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4.xml.rels" ContentType="application/vnd.openxmlformats-package.relationships+xml"/>
  <Override PartName="/ppt/slideMasters/_rels/slideMaster7.xml.rels" ContentType="application/vnd.openxmlformats-package.relationships+xml"/>
  <Override PartName="/ppt/slideMasters/_rels/slideMaster4.xml.rels" ContentType="application/vnd.openxmlformats-package.relationships+xml"/>
  <Override PartName="/ppt/slideMasters/_rels/slideMaster1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1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6.xml.rels" ContentType="application/vnd.openxmlformats-package.relationships+xml"/>
  <Override PartName="/ppt/slideMasters/_rels/slideMaster13.xml.rels" ContentType="application/vnd.openxmlformats-package.relationships+xml"/>
  <Override PartName="/ppt/slideMasters/slideMaster9.xml" ContentType="application/vnd.openxmlformats-officedocument.presentationml.slideMaster+xml"/>
  <Override PartName="/ppt/slideMasters/slideMaster14.xml" ContentType="application/vnd.openxmlformats-officedocument.presentationml.slideMaster+xml"/>
  <Override PartName="/ppt/slideMasters/slideMaster7.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13.xml" ContentType="application/vnd.openxmlformats-officedocument.presentationml.slideMaster+xml"/>
  <Override PartName="/ppt/slideMasters/slideMaster8.xml" ContentType="application/vnd.openxmlformats-officedocument.presentationml.slideMaster+xml"/>
  <Override PartName="/ppt/theme/theme9.xml" ContentType="application/vnd.openxmlformats-officedocument.theme+xml"/>
  <Override PartName="/ppt/theme/theme14.xml" ContentType="application/vnd.openxmlformats-officedocument.theme+xml"/>
  <Override PartName="/ppt/theme/theme8.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_rels/presentation.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69.xml.rels" ContentType="application/vnd.openxmlformats-package.relationships+xml"/>
  <Override PartName="/ppt/slideLayouts/_rels/slideLayout72.xml.rels" ContentType="application/vnd.openxmlformats-package.relationships+xml"/>
  <Override PartName="/ppt/slideLayouts/_rels/slideLayout68.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63.xml.rels" ContentType="application/vnd.openxmlformats-package.relationships+xml"/>
  <Override PartName="/ppt/slideLayouts/_rels/slideLayout167.xml.rels" ContentType="application/vnd.openxmlformats-package.relationships+xml"/>
  <Override PartName="/ppt/slideLayouts/_rels/slideLayout62.xml.rels" ContentType="application/vnd.openxmlformats-package.relationships+xml"/>
  <Override PartName="/ppt/slideLayouts/_rels/slideLayout166.xml.rels" ContentType="application/vnd.openxmlformats-package.relationships+xml"/>
  <Override PartName="/ppt/slideLayouts/_rels/slideLayout94.xml.rels" ContentType="application/vnd.openxmlformats-package.relationships+xml"/>
  <Override PartName="/ppt/slideLayouts/_rels/slideLayout26.xml.rels" ContentType="application/vnd.openxmlformats-package.relationships+xml"/>
  <Override PartName="/ppt/slideLayouts/_rels/slideLayout70.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81.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161.xml.rels" ContentType="application/vnd.openxmlformats-package.relationships+xml"/>
  <Override PartName="/ppt/slideLayouts/_rels/slideLayout80.xml.rels" ContentType="application/vnd.openxmlformats-package.relationships+xml"/>
  <Override PartName="/ppt/slideLayouts/_rels/slideLayout36.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160.xml.rels" ContentType="application/vnd.openxmlformats-package.relationships+xml"/>
  <Override PartName="/ppt/slideLayouts/_rels/slideLayout15.xml.rels" ContentType="application/vnd.openxmlformats-package.relationships+xml"/>
  <Override PartName="/ppt/slideLayouts/_rels/slideLayout119.xml.rels" ContentType="application/vnd.openxmlformats-package.relationships+xml"/>
  <Override PartName="/ppt/slideLayouts/_rels/slideLayout93.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26.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125.xml.rels" ContentType="application/vnd.openxmlformats-package.relationships+xml"/>
  <Override PartName="/ppt/slideLayouts/_rels/slideLayout58.xml.rels" ContentType="application/vnd.openxmlformats-package.relationships+xml"/>
  <Override PartName="/ppt/slideLayouts/_rels/slideLayout104.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6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63.xml.rels" ContentType="application/vnd.openxmlformats-package.relationships+xml"/>
  <Override PartName="/ppt/slideLayouts/_rels/slideLayout110.xml.rels" ContentType="application/vnd.openxmlformats-package.relationships+xml"/>
  <Override PartName="/ppt/slideLayouts/_rels/slideLayout141.xml.rels" ContentType="application/vnd.openxmlformats-package.relationships+xml"/>
  <Override PartName="/ppt/slideLayouts/_rels/slideLayout42.xml.rels" ContentType="application/vnd.openxmlformats-package.relationships+xml"/>
  <Override PartName="/ppt/slideLayouts/_rels/slideLayout146.xml.rels" ContentType="application/vnd.openxmlformats-package.relationships+xml"/>
  <Override PartName="/ppt/slideLayouts/_rels/slideLayout150.xml.rels" ContentType="application/vnd.openxmlformats-package.relationships+xml"/>
  <Override PartName="/ppt/slideLayouts/_rels/slideLayout140.xml.rels" ContentType="application/vnd.openxmlformats-package.relationships+xml"/>
  <Override PartName="/ppt/slideLayouts/_rels/slideLayout159.xml.rels" ContentType="application/vnd.openxmlformats-package.relationships+xml"/>
  <Override PartName="/ppt/slideLayouts/_rels/slideLayout55.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85.xml.rels" ContentType="application/vnd.openxmlformats-package.relationships+xml"/>
  <Override PartName="/ppt/slideLayouts/_rels/slideLayout136.xml.rels" ContentType="application/vnd.openxmlformats-package.relationships+xml"/>
  <Override PartName="/ppt/slideLayouts/_rels/slideLayout32.xml.rels" ContentType="application/vnd.openxmlformats-package.relationships+xml"/>
  <Override PartName="/ppt/slideLayouts/_rels/slideLayout18.xml.rels" ContentType="application/vnd.openxmlformats-package.relationships+xml"/>
  <Override PartName="/ppt/slideLayouts/_rels/slideLayout77.xml.rels" ContentType="application/vnd.openxmlformats-package.relationships+xml"/>
  <Override PartName="/ppt/slideLayouts/_rels/slideLayout86.xml.rels" ContentType="application/vnd.openxmlformats-package.relationships+xml"/>
  <Override PartName="/ppt/slideLayouts/_rels/slideLayout19.xml.rels" ContentType="application/vnd.openxmlformats-package.relationships+xml"/>
  <Override PartName="/ppt/slideLayouts/_rels/slideLayout87.xml.rels" ContentType="application/vnd.openxmlformats-package.relationships+xml"/>
  <Override PartName="/ppt/slideLayouts/_rels/slideLayout89.xml.rels" ContentType="application/vnd.openxmlformats-package.relationships+xml"/>
  <Override PartName="/ppt/slideLayouts/_rels/slideLayout27.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05.xml.rels" ContentType="application/vnd.openxmlformats-package.relationships+xml"/>
  <Override PartName="/ppt/slideLayouts/_rels/slideLayout5.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112.xml.rels" ContentType="application/vnd.openxmlformats-package.relationships+xml"/>
  <Override PartName="/ppt/slideLayouts/_rels/slideLayout96.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30.xml.rels" ContentType="application/vnd.openxmlformats-package.relationships+xml"/>
  <Override PartName="/ppt/slideLayouts/_rels/slideLayout121.xml.rels" ContentType="application/vnd.openxmlformats-package.relationships+xml"/>
  <Override PartName="/ppt/slideLayouts/_rels/slideLayout3.xml.rels" ContentType="application/vnd.openxmlformats-package.relationships+xml"/>
  <Override PartName="/ppt/slideLayouts/_rels/slideLayout103.xml.rels" ContentType="application/vnd.openxmlformats-package.relationships+xml"/>
  <Override PartName="/ppt/slideLayouts/_rels/slideLayout4.xml.rels" ContentType="application/vnd.openxmlformats-package.relationships+xml"/>
  <Override PartName="/ppt/slideLayouts/_rels/slideLayout123.xml.rels" ContentType="application/vnd.openxmlformats-package.relationships+xml"/>
  <Override PartName="/ppt/slideLayouts/_rels/slideLayout101.xml.rels" ContentType="application/vnd.openxmlformats-package.relationships+xml"/>
  <Override PartName="/ppt/slideLayouts/_rels/slideLayout151.xml.rels" ContentType="application/vnd.openxmlformats-package.relationships+xml"/>
  <Override PartName="/ppt/slideLayouts/_rels/slideLayout43.xml.rels" ContentType="application/vnd.openxmlformats-package.relationships+xml"/>
  <Override PartName="/ppt/slideLayouts/_rels/slideLayout147.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2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29.xml.rels" ContentType="application/vnd.openxmlformats-package.relationships+xml"/>
  <Override PartName="/ppt/slideLayouts/_rels/slideLayout137.xml.rels" ContentType="application/vnd.openxmlformats-package.relationships+xml"/>
  <Override PartName="/ppt/slideLayouts/_rels/slideLayout33.xml.rels" ContentType="application/vnd.openxmlformats-package.relationships+xml"/>
  <Override PartName="/ppt/slideLayouts/_rels/slideLayout102.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53.xml.rels" ContentType="application/vnd.openxmlformats-package.relationships+xml"/>
  <Override PartName="/ppt/slideLayouts/_rels/slideLayout157.xml.rels" ContentType="application/vnd.openxmlformats-package.relationships+xml"/>
  <Override PartName="/ppt/slideLayouts/_rels/slideLayout9.xml.rels" ContentType="application/vnd.openxmlformats-package.relationships+xml"/>
  <Override PartName="/ppt/slideLayouts/_rels/slideLayout152.xml.rels" ContentType="application/vnd.openxmlformats-package.relationships+xml"/>
  <Override PartName="/ppt/slideLayouts/_rels/slideLayout44.xml.rels" ContentType="application/vnd.openxmlformats-package.relationships+xml"/>
  <Override PartName="/ppt/slideLayouts/_rels/slideLayout148.xml.rels" ContentType="application/vnd.openxmlformats-package.relationships+xml"/>
  <Override PartName="/ppt/slideLayouts/_rels/slideLayout54.xml.rels" ContentType="application/vnd.openxmlformats-package.relationships+xml"/>
  <Override PartName="/ppt/slideLayouts/_rels/slideLayout158.xml.rels" ContentType="application/vnd.openxmlformats-package.relationships+xml"/>
  <Override PartName="/ppt/slideLayouts/_rels/slideLayout40.xml.rels" ContentType="application/vnd.openxmlformats-package.relationships+xml"/>
  <Override PartName="/ppt/slideLayouts/_rels/slideLayout144.xml.rels" ContentType="application/vnd.openxmlformats-package.relationships+xml"/>
  <Override PartName="/ppt/slideLayouts/_rels/slideLayout168.xml.rels" ContentType="application/vnd.openxmlformats-package.relationships+xml"/>
  <Override PartName="/ppt/slideLayouts/_rels/slideLayout153.xml.rels" ContentType="application/vnd.openxmlformats-package.relationships+xml"/>
  <Override PartName="/ppt/slideLayouts/_rels/slideLayout45.xml.rels" ContentType="application/vnd.openxmlformats-package.relationships+xml"/>
  <Override PartName="/ppt/slideLayouts/_rels/slideLayout149.xml.rels" ContentType="application/vnd.openxmlformats-package.relationships+xml"/>
  <Override PartName="/ppt/slideLayouts/_rels/slideLayout131.xml.rels" ContentType="application/vnd.openxmlformats-package.relationships+xml"/>
  <Override PartName="/ppt/slideLayouts/_rels/slideLayout155.xml.rels" ContentType="application/vnd.openxmlformats-package.relationships+xml"/>
  <Override PartName="/ppt/slideLayouts/_rels/slideLayout51.xml.rels" ContentType="application/vnd.openxmlformats-package.relationships+xml"/>
  <Override PartName="/ppt/slideLayouts/_rels/slideLayout41.xml.rels" ContentType="application/vnd.openxmlformats-package.relationships+xml"/>
  <Override PartName="/ppt/slideLayouts/_rels/slideLayout145.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143.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139.xml.rels" ContentType="application/vnd.openxmlformats-package.relationships+xml"/>
  <Override PartName="/ppt/slideLayouts/_rels/slideLayout35.xml.rels" ContentType="application/vnd.openxmlformats-package.relationships+xml"/>
  <Override PartName="/ppt/slideLayouts/_rels/slideLayout138.xml.rels" ContentType="application/vnd.openxmlformats-package.relationships+xml"/>
  <Override PartName="/ppt/slideLayouts/_rels/slideLayout34.xml.rels" ContentType="application/vnd.openxmlformats-package.relationships+xml"/>
  <Override PartName="/ppt/slideLayouts/_rels/slideLayout135.xml.rels" ContentType="application/vnd.openxmlformats-package.relationships+xml"/>
  <Override PartName="/ppt/slideLayouts/_rels/slideLayout31.xml.rels" ContentType="application/vnd.openxmlformats-package.relationships+xml"/>
  <Override PartName="/ppt/slideLayouts/_rels/slideLayout84.xml.rels" ContentType="application/vnd.openxmlformats-package.relationships+xml"/>
  <Override PartName="/ppt/slideLayouts/_rels/slideLayout134.xml.rels" ContentType="application/vnd.openxmlformats-package.relationships+xml"/>
  <Override PartName="/ppt/slideLayouts/_rels/slideLayout3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162.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48.xml.rels" ContentType="application/vnd.openxmlformats-package.relationships+xml"/>
  <Override PartName="/ppt/slideLayouts/_rels/slideLayout92.xml.rels" ContentType="application/vnd.openxmlformats-package.relationships+xml"/>
  <Override PartName="/ppt/slideLayouts/_rels/slideLayout128.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57.xml.rels" ContentType="application/vnd.openxmlformats-package.relationships+xml"/>
  <Override PartName="/ppt/slideLayouts/_rels/slideLayout165.xml.rels" ContentType="application/vnd.openxmlformats-package.relationships+xml"/>
  <Override PartName="/ppt/slideLayouts/_rels/slideLayout61.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95.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86.xml" ContentType="application/vnd.openxmlformats-officedocument.presentationml.slideLayout+xml"/>
  <Override PartName="/ppt/slideLayouts/slideLayout18.xml" ContentType="application/vnd.openxmlformats-officedocument.presentationml.slideLayout+xml"/>
  <Override PartName="/ppt/slideLayouts/slideLayout85.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40.xml" ContentType="application/vnd.openxmlformats-officedocument.presentationml.slideLayout+xml"/>
  <Override PartName="/ppt/slideLayouts/slideLayout145.xml" ContentType="application/vnd.openxmlformats-officedocument.presentationml.slideLayout+xml"/>
  <Override PartName="/ppt/slideLayouts/slideLayout132.xml" ContentType="application/vnd.openxmlformats-officedocument.presentationml.slideLayout+xml"/>
  <Override PartName="/ppt/slideLayouts/slideLayout41.xml" ContentType="application/vnd.openxmlformats-officedocument.presentationml.slideLayout+xml"/>
  <Override PartName="/ppt/slideLayouts/slideLayout146.xml" ContentType="application/vnd.openxmlformats-officedocument.presentationml.slideLayout+xml"/>
  <Override PartName="/ppt/slideLayouts/slideLayout133.xml" ContentType="application/vnd.openxmlformats-officedocument.presentationml.slideLayout+xml"/>
  <Override PartName="/ppt/slideLayouts/slideLayout42.xml" ContentType="application/vnd.openxmlformats-officedocument.presentationml.slideLayout+xml"/>
  <Override PartName="/ppt/slideLayouts/slideLayout147.xml" ContentType="application/vnd.openxmlformats-officedocument.presentationml.slideLayout+xml"/>
  <Override PartName="/ppt/slideLayouts/slideLayout134.xml" ContentType="application/vnd.openxmlformats-officedocument.presentationml.slideLayout+xml"/>
  <Override PartName="/ppt/slideLayouts/slideLayout43.xml" ContentType="application/vnd.openxmlformats-officedocument.presentationml.slideLayout+xml"/>
  <Override PartName="/ppt/slideLayouts/slideLayout148.xml" ContentType="application/vnd.openxmlformats-officedocument.presentationml.slideLayout+xml"/>
  <Override PartName="/ppt/slideLayouts/slideLayout135.xml" ContentType="application/vnd.openxmlformats-officedocument.presentationml.slideLayout+xml"/>
  <Override PartName="/ppt/slideLayouts/slideLayout30.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49.xml" ContentType="application/vnd.openxmlformats-officedocument.presentationml.slideLayout+xml"/>
  <Override PartName="/ppt/slideLayouts/slideLayout136.xml" ContentType="application/vnd.openxmlformats-officedocument.presentationml.slideLayout+xml"/>
  <Override PartName="/ppt/slideLayouts/slideLayout31.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137.xml" ContentType="application/vnd.openxmlformats-officedocument.presentationml.slideLayout+xml"/>
  <Override PartName="/ppt/slideLayouts/slideLayout32.xml" ContentType="application/vnd.openxmlformats-officedocument.presentationml.slideLayout+xml"/>
  <Override PartName="/ppt/slideLayouts/slideLayout138.xml" ContentType="application/vnd.openxmlformats-officedocument.presentationml.slideLayout+xml"/>
  <Override PartName="/ppt/slideLayouts/slideLayout33.xml" ContentType="application/vnd.openxmlformats-officedocument.presentationml.slideLayout+xml"/>
  <Override PartName="/ppt/slideLayouts/slideLayout139.xml" ContentType="application/vnd.openxmlformats-officedocument.presentationml.slideLayout+xml"/>
  <Override PartName="/ppt/slideLayouts/slideLayout34.xml" ContentType="application/vnd.openxmlformats-officedocument.presentationml.slideLayout+xml"/>
  <Override PartName="/ppt/slideLayouts/slideLayout156.xml" ContentType="application/vnd.openxmlformats-officedocument.presentationml.slideLayout+xml"/>
  <Override PartName="/ppt/slideLayouts/slideLayout51.xml" ContentType="application/vnd.openxmlformats-officedocument.presentationml.slideLayout+xml"/>
  <Override PartName="/ppt/slideLayouts/slideLayout157.xml" ContentType="application/vnd.openxmlformats-officedocument.presentationml.slideLayout+xml"/>
  <Override PartName="/ppt/slideLayouts/slideLayout52.xml" ContentType="application/vnd.openxmlformats-officedocument.presentationml.slideLayout+xml"/>
  <Override PartName="/ppt/slideLayouts/slideLayout162.xml" ContentType="application/vnd.openxmlformats-officedocument.presentationml.slideLayout+xml"/>
  <Override PartName="/ppt/slideLayouts/slideLayout158.xml" ContentType="application/vnd.openxmlformats-officedocument.presentationml.slideLayout+xml"/>
  <Override PartName="/ppt/slideLayouts/slideLayout53.xml" ContentType="application/vnd.openxmlformats-officedocument.presentationml.slideLayout+xml"/>
  <Override PartName="/ppt/slideLayouts/slideLayout160.xml" ContentType="application/vnd.openxmlformats-officedocument.presentationml.slideLayout+xml"/>
  <Override PartName="/ppt/slideLayouts/slideLayout163.xml" ContentType="application/vnd.openxmlformats-officedocument.presentationml.slideLayout+xml"/>
  <Override PartName="/ppt/slideLayouts/slideLayout159.xml" ContentType="application/vnd.openxmlformats-officedocument.presentationml.slideLayout+xml"/>
  <Override PartName="/ppt/slideLayouts/slideLayout54.xml" ContentType="application/vnd.openxmlformats-officedocument.presentationml.slideLayout+xml"/>
  <Override PartName="/ppt/slideLayouts/slideLayout161.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28.xml" ContentType="application/vnd.openxmlformats-officedocument.presentationml.slideLayout+xml"/>
  <Override PartName="/ppt/slideLayouts/slideLayout167.xml" ContentType="application/vnd.openxmlformats-officedocument.presentationml.slideLayout+xml"/>
  <Override PartName="/ppt/slideLayouts/slideLayout129.xml" ContentType="application/vnd.openxmlformats-officedocument.presentationml.slideLayout+xml"/>
  <Override PartName="/ppt/slideLayouts/slideLayout168.xml" ContentType="application/vnd.openxmlformats-officedocument.presentationml.slideLayout+xml"/>
  <Override PartName="/ppt/slideLayouts/slideLayout70.xml" ContentType="application/vnd.openxmlformats-officedocument.presentationml.slideLayout+xml"/>
  <Override PartName="/ppt/slideLayouts/slideLayout155.xml" ContentType="application/vnd.openxmlformats-officedocument.presentationml.slideLayout+xml"/>
  <Override PartName="/ppt/slideLayouts/slideLayout50.xml" ContentType="application/vnd.openxmlformats-officedocument.presentationml.slideLayout+xml"/>
  <Override PartName="/ppt/slideLayouts/slideLayout15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144.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118.xml" ContentType="application/vnd.openxmlformats-officedocument.presentationml.slideLayout+xml"/>
  <Override PartName="/ppt/slideLayouts/slideLayout49.xml" ContentType="application/vnd.openxmlformats-officedocument.presentationml.slideLayout+xml"/>
  <Override PartName="/ppt/slideLayouts/slideLayout117.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5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media11.mp4" ContentType="video/mp4"/>
  <Override PartName="/ppt/media/image12.png" ContentType="image/png"/>
  <Override PartName="/ppt/charts/chart1.xml" ContentType="application/vnd.openxmlformats-officedocument.drawingml.char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slide" Target="slides/slide11.xml"/><Relationship Id="rId27" Type="http://schemas.openxmlformats.org/officeDocument/2006/relationships/slide" Target="slides/slide12.xml"/><Relationship Id="rId28" Type="http://schemas.openxmlformats.org/officeDocument/2006/relationships/slide" Target="slides/slide13.xml"/><Relationship Id="rId29" Type="http://schemas.openxmlformats.org/officeDocument/2006/relationships/slide" Target="slides/slide14.xml"/><Relationship Id="rId30" Type="http://schemas.openxmlformats.org/officeDocument/2006/relationships/slide" Target="slides/slide15.xml"/><Relationship Id="rId31" Type="http://schemas.openxmlformats.org/officeDocument/2006/relationships/slide" Target="slides/slide16.xml"/><Relationship Id="rId32" Type="http://schemas.openxmlformats.org/officeDocument/2006/relationships/slide" Target="slides/slide17.xml"/><Relationship Id="rId33" Type="http://schemas.openxmlformats.org/officeDocument/2006/relationships/slide" Target="slides/slide18.xml"/><Relationship Id="rId34" Type="http://schemas.openxmlformats.org/officeDocument/2006/relationships/slide" Target="slides/slide19.xml"/><Relationship Id="rId35" Type="http://schemas.openxmlformats.org/officeDocument/2006/relationships/slide" Target="slides/slide20.xml"/><Relationship Id="rId36" Type="http://schemas.openxmlformats.org/officeDocument/2006/relationships/slide" Target="slides/slide21.xml"/><Relationship Id="rId37" Type="http://schemas.openxmlformats.org/officeDocument/2006/relationships/slide" Target="slides/slide22.xml"/><Relationship Id="rId38" Type="http://schemas.openxmlformats.org/officeDocument/2006/relationships/slide" Target="slides/slide23.xml"/><Relationship Id="rId39" Type="http://schemas.openxmlformats.org/officeDocument/2006/relationships/slide" Target="slides/slide24.xml"/><Relationship Id="rId40" Type="http://schemas.openxmlformats.org/officeDocument/2006/relationships/slide" Target="slides/slide25.xml"/><Relationship Id="rId41" Type="http://schemas.openxmlformats.org/officeDocument/2006/relationships/slide" Target="slides/slide26.xml"/><Relationship Id="rId42"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862" spc="-1" strike="noStrike">
                <a:solidFill>
                  <a:srgbClr val="ffffff"/>
                </a:solidFill>
                <a:latin typeface="Arial"/>
              </a:defRPr>
            </a:pPr>
            <a:r>
              <a:rPr b="0" lang="en-US" sz="1862" spc="-1" strike="noStrike">
                <a:solidFill>
                  <a:srgbClr val="ffffff"/>
                </a:solidFill>
                <a:latin typeface="Arial"/>
              </a:rPr>
              <a:t>Complexity Comparison</a:t>
            </a:r>
          </a:p>
        </c:rich>
      </c:tx>
      <c:overlay val="0"/>
      <c:spPr>
        <a:noFill/>
        <a:ln w="0">
          <a:noFill/>
        </a:ln>
      </c:spPr>
    </c:title>
    <c:autoTitleDeleted val="0"/>
    <c:plotArea>
      <c:lineChart>
        <c:grouping val="standard"/>
        <c:varyColors val="0"/>
        <c:ser>
          <c:idx val="0"/>
          <c:order val="0"/>
          <c:tx>
            <c:strRef>
              <c:f>label 0</c:f>
              <c:strCache>
                <c:ptCount val="1"/>
                <c:pt idx="0">
                  <c:v>O(1)</c:v>
                </c:pt>
              </c:strCache>
            </c:strRef>
          </c:tx>
          <c:spPr>
            <a:solidFill>
              <a:srgbClr val="f09002"/>
            </a:solidFill>
            <a:ln cap="rnd" w="28440">
              <a:solidFill>
                <a:srgbClr val="f09002"/>
              </a:solidFill>
              <a:round/>
            </a:ln>
          </c:spPr>
          <c:marker>
            <c:symbol val="none"/>
          </c:marker>
          <c:dLbls>
            <c:txPr>
              <a:bodyPr wrap="square"/>
              <a:lstStyle/>
              <a:p>
                <a:pPr>
                  <a:defRPr b="0" sz="1000" spc="-1" strike="noStrike">
                    <a:solidFill>
                      <a:srgbClr val="ffffff"/>
                    </a:solidFill>
                    <a:latin typeface="Arial"/>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1</c:v>
                </c:pt>
                <c:pt idx="1">
                  <c:v>2</c:v>
                </c:pt>
                <c:pt idx="2">
                  <c:v>3</c:v>
                </c:pt>
                <c:pt idx="3">
                  <c:v>4</c:v>
                </c:pt>
              </c:strCache>
            </c:strRef>
          </c:cat>
          <c:val>
            <c:numRef>
              <c:f>0</c:f>
              <c:numCache>
                <c:formatCode>General</c:formatCode>
                <c:ptCount val="4"/>
                <c:pt idx="0">
                  <c:v>1</c:v>
                </c:pt>
                <c:pt idx="1">
                  <c:v>1</c:v>
                </c:pt>
                <c:pt idx="2">
                  <c:v>1</c:v>
                </c:pt>
                <c:pt idx="3">
                  <c:v>1</c:v>
                </c:pt>
              </c:numCache>
            </c:numRef>
          </c:val>
          <c:smooth val="0"/>
        </c:ser>
        <c:ser>
          <c:idx val="1"/>
          <c:order val="1"/>
          <c:tx>
            <c:strRef>
              <c:f>label 1</c:f>
              <c:strCache>
                <c:ptCount val="1"/>
                <c:pt idx="0">
                  <c:v>O(n)</c:v>
                </c:pt>
              </c:strCache>
            </c:strRef>
          </c:tx>
          <c:spPr>
            <a:solidFill>
              <a:srgbClr val="d63436"/>
            </a:solidFill>
            <a:ln cap="rnd" w="28440">
              <a:solidFill>
                <a:srgbClr val="d63436"/>
              </a:solidFill>
              <a:round/>
            </a:ln>
          </c:spPr>
          <c:marker>
            <c:symbol val="none"/>
          </c:marker>
          <c:dLbls>
            <c:txPr>
              <a:bodyPr wrap="square"/>
              <a:lstStyle/>
              <a:p>
                <a:pPr>
                  <a:defRPr b="0" sz="1000" spc="-1" strike="noStrike">
                    <a:solidFill>
                      <a:srgbClr val="ffffff"/>
                    </a:solidFill>
                    <a:latin typeface="Arial"/>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1</c:v>
                </c:pt>
                <c:pt idx="1">
                  <c:v>2</c:v>
                </c:pt>
                <c:pt idx="2">
                  <c:v>3</c:v>
                </c:pt>
                <c:pt idx="3">
                  <c:v>4</c:v>
                </c:pt>
              </c:strCache>
            </c:strRef>
          </c:cat>
          <c:val>
            <c:numRef>
              <c:f>1</c:f>
              <c:numCache>
                <c:formatCode>General</c:formatCode>
                <c:ptCount val="4"/>
                <c:pt idx="0">
                  <c:v>0</c:v>
                </c:pt>
                <c:pt idx="1">
                  <c:v>1</c:v>
                </c:pt>
                <c:pt idx="2">
                  <c:v>2</c:v>
                </c:pt>
                <c:pt idx="3">
                  <c:v>3</c:v>
                </c:pt>
              </c:numCache>
            </c:numRef>
          </c:val>
          <c:smooth val="0"/>
        </c:ser>
        <c:ser>
          <c:idx val="2"/>
          <c:order val="2"/>
          <c:tx>
            <c:strRef>
              <c:f>label 2</c:f>
              <c:strCache>
                <c:ptCount val="1"/>
                <c:pt idx="0">
                  <c:v>O(log n)</c:v>
                </c:pt>
              </c:strCache>
            </c:strRef>
          </c:tx>
          <c:spPr>
            <a:solidFill>
              <a:srgbClr val="9ccc8d"/>
            </a:solidFill>
            <a:ln cap="rnd" w="28440">
              <a:solidFill>
                <a:srgbClr val="9ccc8d"/>
              </a:solidFill>
              <a:round/>
            </a:ln>
          </c:spPr>
          <c:marker>
            <c:symbol val="none"/>
          </c:marker>
          <c:dLbls>
            <c:txPr>
              <a:bodyPr wrap="square"/>
              <a:lstStyle/>
              <a:p>
                <a:pPr>
                  <a:defRPr b="0" sz="1000" spc="-1" strike="noStrike">
                    <a:solidFill>
                      <a:srgbClr val="ffffff"/>
                    </a:solidFill>
                    <a:latin typeface="Arial"/>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1</c:v>
                </c:pt>
                <c:pt idx="1">
                  <c:v>2</c:v>
                </c:pt>
                <c:pt idx="2">
                  <c:v>3</c:v>
                </c:pt>
                <c:pt idx="3">
                  <c:v>4</c:v>
                </c:pt>
              </c:strCache>
            </c:strRef>
          </c:cat>
          <c:val>
            <c:numRef>
              <c:f>2</c:f>
              <c:numCache>
                <c:formatCode>General</c:formatCode>
                <c:ptCount val="4"/>
                <c:pt idx="0">
                  <c:v>0</c:v>
                </c:pt>
                <c:pt idx="1">
                  <c:v>1</c:v>
                </c:pt>
                <c:pt idx="2">
                  <c:v>1.585</c:v>
                </c:pt>
                <c:pt idx="3">
                  <c:v>2</c:v>
                </c:pt>
              </c:numCache>
            </c:numRef>
          </c:val>
          <c:smooth val="0"/>
        </c:ser>
        <c:hiLowLines>
          <c:spPr>
            <a:ln w="0">
              <a:noFill/>
            </a:ln>
          </c:spPr>
        </c:hiLowLines>
        <c:marker val="0"/>
        <c:axId val="57530135"/>
        <c:axId val="21643609"/>
      </c:lineChart>
      <c:catAx>
        <c:axId val="57530135"/>
        <c:scaling>
          <c:orientation val="minMax"/>
        </c:scaling>
        <c:delete val="0"/>
        <c:axPos val="b"/>
        <c:numFmt formatCode="General" sourceLinked="0"/>
        <c:majorTickMark val="none"/>
        <c:minorTickMark val="none"/>
        <c:tickLblPos val="nextTo"/>
        <c:spPr>
          <a:ln w="9360">
            <a:solidFill>
              <a:srgbClr val="ffffff"/>
            </a:solidFill>
            <a:round/>
          </a:ln>
        </c:spPr>
        <c:txPr>
          <a:bodyPr/>
          <a:lstStyle/>
          <a:p>
            <a:pPr>
              <a:defRPr b="0" sz="1197" spc="-1" strike="noStrike">
                <a:solidFill>
                  <a:srgbClr val="ffffff"/>
                </a:solidFill>
                <a:latin typeface="Arial"/>
              </a:defRPr>
            </a:pPr>
          </a:p>
        </c:txPr>
        <c:crossAx val="21643609"/>
        <c:crosses val="autoZero"/>
        <c:auto val="1"/>
        <c:lblAlgn val="ctr"/>
        <c:lblOffset val="100"/>
        <c:noMultiLvlLbl val="0"/>
      </c:catAx>
      <c:valAx>
        <c:axId val="21643609"/>
        <c:scaling>
          <c:orientation val="minMax"/>
        </c:scaling>
        <c:delete val="0"/>
        <c:axPos val="l"/>
        <c:majorGridlines>
          <c:spPr>
            <a:ln w="9360">
              <a:solidFill>
                <a:srgbClr val="ffffff"/>
              </a:solidFill>
              <a:round/>
            </a:ln>
          </c:spPr>
        </c:majorGridlines>
        <c:numFmt formatCode="General" sourceLinked="0"/>
        <c:majorTickMark val="none"/>
        <c:minorTickMark val="none"/>
        <c:tickLblPos val="nextTo"/>
        <c:spPr>
          <a:ln w="9360">
            <a:noFill/>
          </a:ln>
        </c:spPr>
        <c:txPr>
          <a:bodyPr/>
          <a:lstStyle/>
          <a:p>
            <a:pPr>
              <a:defRPr b="0" sz="1197" spc="-1" strike="noStrike">
                <a:solidFill>
                  <a:srgbClr val="ffffff"/>
                </a:solidFill>
                <a:latin typeface="Arial"/>
              </a:defRPr>
            </a:pPr>
          </a:p>
        </c:txPr>
        <c:crossAx val="57530135"/>
        <c:crosses val="autoZero"/>
        <c:crossBetween val="between"/>
      </c:valAx>
      <c:spPr>
        <a:noFill/>
        <a:ln w="0">
          <a:noFill/>
        </a:ln>
      </c:spPr>
    </c:plotArea>
    <c:legend>
      <c:legendPos val="b"/>
      <c:overlay val="0"/>
      <c:spPr>
        <a:noFill/>
        <a:ln w="0">
          <a:noFill/>
        </a:ln>
      </c:spPr>
      <c:txPr>
        <a:bodyPr/>
        <a:lstStyle/>
        <a:p>
          <a:pPr>
            <a:defRPr b="0" sz="1197" spc="-1" strike="noStrike">
              <a:solidFill>
                <a:srgbClr val="ffffff"/>
              </a:solidFill>
              <a:latin typeface="Arial"/>
            </a:defRPr>
          </a:pPr>
        </a:p>
      </c:txPr>
    </c:legend>
    <c:plotVisOnly val="1"/>
    <c:dispBlanksAs val="gap"/>
  </c:chart>
  <c:spPr>
    <a:noFill/>
    <a:ln w="936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2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2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4" name="PlaceHolder 1"/>
          <p:cNvSpPr>
            <a:spLocks noGrp="1"/>
          </p:cNvSpPr>
          <p:nvPr>
            <p:ph type="subTitle"/>
          </p:nvPr>
        </p:nvSpPr>
        <p:spPr>
          <a:xfrm>
            <a:off x="5191560" y="3343680"/>
            <a:ext cx="1944720" cy="2445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2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2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2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9"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3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3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3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7"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3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3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4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4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4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4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4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4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4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5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5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36"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3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38"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3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4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4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4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4" name="PlaceHolder 1"/>
          <p:cNvSpPr>
            <a:spLocks noGrp="1"/>
          </p:cNvSpPr>
          <p:nvPr>
            <p:ph type="subTitle"/>
          </p:nvPr>
        </p:nvSpPr>
        <p:spPr>
          <a:xfrm>
            <a:off x="5191560" y="3343680"/>
            <a:ext cx="1944720" cy="2445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4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4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4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9"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5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5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5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7"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5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5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6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6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6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6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6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6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7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7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4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2"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4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4"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4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7"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8" name="PlaceHolder 1"/>
          <p:cNvSpPr>
            <a:spLocks noGrp="1"/>
          </p:cNvSpPr>
          <p:nvPr>
            <p:ph type="subTitle"/>
          </p:nvPr>
        </p:nvSpPr>
        <p:spPr>
          <a:xfrm>
            <a:off x="5191560" y="3343680"/>
            <a:ext cx="1944720" cy="2445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9"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5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5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5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5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5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57"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5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6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1"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6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6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4"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6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6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9"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7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7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7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7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7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7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4"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9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96"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9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8"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9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0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1"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2" name="PlaceHolder 1"/>
          <p:cNvSpPr>
            <a:spLocks noGrp="1"/>
          </p:cNvSpPr>
          <p:nvPr>
            <p:ph type="subTitle"/>
          </p:nvPr>
        </p:nvSpPr>
        <p:spPr>
          <a:xfrm>
            <a:off x="5191560" y="3343680"/>
            <a:ext cx="1944720" cy="2445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0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0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0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7"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0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1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1"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1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1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1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8"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2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2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2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2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2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2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2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2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2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68"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6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7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2"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7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7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6" name="PlaceHolder 1"/>
          <p:cNvSpPr>
            <a:spLocks noGrp="1"/>
          </p:cNvSpPr>
          <p:nvPr>
            <p:ph type="subTitle"/>
          </p:nvPr>
        </p:nvSpPr>
        <p:spPr>
          <a:xfrm>
            <a:off x="5191560" y="3343680"/>
            <a:ext cx="1944720" cy="2445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7"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1"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8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8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8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9"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9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9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2"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9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9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7"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9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9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0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0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0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0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1"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3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3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3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38"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9" name="PlaceHolder 1"/>
          <p:cNvSpPr>
            <a:spLocks noGrp="1"/>
          </p:cNvSpPr>
          <p:nvPr>
            <p:ph type="subTitle"/>
          </p:nvPr>
        </p:nvSpPr>
        <p:spPr>
          <a:xfrm>
            <a:off x="5191560" y="3343680"/>
            <a:ext cx="1944720" cy="2445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4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44"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4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8"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5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52"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5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5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5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5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6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6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6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6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6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6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6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1" name="PlaceHolder 1"/>
          <p:cNvSpPr>
            <a:spLocks noGrp="1"/>
          </p:cNvSpPr>
          <p:nvPr>
            <p:ph type="subTitle"/>
          </p:nvPr>
        </p:nvSpPr>
        <p:spPr>
          <a:xfrm>
            <a:off x="5191560" y="3343680"/>
            <a:ext cx="1944720" cy="2445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1"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3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3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3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8"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9" name="PlaceHolder 1"/>
          <p:cNvSpPr>
            <a:spLocks noGrp="1"/>
          </p:cNvSpPr>
          <p:nvPr>
            <p:ph type="subTitle"/>
          </p:nvPr>
        </p:nvSpPr>
        <p:spPr>
          <a:xfrm>
            <a:off x="5191560" y="3343680"/>
            <a:ext cx="1944720" cy="2445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5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6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4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4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4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1" name="PlaceHolder 1"/>
          <p:cNvSpPr>
            <a:spLocks noGrp="1"/>
          </p:cNvSpPr>
          <p:nvPr>
            <p:ph type="subTitle"/>
          </p:nvPr>
        </p:nvSpPr>
        <p:spPr>
          <a:xfrm>
            <a:off x="5191560" y="3343680"/>
            <a:ext cx="1944720" cy="2445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5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5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5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5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5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6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6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6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6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6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6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7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7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7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7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7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7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7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7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6"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4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8"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4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5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4" name="PlaceHolder 1"/>
          <p:cNvSpPr>
            <a:spLocks noGrp="1"/>
          </p:cNvSpPr>
          <p:nvPr>
            <p:ph type="subTitle"/>
          </p:nvPr>
        </p:nvSpPr>
        <p:spPr>
          <a:xfrm>
            <a:off x="5191560" y="3343680"/>
            <a:ext cx="1944720" cy="2445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9"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6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6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6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6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6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191560" y="3343680"/>
            <a:ext cx="1944720" cy="2445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7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8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8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5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2"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5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4"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5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7"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8" name="PlaceHolder 1"/>
          <p:cNvSpPr>
            <a:spLocks noGrp="1"/>
          </p:cNvSpPr>
          <p:nvPr>
            <p:ph type="subTitle"/>
          </p:nvPr>
        </p:nvSpPr>
        <p:spPr>
          <a:xfrm>
            <a:off x="5191560" y="3343680"/>
            <a:ext cx="1944720" cy="2445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9"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6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6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6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6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7"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6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6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7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1"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7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7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7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7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7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7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8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8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8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8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8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8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7"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1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9"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2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1"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2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2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4"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5" name="PlaceHolder 1"/>
          <p:cNvSpPr>
            <a:spLocks noGrp="1"/>
          </p:cNvSpPr>
          <p:nvPr>
            <p:ph type="subTitle"/>
          </p:nvPr>
        </p:nvSpPr>
        <p:spPr>
          <a:xfrm>
            <a:off x="5191560" y="3343680"/>
            <a:ext cx="1944720" cy="2445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6"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3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3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4"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3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3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8"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3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4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1"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4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4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4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4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6"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4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4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4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5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5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5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9"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1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1"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1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1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6"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7" name="PlaceHolder 1"/>
          <p:cNvSpPr>
            <a:spLocks noGrp="1"/>
          </p:cNvSpPr>
          <p:nvPr>
            <p:ph type="subTitle"/>
          </p:nvPr>
        </p:nvSpPr>
        <p:spPr>
          <a:xfrm>
            <a:off x="5191560" y="3343680"/>
            <a:ext cx="1944720" cy="2445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8"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2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2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2"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2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2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26"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2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30"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3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3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33"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3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3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38"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3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4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4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4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4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4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6"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1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8" name="PlaceHolder 1"/>
          <p:cNvSpPr>
            <a:spLocks noGrp="1"/>
          </p:cNvSpPr>
          <p:nvPr>
            <p:ph type="title"/>
          </p:nvPr>
        </p:nvSpPr>
        <p:spPr>
          <a:xfrm>
            <a:off x="5191560" y="3343680"/>
            <a:ext cx="1944720" cy="527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1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919"/>
        </a:solidFill>
      </p:bgPr>
    </p:bg>
    <p:spTree>
      <p:nvGrpSpPr>
        <p:cNvPr id="1" name=""/>
        <p:cNvGrpSpPr/>
        <p:nvPr/>
      </p:nvGrpSpPr>
      <p:grpSpPr>
        <a:xfrm>
          <a:off x="0" y="0"/>
          <a:ext cx="0" cy="0"/>
          <a:chOff x="0" y="0"/>
          <a:chExt cx="0" cy="0"/>
        </a:xfrm>
      </p:grpSpPr>
      <p:sp>
        <p:nvSpPr>
          <p:cNvPr id="0" name="Google Shape;9;p2"/>
          <p:cNvSpPr/>
          <p:nvPr/>
        </p:nvSpPr>
        <p:spPr>
          <a:xfrm rot="21229800">
            <a:off x="1363680" y="1057320"/>
            <a:ext cx="6415560" cy="2469240"/>
          </a:xfrm>
          <a:prstGeom prst="ellipse">
            <a:avLst/>
          </a:prstGeom>
          <a:solidFill>
            <a:schemeClr val="lt1"/>
          </a:solidFill>
          <a:ln w="19050">
            <a:solidFill>
              <a:srgbClr val="ffffff"/>
            </a:solidFill>
            <a:round/>
          </a:ln>
        </p:spPr>
        <p:style>
          <a:lnRef idx="0"/>
          <a:fillRef idx="0"/>
          <a:effectRef idx="0"/>
          <a:fontRef idx="minor"/>
        </p:style>
      </p:sp>
      <p:sp>
        <p:nvSpPr>
          <p:cNvPr id="1" name="PlaceHolder 1"/>
          <p:cNvSpPr>
            <a:spLocks noGrp="1"/>
          </p:cNvSpPr>
          <p:nvPr>
            <p:ph type="title"/>
          </p:nvPr>
        </p:nvSpPr>
        <p:spPr>
          <a:xfrm>
            <a:off x="1547280" y="1072800"/>
            <a:ext cx="6049440" cy="2329920"/>
          </a:xfrm>
          <a:prstGeom prst="rect">
            <a:avLst/>
          </a:prstGeom>
          <a:noFill/>
          <a:ln w="0">
            <a:noFill/>
          </a:ln>
        </p:spPr>
        <p:txBody>
          <a:bodyPr tIns="91440" bIns="91440" anchor="ctr">
            <a:noAutofit/>
          </a:bodyPr>
          <a:p>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2" name="Google Shape;12;p2"/>
          <p:cNvSpPr/>
          <p:nvPr/>
        </p:nvSpPr>
        <p:spPr>
          <a:xfrm>
            <a:off x="160200" y="76320"/>
            <a:ext cx="1884960" cy="276840"/>
          </a:xfrm>
          <a:custGeom>
            <a:avLst/>
            <a:gdLst/>
            <a:ahLst/>
            <a:rect l="l" t="t" r="r" b="b"/>
            <a:pathLst>
              <a:path w="75413" h="11095">
                <a:moveTo>
                  <a:pt x="0" y="0"/>
                </a:moveTo>
                <a:lnTo>
                  <a:pt x="0" y="11094"/>
                </a:lnTo>
                <a:lnTo>
                  <a:pt x="75412" y="11094"/>
                </a:lnTo>
                <a:lnTo>
                  <a:pt x="75412" y="0"/>
                </a:lnTo>
                <a:close/>
              </a:path>
            </a:pathLst>
          </a:custGeom>
          <a:solidFill>
            <a:schemeClr val="lt2"/>
          </a:solidFill>
          <a:ln w="0">
            <a:noFill/>
          </a:ln>
        </p:spPr>
        <p:style>
          <a:lnRef idx="0"/>
          <a:fillRef idx="0"/>
          <a:effectRef idx="0"/>
          <a:fontRef idx="minor"/>
        </p:style>
      </p:sp>
      <p:grpSp>
        <p:nvGrpSpPr>
          <p:cNvPr id="3" name="Google Shape;13;p2"/>
          <p:cNvGrpSpPr/>
          <p:nvPr/>
        </p:nvGrpSpPr>
        <p:grpSpPr>
          <a:xfrm>
            <a:off x="-329400" y="2520"/>
            <a:ext cx="1739880" cy="840960"/>
            <a:chOff x="-329400" y="2520"/>
            <a:chExt cx="1739880" cy="840960"/>
          </a:xfrm>
        </p:grpSpPr>
        <p:sp>
          <p:nvSpPr>
            <p:cNvPr id="4" name="Google Shape;14;p2"/>
            <p:cNvSpPr/>
            <p:nvPr/>
          </p:nvSpPr>
          <p:spPr>
            <a:xfrm>
              <a:off x="-329400" y="2520"/>
              <a:ext cx="33840" cy="33840"/>
            </a:xfrm>
            <a:custGeom>
              <a:avLst/>
              <a:gdLst/>
              <a:ahLst/>
              <a:rect l="l" t="t" r="r" b="b"/>
              <a:pathLst>
                <a:path w="1369" h="1369">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dk1"/>
            </a:solidFill>
            <a:ln w="0">
              <a:noFill/>
            </a:ln>
          </p:spPr>
          <p:style>
            <a:lnRef idx="0"/>
            <a:fillRef idx="0"/>
            <a:effectRef idx="0"/>
            <a:fontRef idx="minor"/>
          </p:style>
        </p:sp>
        <p:sp>
          <p:nvSpPr>
            <p:cNvPr id="5" name="Google Shape;15;p2"/>
            <p:cNvSpPr/>
            <p:nvPr/>
          </p:nvSpPr>
          <p:spPr>
            <a:xfrm>
              <a:off x="-139320" y="2520"/>
              <a:ext cx="33840" cy="33840"/>
            </a:xfrm>
            <a:custGeom>
              <a:avLst/>
              <a:gdLst/>
              <a:ahLst/>
              <a:rect l="l" t="t" r="r" b="b"/>
              <a:pathLst>
                <a:path w="1369" h="1369">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dk1"/>
            </a:solidFill>
            <a:ln w="0">
              <a:noFill/>
            </a:ln>
          </p:spPr>
          <p:style>
            <a:lnRef idx="0"/>
            <a:fillRef idx="0"/>
            <a:effectRef idx="0"/>
            <a:fontRef idx="minor"/>
          </p:style>
        </p:sp>
        <p:sp>
          <p:nvSpPr>
            <p:cNvPr id="6" name="Google Shape;16;p2"/>
            <p:cNvSpPr/>
            <p:nvPr/>
          </p:nvSpPr>
          <p:spPr>
            <a:xfrm>
              <a:off x="50040" y="252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w="0">
              <a:noFill/>
            </a:ln>
          </p:spPr>
          <p:style>
            <a:lnRef idx="0"/>
            <a:fillRef idx="0"/>
            <a:effectRef idx="0"/>
            <a:fontRef idx="minor"/>
          </p:style>
        </p:sp>
        <p:sp>
          <p:nvSpPr>
            <p:cNvPr id="7" name="Google Shape;17;p2"/>
            <p:cNvSpPr/>
            <p:nvPr/>
          </p:nvSpPr>
          <p:spPr>
            <a:xfrm>
              <a:off x="239760" y="252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w="0">
              <a:noFill/>
            </a:ln>
          </p:spPr>
          <p:style>
            <a:lnRef idx="0"/>
            <a:fillRef idx="0"/>
            <a:effectRef idx="0"/>
            <a:fontRef idx="minor"/>
          </p:style>
        </p:sp>
        <p:sp>
          <p:nvSpPr>
            <p:cNvPr id="8" name="Google Shape;18;p2"/>
            <p:cNvSpPr/>
            <p:nvPr/>
          </p:nvSpPr>
          <p:spPr>
            <a:xfrm>
              <a:off x="429120" y="2520"/>
              <a:ext cx="33840" cy="33840"/>
            </a:xfrm>
            <a:custGeom>
              <a:avLst/>
              <a:gdLst/>
              <a:ahLst/>
              <a:rect l="l" t="t" r="r" b="b"/>
              <a:pathLst>
                <a:path w="1369" h="1369">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w="0">
              <a:noFill/>
            </a:ln>
          </p:spPr>
          <p:style>
            <a:lnRef idx="0"/>
            <a:fillRef idx="0"/>
            <a:effectRef idx="0"/>
            <a:fontRef idx="minor"/>
          </p:style>
        </p:sp>
        <p:sp>
          <p:nvSpPr>
            <p:cNvPr id="9" name="Google Shape;19;p2"/>
            <p:cNvSpPr/>
            <p:nvPr/>
          </p:nvSpPr>
          <p:spPr>
            <a:xfrm>
              <a:off x="619200" y="2520"/>
              <a:ext cx="33840" cy="33840"/>
            </a:xfrm>
            <a:custGeom>
              <a:avLst/>
              <a:gdLst/>
              <a:ahLst/>
              <a:rect l="l" t="t" r="r" b="b"/>
              <a:pathLst>
                <a:path w="1369" h="1369">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w="0">
              <a:noFill/>
            </a:ln>
          </p:spPr>
          <p:style>
            <a:lnRef idx="0"/>
            <a:fillRef idx="0"/>
            <a:effectRef idx="0"/>
            <a:fontRef idx="minor"/>
          </p:style>
        </p:sp>
        <p:sp>
          <p:nvSpPr>
            <p:cNvPr id="10" name="Google Shape;20;p2"/>
            <p:cNvSpPr/>
            <p:nvPr/>
          </p:nvSpPr>
          <p:spPr>
            <a:xfrm>
              <a:off x="808920" y="2520"/>
              <a:ext cx="33840" cy="33840"/>
            </a:xfrm>
            <a:custGeom>
              <a:avLst/>
              <a:gdLst/>
              <a:ahLst/>
              <a:rect l="l" t="t" r="r" b="b"/>
              <a:pathLst>
                <a:path w="1369" h="1369">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w="0">
              <a:noFill/>
            </a:ln>
          </p:spPr>
          <p:style>
            <a:lnRef idx="0"/>
            <a:fillRef idx="0"/>
            <a:effectRef idx="0"/>
            <a:fontRef idx="minor"/>
          </p:style>
        </p:sp>
        <p:sp>
          <p:nvSpPr>
            <p:cNvPr id="11" name="Google Shape;21;p2"/>
            <p:cNvSpPr/>
            <p:nvPr/>
          </p:nvSpPr>
          <p:spPr>
            <a:xfrm>
              <a:off x="997560" y="2520"/>
              <a:ext cx="34560" cy="33840"/>
            </a:xfrm>
            <a:custGeom>
              <a:avLst/>
              <a:gdLst/>
              <a:ahLst/>
              <a:rect l="l" t="t" r="r" b="b"/>
              <a:pathLst>
                <a:path w="1399" h="1369">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dk1"/>
            </a:solidFill>
            <a:ln w="0">
              <a:noFill/>
            </a:ln>
          </p:spPr>
          <p:style>
            <a:lnRef idx="0"/>
            <a:fillRef idx="0"/>
            <a:effectRef idx="0"/>
            <a:fontRef idx="minor"/>
          </p:style>
        </p:sp>
        <p:sp>
          <p:nvSpPr>
            <p:cNvPr id="12" name="Google Shape;22;p2"/>
            <p:cNvSpPr/>
            <p:nvPr/>
          </p:nvSpPr>
          <p:spPr>
            <a:xfrm>
              <a:off x="1187640" y="2520"/>
              <a:ext cx="34560" cy="33840"/>
            </a:xfrm>
            <a:custGeom>
              <a:avLst/>
              <a:gdLst/>
              <a:ahLst/>
              <a:rect l="l" t="t" r="r" b="b"/>
              <a:pathLst>
                <a:path w="1399" h="1369">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dk1"/>
            </a:solidFill>
            <a:ln w="0">
              <a:noFill/>
            </a:ln>
          </p:spPr>
          <p:style>
            <a:lnRef idx="0"/>
            <a:fillRef idx="0"/>
            <a:effectRef idx="0"/>
            <a:fontRef idx="minor"/>
          </p:style>
        </p:sp>
        <p:sp>
          <p:nvSpPr>
            <p:cNvPr id="13" name="Google Shape;23;p2"/>
            <p:cNvSpPr/>
            <p:nvPr/>
          </p:nvSpPr>
          <p:spPr>
            <a:xfrm>
              <a:off x="1376640" y="252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w="0">
              <a:noFill/>
            </a:ln>
          </p:spPr>
          <p:style>
            <a:lnRef idx="0"/>
            <a:fillRef idx="0"/>
            <a:effectRef idx="0"/>
            <a:fontRef idx="minor"/>
          </p:style>
        </p:sp>
        <p:sp>
          <p:nvSpPr>
            <p:cNvPr id="14" name="Google Shape;24;p2"/>
            <p:cNvSpPr/>
            <p:nvPr/>
          </p:nvSpPr>
          <p:spPr>
            <a:xfrm>
              <a:off x="-329400" y="163800"/>
              <a:ext cx="33840" cy="33840"/>
            </a:xfrm>
            <a:custGeom>
              <a:avLst/>
              <a:gdLst/>
              <a:ahLst/>
              <a:rect l="l" t="t" r="r" b="b"/>
              <a:pathLst>
                <a:path w="1369" h="1369">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dk1"/>
            </a:solidFill>
            <a:ln w="0">
              <a:noFill/>
            </a:ln>
          </p:spPr>
          <p:style>
            <a:lnRef idx="0"/>
            <a:fillRef idx="0"/>
            <a:effectRef idx="0"/>
            <a:fontRef idx="minor"/>
          </p:style>
        </p:sp>
        <p:sp>
          <p:nvSpPr>
            <p:cNvPr id="15" name="Google Shape;25;p2"/>
            <p:cNvSpPr/>
            <p:nvPr/>
          </p:nvSpPr>
          <p:spPr>
            <a:xfrm>
              <a:off x="-139320" y="163800"/>
              <a:ext cx="33840" cy="33840"/>
            </a:xfrm>
            <a:custGeom>
              <a:avLst/>
              <a:gdLst/>
              <a:ahLst/>
              <a:rect l="l" t="t" r="r" b="b"/>
              <a:pathLst>
                <a:path w="1369" h="1369">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dk1"/>
            </a:solidFill>
            <a:ln w="0">
              <a:noFill/>
            </a:ln>
          </p:spPr>
          <p:style>
            <a:lnRef idx="0"/>
            <a:fillRef idx="0"/>
            <a:effectRef idx="0"/>
            <a:fontRef idx="minor"/>
          </p:style>
        </p:sp>
        <p:sp>
          <p:nvSpPr>
            <p:cNvPr id="16" name="Google Shape;26;p2"/>
            <p:cNvSpPr/>
            <p:nvPr/>
          </p:nvSpPr>
          <p:spPr>
            <a:xfrm>
              <a:off x="50040" y="16380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7" name="Google Shape;27;p2"/>
            <p:cNvSpPr/>
            <p:nvPr/>
          </p:nvSpPr>
          <p:spPr>
            <a:xfrm>
              <a:off x="239760" y="16380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8" name="Google Shape;28;p2"/>
            <p:cNvSpPr/>
            <p:nvPr/>
          </p:nvSpPr>
          <p:spPr>
            <a:xfrm>
              <a:off x="429120" y="163800"/>
              <a:ext cx="33840" cy="33840"/>
            </a:xfrm>
            <a:custGeom>
              <a:avLst/>
              <a:gdLst/>
              <a:ahLst/>
              <a:rect l="l" t="t" r="r" b="b"/>
              <a:pathLst>
                <a:path w="1369" h="1369">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9" name="Google Shape;29;p2"/>
            <p:cNvSpPr/>
            <p:nvPr/>
          </p:nvSpPr>
          <p:spPr>
            <a:xfrm>
              <a:off x="619200" y="163800"/>
              <a:ext cx="33840" cy="33840"/>
            </a:xfrm>
            <a:custGeom>
              <a:avLst/>
              <a:gdLst/>
              <a:ahLst/>
              <a:rect l="l" t="t" r="r" b="b"/>
              <a:pathLst>
                <a:path w="1369" h="1369">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20" name="Google Shape;30;p2"/>
            <p:cNvSpPr/>
            <p:nvPr/>
          </p:nvSpPr>
          <p:spPr>
            <a:xfrm>
              <a:off x="808920" y="163800"/>
              <a:ext cx="33840" cy="33840"/>
            </a:xfrm>
            <a:custGeom>
              <a:avLst/>
              <a:gdLst/>
              <a:ahLst/>
              <a:rect l="l" t="t" r="r" b="b"/>
              <a:pathLst>
                <a:path w="1369" h="1369">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21" name="Google Shape;31;p2"/>
            <p:cNvSpPr/>
            <p:nvPr/>
          </p:nvSpPr>
          <p:spPr>
            <a:xfrm>
              <a:off x="997560" y="163800"/>
              <a:ext cx="34560" cy="33840"/>
            </a:xfrm>
            <a:custGeom>
              <a:avLst/>
              <a:gdLst/>
              <a:ahLst/>
              <a:rect l="l" t="t" r="r" b="b"/>
              <a:pathLst>
                <a:path w="1399" h="1369">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22" name="Google Shape;32;p2"/>
            <p:cNvSpPr/>
            <p:nvPr/>
          </p:nvSpPr>
          <p:spPr>
            <a:xfrm>
              <a:off x="1187640" y="163800"/>
              <a:ext cx="34560" cy="33840"/>
            </a:xfrm>
            <a:custGeom>
              <a:avLst/>
              <a:gdLst/>
              <a:ahLst/>
              <a:rect l="l" t="t" r="r" b="b"/>
              <a:pathLst>
                <a:path w="1399" h="1369">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23" name="Google Shape;33;p2"/>
            <p:cNvSpPr/>
            <p:nvPr/>
          </p:nvSpPr>
          <p:spPr>
            <a:xfrm>
              <a:off x="1376640" y="16380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24" name="Google Shape;34;p2"/>
            <p:cNvSpPr/>
            <p:nvPr/>
          </p:nvSpPr>
          <p:spPr>
            <a:xfrm>
              <a:off x="-329400" y="32544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w="0">
              <a:noFill/>
            </a:ln>
          </p:spPr>
          <p:style>
            <a:lnRef idx="0"/>
            <a:fillRef idx="0"/>
            <a:effectRef idx="0"/>
            <a:fontRef idx="minor"/>
          </p:style>
        </p:sp>
        <p:sp>
          <p:nvSpPr>
            <p:cNvPr id="25" name="Google Shape;35;p2"/>
            <p:cNvSpPr/>
            <p:nvPr/>
          </p:nvSpPr>
          <p:spPr>
            <a:xfrm>
              <a:off x="-139320" y="32544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w="0">
              <a:noFill/>
            </a:ln>
          </p:spPr>
          <p:style>
            <a:lnRef idx="0"/>
            <a:fillRef idx="0"/>
            <a:effectRef idx="0"/>
            <a:fontRef idx="minor"/>
          </p:style>
        </p:sp>
        <p:sp>
          <p:nvSpPr>
            <p:cNvPr id="26" name="Google Shape;36;p2"/>
            <p:cNvSpPr/>
            <p:nvPr/>
          </p:nvSpPr>
          <p:spPr>
            <a:xfrm>
              <a:off x="50040" y="32544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27" name="Google Shape;37;p2"/>
            <p:cNvSpPr/>
            <p:nvPr/>
          </p:nvSpPr>
          <p:spPr>
            <a:xfrm>
              <a:off x="239760" y="32544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28" name="Google Shape;38;p2"/>
            <p:cNvSpPr/>
            <p:nvPr/>
          </p:nvSpPr>
          <p:spPr>
            <a:xfrm>
              <a:off x="429120" y="32544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29" name="Google Shape;39;p2"/>
            <p:cNvSpPr/>
            <p:nvPr/>
          </p:nvSpPr>
          <p:spPr>
            <a:xfrm>
              <a:off x="619200" y="32544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30" name="Google Shape;40;p2"/>
            <p:cNvSpPr/>
            <p:nvPr/>
          </p:nvSpPr>
          <p:spPr>
            <a:xfrm>
              <a:off x="808920" y="32544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31" name="Google Shape;41;p2"/>
            <p:cNvSpPr/>
            <p:nvPr/>
          </p:nvSpPr>
          <p:spPr>
            <a:xfrm>
              <a:off x="997560" y="325440"/>
              <a:ext cx="34560" cy="33840"/>
            </a:xfrm>
            <a:custGeom>
              <a:avLst/>
              <a:gdLst/>
              <a:ahLst/>
              <a:rect l="l" t="t" r="r" b="b"/>
              <a:pathLst>
                <a:path w="1399" h="1369">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w="0">
              <a:noFill/>
            </a:ln>
          </p:spPr>
          <p:style>
            <a:lnRef idx="0"/>
            <a:fillRef idx="0"/>
            <a:effectRef idx="0"/>
            <a:fontRef idx="minor"/>
          </p:style>
        </p:sp>
        <p:sp>
          <p:nvSpPr>
            <p:cNvPr id="32" name="Google Shape;42;p2"/>
            <p:cNvSpPr/>
            <p:nvPr/>
          </p:nvSpPr>
          <p:spPr>
            <a:xfrm>
              <a:off x="1187640" y="325440"/>
              <a:ext cx="34560" cy="33840"/>
            </a:xfrm>
            <a:custGeom>
              <a:avLst/>
              <a:gdLst/>
              <a:ahLst/>
              <a:rect l="l" t="t" r="r" b="b"/>
              <a:pathLst>
                <a:path w="1399" h="1369">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w="0">
              <a:noFill/>
            </a:ln>
          </p:spPr>
          <p:style>
            <a:lnRef idx="0"/>
            <a:fillRef idx="0"/>
            <a:effectRef idx="0"/>
            <a:fontRef idx="minor"/>
          </p:style>
        </p:sp>
        <p:sp>
          <p:nvSpPr>
            <p:cNvPr id="33" name="Google Shape;43;p2"/>
            <p:cNvSpPr/>
            <p:nvPr/>
          </p:nvSpPr>
          <p:spPr>
            <a:xfrm>
              <a:off x="1376640" y="32544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34" name="Google Shape;44;p2"/>
            <p:cNvSpPr/>
            <p:nvPr/>
          </p:nvSpPr>
          <p:spPr>
            <a:xfrm>
              <a:off x="-329400" y="486720"/>
              <a:ext cx="33840" cy="33840"/>
            </a:xfrm>
            <a:custGeom>
              <a:avLst/>
              <a:gdLst/>
              <a:ahLst/>
              <a:rect l="l" t="t" r="r" b="b"/>
              <a:pathLst>
                <a:path w="1369" h="1369">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dk1"/>
            </a:solidFill>
            <a:ln w="0">
              <a:noFill/>
            </a:ln>
          </p:spPr>
          <p:style>
            <a:lnRef idx="0"/>
            <a:fillRef idx="0"/>
            <a:effectRef idx="0"/>
            <a:fontRef idx="minor"/>
          </p:style>
        </p:sp>
        <p:sp>
          <p:nvSpPr>
            <p:cNvPr id="35" name="Google Shape;45;p2"/>
            <p:cNvSpPr/>
            <p:nvPr/>
          </p:nvSpPr>
          <p:spPr>
            <a:xfrm>
              <a:off x="-139320" y="486720"/>
              <a:ext cx="33840" cy="33840"/>
            </a:xfrm>
            <a:custGeom>
              <a:avLst/>
              <a:gdLst/>
              <a:ahLst/>
              <a:rect l="l" t="t" r="r" b="b"/>
              <a:pathLst>
                <a:path w="1369" h="1369">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dk1"/>
            </a:solidFill>
            <a:ln w="0">
              <a:noFill/>
            </a:ln>
          </p:spPr>
          <p:style>
            <a:lnRef idx="0"/>
            <a:fillRef idx="0"/>
            <a:effectRef idx="0"/>
            <a:fontRef idx="minor"/>
          </p:style>
        </p:sp>
        <p:sp>
          <p:nvSpPr>
            <p:cNvPr id="36" name="Google Shape;46;p2"/>
            <p:cNvSpPr/>
            <p:nvPr/>
          </p:nvSpPr>
          <p:spPr>
            <a:xfrm>
              <a:off x="50040" y="48672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37" name="Google Shape;47;p2"/>
            <p:cNvSpPr/>
            <p:nvPr/>
          </p:nvSpPr>
          <p:spPr>
            <a:xfrm>
              <a:off x="239760" y="48672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38" name="Google Shape;48;p2"/>
            <p:cNvSpPr/>
            <p:nvPr/>
          </p:nvSpPr>
          <p:spPr>
            <a:xfrm>
              <a:off x="429120" y="486720"/>
              <a:ext cx="33840" cy="33840"/>
            </a:xfrm>
            <a:custGeom>
              <a:avLst/>
              <a:gdLst/>
              <a:ahLst/>
              <a:rect l="l" t="t" r="r" b="b"/>
              <a:pathLst>
                <a:path w="1369" h="1369">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39" name="Google Shape;49;p2"/>
            <p:cNvSpPr/>
            <p:nvPr/>
          </p:nvSpPr>
          <p:spPr>
            <a:xfrm>
              <a:off x="619200" y="486720"/>
              <a:ext cx="33840" cy="33840"/>
            </a:xfrm>
            <a:custGeom>
              <a:avLst/>
              <a:gdLst/>
              <a:ahLst/>
              <a:rect l="l" t="t" r="r" b="b"/>
              <a:pathLst>
                <a:path w="1369" h="1369">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40" name="Google Shape;50;p2"/>
            <p:cNvSpPr/>
            <p:nvPr/>
          </p:nvSpPr>
          <p:spPr>
            <a:xfrm>
              <a:off x="808920" y="486720"/>
              <a:ext cx="33840" cy="33840"/>
            </a:xfrm>
            <a:custGeom>
              <a:avLst/>
              <a:gdLst/>
              <a:ahLst/>
              <a:rect l="l" t="t" r="r" b="b"/>
              <a:pathLst>
                <a:path w="1369" h="1369">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41" name="Google Shape;51;p2"/>
            <p:cNvSpPr/>
            <p:nvPr/>
          </p:nvSpPr>
          <p:spPr>
            <a:xfrm>
              <a:off x="997560" y="486720"/>
              <a:ext cx="34560" cy="33840"/>
            </a:xfrm>
            <a:custGeom>
              <a:avLst/>
              <a:gdLst/>
              <a:ahLst/>
              <a:rect l="l" t="t" r="r" b="b"/>
              <a:pathLst>
                <a:path w="1399" h="1369">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42" name="Google Shape;52;p2"/>
            <p:cNvSpPr/>
            <p:nvPr/>
          </p:nvSpPr>
          <p:spPr>
            <a:xfrm>
              <a:off x="1187640" y="486720"/>
              <a:ext cx="34560" cy="33840"/>
            </a:xfrm>
            <a:custGeom>
              <a:avLst/>
              <a:gdLst/>
              <a:ahLst/>
              <a:rect l="l" t="t" r="r" b="b"/>
              <a:pathLst>
                <a:path w="1399" h="1369">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43" name="Google Shape;53;p2"/>
            <p:cNvSpPr/>
            <p:nvPr/>
          </p:nvSpPr>
          <p:spPr>
            <a:xfrm>
              <a:off x="1376640" y="48672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44" name="Google Shape;54;p2"/>
            <p:cNvSpPr/>
            <p:nvPr/>
          </p:nvSpPr>
          <p:spPr>
            <a:xfrm>
              <a:off x="-329400" y="64836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w="0">
              <a:noFill/>
            </a:ln>
          </p:spPr>
          <p:style>
            <a:lnRef idx="0"/>
            <a:fillRef idx="0"/>
            <a:effectRef idx="0"/>
            <a:fontRef idx="minor"/>
          </p:style>
        </p:sp>
        <p:sp>
          <p:nvSpPr>
            <p:cNvPr id="45" name="Google Shape;55;p2"/>
            <p:cNvSpPr/>
            <p:nvPr/>
          </p:nvSpPr>
          <p:spPr>
            <a:xfrm>
              <a:off x="-139320" y="64836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w="0">
              <a:noFill/>
            </a:ln>
          </p:spPr>
          <p:style>
            <a:lnRef idx="0"/>
            <a:fillRef idx="0"/>
            <a:effectRef idx="0"/>
            <a:fontRef idx="minor"/>
          </p:style>
        </p:sp>
        <p:sp>
          <p:nvSpPr>
            <p:cNvPr id="46" name="Google Shape;56;p2"/>
            <p:cNvSpPr/>
            <p:nvPr/>
          </p:nvSpPr>
          <p:spPr>
            <a:xfrm>
              <a:off x="50040" y="648360"/>
              <a:ext cx="33840" cy="33840"/>
            </a:xfrm>
            <a:custGeom>
              <a:avLst/>
              <a:gdLst/>
              <a:ahLst/>
              <a:rect l="l" t="t" r="r" b="b"/>
              <a:pathLst>
                <a:path w="1368"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47" name="Google Shape;57;p2"/>
            <p:cNvSpPr/>
            <p:nvPr/>
          </p:nvSpPr>
          <p:spPr>
            <a:xfrm>
              <a:off x="239760" y="64836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48" name="Google Shape;58;p2"/>
            <p:cNvSpPr/>
            <p:nvPr/>
          </p:nvSpPr>
          <p:spPr>
            <a:xfrm>
              <a:off x="429120" y="64836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49" name="Google Shape;59;p2"/>
            <p:cNvSpPr/>
            <p:nvPr/>
          </p:nvSpPr>
          <p:spPr>
            <a:xfrm>
              <a:off x="619200" y="64836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50" name="Google Shape;60;p2"/>
            <p:cNvSpPr/>
            <p:nvPr/>
          </p:nvSpPr>
          <p:spPr>
            <a:xfrm>
              <a:off x="808920" y="64836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51" name="Google Shape;61;p2"/>
            <p:cNvSpPr/>
            <p:nvPr/>
          </p:nvSpPr>
          <p:spPr>
            <a:xfrm>
              <a:off x="997560" y="648360"/>
              <a:ext cx="34560" cy="33840"/>
            </a:xfrm>
            <a:custGeom>
              <a:avLst/>
              <a:gdLst/>
              <a:ahLst/>
              <a:rect l="l" t="t" r="r" b="b"/>
              <a:pathLst>
                <a:path w="1399" h="1369">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w="0">
              <a:noFill/>
            </a:ln>
          </p:spPr>
          <p:style>
            <a:lnRef idx="0"/>
            <a:fillRef idx="0"/>
            <a:effectRef idx="0"/>
            <a:fontRef idx="minor"/>
          </p:style>
        </p:sp>
        <p:sp>
          <p:nvSpPr>
            <p:cNvPr id="52" name="Google Shape;62;p2"/>
            <p:cNvSpPr/>
            <p:nvPr/>
          </p:nvSpPr>
          <p:spPr>
            <a:xfrm>
              <a:off x="1187640" y="648360"/>
              <a:ext cx="34560" cy="33840"/>
            </a:xfrm>
            <a:custGeom>
              <a:avLst/>
              <a:gdLst/>
              <a:ahLst/>
              <a:rect l="l" t="t" r="r" b="b"/>
              <a:pathLst>
                <a:path w="1399" h="1369">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w="0">
              <a:noFill/>
            </a:ln>
          </p:spPr>
          <p:style>
            <a:lnRef idx="0"/>
            <a:fillRef idx="0"/>
            <a:effectRef idx="0"/>
            <a:fontRef idx="minor"/>
          </p:style>
        </p:sp>
        <p:sp>
          <p:nvSpPr>
            <p:cNvPr id="53" name="Google Shape;63;p2"/>
            <p:cNvSpPr/>
            <p:nvPr/>
          </p:nvSpPr>
          <p:spPr>
            <a:xfrm>
              <a:off x="1376640" y="64836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54" name="Google Shape;64;p2"/>
            <p:cNvSpPr/>
            <p:nvPr/>
          </p:nvSpPr>
          <p:spPr>
            <a:xfrm>
              <a:off x="-329400" y="809640"/>
              <a:ext cx="33840" cy="33840"/>
            </a:xfrm>
            <a:custGeom>
              <a:avLst/>
              <a:gdLst/>
              <a:ahLst/>
              <a:rect l="l" t="t" r="r" b="b"/>
              <a:pathLst>
                <a:path w="1369" h="1369">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dk1"/>
            </a:solidFill>
            <a:ln w="0">
              <a:noFill/>
            </a:ln>
          </p:spPr>
          <p:style>
            <a:lnRef idx="0"/>
            <a:fillRef idx="0"/>
            <a:effectRef idx="0"/>
            <a:fontRef idx="minor"/>
          </p:style>
        </p:sp>
        <p:sp>
          <p:nvSpPr>
            <p:cNvPr id="55" name="Google Shape;65;p2"/>
            <p:cNvSpPr/>
            <p:nvPr/>
          </p:nvSpPr>
          <p:spPr>
            <a:xfrm>
              <a:off x="-139320" y="809640"/>
              <a:ext cx="33840" cy="33840"/>
            </a:xfrm>
            <a:custGeom>
              <a:avLst/>
              <a:gdLst/>
              <a:ahLst/>
              <a:rect l="l" t="t" r="r" b="b"/>
              <a:pathLst>
                <a:path w="1369" h="1369">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dk1"/>
            </a:solidFill>
            <a:ln w="0">
              <a:noFill/>
            </a:ln>
          </p:spPr>
          <p:style>
            <a:lnRef idx="0"/>
            <a:fillRef idx="0"/>
            <a:effectRef idx="0"/>
            <a:fontRef idx="minor"/>
          </p:style>
        </p:sp>
        <p:sp>
          <p:nvSpPr>
            <p:cNvPr id="56" name="Google Shape;66;p2"/>
            <p:cNvSpPr/>
            <p:nvPr/>
          </p:nvSpPr>
          <p:spPr>
            <a:xfrm>
              <a:off x="50040" y="80964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57" name="Google Shape;67;p2"/>
            <p:cNvSpPr/>
            <p:nvPr/>
          </p:nvSpPr>
          <p:spPr>
            <a:xfrm>
              <a:off x="239760" y="80964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58" name="Google Shape;68;p2"/>
            <p:cNvSpPr/>
            <p:nvPr/>
          </p:nvSpPr>
          <p:spPr>
            <a:xfrm>
              <a:off x="429120" y="809640"/>
              <a:ext cx="33840" cy="33840"/>
            </a:xfrm>
            <a:custGeom>
              <a:avLst/>
              <a:gdLst/>
              <a:ahLst/>
              <a:rect l="l" t="t" r="r" b="b"/>
              <a:pathLst>
                <a:path w="1369" h="1369">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59" name="Google Shape;69;p2"/>
            <p:cNvSpPr/>
            <p:nvPr/>
          </p:nvSpPr>
          <p:spPr>
            <a:xfrm>
              <a:off x="619200" y="809640"/>
              <a:ext cx="33840" cy="33840"/>
            </a:xfrm>
            <a:custGeom>
              <a:avLst/>
              <a:gdLst/>
              <a:ahLst/>
              <a:rect l="l" t="t" r="r" b="b"/>
              <a:pathLst>
                <a:path w="1369" h="1369">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60" name="Google Shape;70;p2"/>
            <p:cNvSpPr/>
            <p:nvPr/>
          </p:nvSpPr>
          <p:spPr>
            <a:xfrm>
              <a:off x="808920" y="809640"/>
              <a:ext cx="33840" cy="33840"/>
            </a:xfrm>
            <a:custGeom>
              <a:avLst/>
              <a:gdLst/>
              <a:ahLst/>
              <a:rect l="l" t="t" r="r" b="b"/>
              <a:pathLst>
                <a:path w="1369" h="1369">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61" name="Google Shape;71;p2"/>
            <p:cNvSpPr/>
            <p:nvPr/>
          </p:nvSpPr>
          <p:spPr>
            <a:xfrm>
              <a:off x="997560" y="809640"/>
              <a:ext cx="34560" cy="33840"/>
            </a:xfrm>
            <a:custGeom>
              <a:avLst/>
              <a:gdLst/>
              <a:ahLst/>
              <a:rect l="l" t="t" r="r" b="b"/>
              <a:pathLst>
                <a:path w="1399" h="1369">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62" name="Google Shape;72;p2"/>
            <p:cNvSpPr/>
            <p:nvPr/>
          </p:nvSpPr>
          <p:spPr>
            <a:xfrm>
              <a:off x="1187640" y="809640"/>
              <a:ext cx="34560" cy="33840"/>
            </a:xfrm>
            <a:custGeom>
              <a:avLst/>
              <a:gdLst/>
              <a:ahLst/>
              <a:rect l="l" t="t" r="r" b="b"/>
              <a:pathLst>
                <a:path w="1399" h="1369">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63" name="Google Shape;73;p2"/>
            <p:cNvSpPr/>
            <p:nvPr/>
          </p:nvSpPr>
          <p:spPr>
            <a:xfrm>
              <a:off x="1376640" y="80964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grpSp>
      <p:sp>
        <p:nvSpPr>
          <p:cNvPr id="64" name="Google Shape;74;p2"/>
          <p:cNvSpPr/>
          <p:nvPr/>
        </p:nvSpPr>
        <p:spPr>
          <a:xfrm>
            <a:off x="-133560" y="76320"/>
            <a:ext cx="786600" cy="57240"/>
          </a:xfrm>
          <a:custGeom>
            <a:avLst/>
            <a:gdLst/>
            <a:ahLst/>
            <a:rect l="l" t="t" r="r" b="b"/>
            <a:pathLst>
              <a:path w="87054" h="2311">
                <a:moveTo>
                  <a:pt x="0" y="0"/>
                </a:moveTo>
                <a:lnTo>
                  <a:pt x="0" y="2310"/>
                </a:lnTo>
                <a:lnTo>
                  <a:pt x="87053" y="2310"/>
                </a:lnTo>
                <a:lnTo>
                  <a:pt x="87053" y="0"/>
                </a:lnTo>
                <a:close/>
              </a:path>
            </a:pathLst>
          </a:custGeom>
          <a:solidFill>
            <a:schemeClr val="dk2"/>
          </a:solidFill>
          <a:ln w="0">
            <a:noFill/>
          </a:ln>
        </p:spPr>
        <p:style>
          <a:lnRef idx="0"/>
          <a:fillRef idx="0"/>
          <a:effectRef idx="0"/>
          <a:fontRef idx="minor"/>
        </p:style>
      </p:sp>
      <p:sp>
        <p:nvSpPr>
          <p:cNvPr id="65" name="Google Shape;75;p2"/>
          <p:cNvSpPr/>
          <p:nvPr/>
        </p:nvSpPr>
        <p:spPr>
          <a:xfrm>
            <a:off x="464400" y="1296720"/>
            <a:ext cx="495000" cy="57240"/>
          </a:xfrm>
          <a:custGeom>
            <a:avLst/>
            <a:gdLst/>
            <a:ahLst/>
            <a:rect l="l" t="t" r="r" b="b"/>
            <a:pathLst>
              <a:path w="19819" h="852">
                <a:moveTo>
                  <a:pt x="0" y="0"/>
                </a:moveTo>
                <a:lnTo>
                  <a:pt x="0" y="851"/>
                </a:lnTo>
                <a:lnTo>
                  <a:pt x="19818" y="851"/>
                </a:lnTo>
                <a:lnTo>
                  <a:pt x="19818" y="0"/>
                </a:lnTo>
                <a:close/>
              </a:path>
            </a:pathLst>
          </a:custGeom>
          <a:solidFill>
            <a:schemeClr val="lt2"/>
          </a:solidFill>
          <a:ln w="0">
            <a:noFill/>
          </a:ln>
        </p:spPr>
        <p:style>
          <a:lnRef idx="0"/>
          <a:fillRef idx="0"/>
          <a:effectRef idx="0"/>
          <a:fontRef idx="minor"/>
        </p:style>
      </p:sp>
      <p:sp>
        <p:nvSpPr>
          <p:cNvPr id="66" name="Google Shape;76;p2"/>
          <p:cNvSpPr/>
          <p:nvPr/>
        </p:nvSpPr>
        <p:spPr>
          <a:xfrm>
            <a:off x="1281960" y="1296720"/>
            <a:ext cx="117360" cy="57240"/>
          </a:xfrm>
          <a:custGeom>
            <a:avLst/>
            <a:gdLst/>
            <a:ahLst/>
            <a:rect l="l" t="t" r="r" b="b"/>
            <a:pathLst>
              <a:path w="4713" h="852">
                <a:moveTo>
                  <a:pt x="1" y="0"/>
                </a:moveTo>
                <a:lnTo>
                  <a:pt x="1" y="851"/>
                </a:lnTo>
                <a:lnTo>
                  <a:pt x="4712" y="851"/>
                </a:lnTo>
                <a:lnTo>
                  <a:pt x="4712" y="0"/>
                </a:lnTo>
                <a:close/>
              </a:path>
            </a:pathLst>
          </a:custGeom>
          <a:solidFill>
            <a:schemeClr val="lt2"/>
          </a:solidFill>
          <a:ln w="0">
            <a:noFill/>
          </a:ln>
        </p:spPr>
        <p:style>
          <a:lnRef idx="0"/>
          <a:fillRef idx="0"/>
          <a:effectRef idx="0"/>
          <a:fontRef idx="minor"/>
        </p:style>
      </p:sp>
      <p:sp>
        <p:nvSpPr>
          <p:cNvPr id="67" name="Google Shape;77;p2"/>
          <p:cNvSpPr/>
          <p:nvPr/>
        </p:nvSpPr>
        <p:spPr>
          <a:xfrm>
            <a:off x="-122040" y="4425840"/>
            <a:ext cx="786600" cy="47520"/>
          </a:xfrm>
          <a:prstGeom prst="rect">
            <a:avLst/>
          </a:prstGeom>
          <a:solidFill>
            <a:schemeClr val="dk2"/>
          </a:solidFill>
          <a:ln w="0">
            <a:noFill/>
          </a:ln>
        </p:spPr>
        <p:style>
          <a:lnRef idx="0"/>
          <a:fillRef idx="0"/>
          <a:effectRef idx="0"/>
          <a:fontRef idx="minor"/>
        </p:style>
      </p:sp>
      <p:sp>
        <p:nvSpPr>
          <p:cNvPr id="68" name="Google Shape;78;p2"/>
          <p:cNvSpPr/>
          <p:nvPr/>
        </p:nvSpPr>
        <p:spPr>
          <a:xfrm>
            <a:off x="-560160" y="4567680"/>
            <a:ext cx="786600" cy="47520"/>
          </a:xfrm>
          <a:prstGeom prst="rect">
            <a:avLst/>
          </a:prstGeom>
          <a:solidFill>
            <a:schemeClr val="lt2"/>
          </a:solidFill>
          <a:ln w="0">
            <a:noFill/>
          </a:ln>
        </p:spPr>
        <p:style>
          <a:lnRef idx="0"/>
          <a:fillRef idx="0"/>
          <a:effectRef idx="0"/>
          <a:fontRef idx="minor"/>
        </p:style>
      </p:sp>
      <p:sp>
        <p:nvSpPr>
          <p:cNvPr id="69" name="Google Shape;79;p2"/>
          <p:cNvSpPr/>
          <p:nvPr/>
        </p:nvSpPr>
        <p:spPr>
          <a:xfrm>
            <a:off x="126720" y="4850640"/>
            <a:ext cx="786600" cy="47520"/>
          </a:xfrm>
          <a:prstGeom prst="rect">
            <a:avLst/>
          </a:prstGeom>
          <a:solidFill>
            <a:schemeClr val="lt2"/>
          </a:solidFill>
          <a:ln w="0">
            <a:noFill/>
          </a:ln>
        </p:spPr>
        <p:style>
          <a:lnRef idx="0"/>
          <a:fillRef idx="0"/>
          <a:effectRef idx="0"/>
          <a:fontRef idx="minor"/>
        </p:style>
      </p:sp>
      <p:sp>
        <p:nvSpPr>
          <p:cNvPr id="70" name="Google Shape;80;p2"/>
          <p:cNvSpPr/>
          <p:nvPr/>
        </p:nvSpPr>
        <p:spPr>
          <a:xfrm>
            <a:off x="49320" y="4731480"/>
            <a:ext cx="177120" cy="47520"/>
          </a:xfrm>
          <a:prstGeom prst="rect">
            <a:avLst/>
          </a:prstGeom>
          <a:solidFill>
            <a:schemeClr val="dk2"/>
          </a:solidFill>
          <a:ln w="0">
            <a:noFill/>
          </a:ln>
        </p:spPr>
        <p:style>
          <a:lnRef idx="0"/>
          <a:fillRef idx="0"/>
          <a:effectRef idx="0"/>
          <a:fontRef idx="minor"/>
        </p:style>
      </p:sp>
      <p:sp>
        <p:nvSpPr>
          <p:cNvPr id="71" name="Google Shape;81;p2"/>
          <p:cNvSpPr/>
          <p:nvPr/>
        </p:nvSpPr>
        <p:spPr>
          <a:xfrm>
            <a:off x="8281440" y="169560"/>
            <a:ext cx="786600" cy="47520"/>
          </a:xfrm>
          <a:prstGeom prst="rect">
            <a:avLst/>
          </a:prstGeom>
          <a:solidFill>
            <a:schemeClr val="dk2"/>
          </a:solidFill>
          <a:ln w="0">
            <a:noFill/>
          </a:ln>
        </p:spPr>
        <p:style>
          <a:lnRef idx="0"/>
          <a:fillRef idx="0"/>
          <a:effectRef idx="0"/>
          <a:fontRef idx="minor"/>
        </p:style>
      </p:sp>
      <p:sp>
        <p:nvSpPr>
          <p:cNvPr id="72" name="Google Shape;82;p2"/>
          <p:cNvSpPr/>
          <p:nvPr/>
        </p:nvSpPr>
        <p:spPr>
          <a:xfrm>
            <a:off x="7843320" y="311760"/>
            <a:ext cx="786600" cy="47520"/>
          </a:xfrm>
          <a:prstGeom prst="rect">
            <a:avLst/>
          </a:prstGeom>
          <a:solidFill>
            <a:schemeClr val="dk2"/>
          </a:solidFill>
          <a:ln w="0">
            <a:noFill/>
          </a:ln>
        </p:spPr>
        <p:style>
          <a:lnRef idx="0"/>
          <a:fillRef idx="0"/>
          <a:effectRef idx="0"/>
          <a:fontRef idx="minor"/>
        </p:style>
      </p:sp>
      <p:sp>
        <p:nvSpPr>
          <p:cNvPr id="73" name="Google Shape;83;p2"/>
          <p:cNvSpPr/>
          <p:nvPr/>
        </p:nvSpPr>
        <p:spPr>
          <a:xfrm>
            <a:off x="8630280" y="597600"/>
            <a:ext cx="786600" cy="47520"/>
          </a:xfrm>
          <a:prstGeom prst="rect">
            <a:avLst/>
          </a:prstGeom>
          <a:solidFill>
            <a:schemeClr val="lt2"/>
          </a:solidFill>
          <a:ln w="0">
            <a:noFill/>
          </a:ln>
        </p:spPr>
        <p:style>
          <a:lnRef idx="0"/>
          <a:fillRef idx="0"/>
          <a:effectRef idx="0"/>
          <a:fontRef idx="minor"/>
        </p:style>
      </p:sp>
      <p:sp>
        <p:nvSpPr>
          <p:cNvPr id="74" name="Google Shape;84;p2"/>
          <p:cNvSpPr/>
          <p:nvPr/>
        </p:nvSpPr>
        <p:spPr>
          <a:xfrm>
            <a:off x="8555760" y="475200"/>
            <a:ext cx="105120" cy="47520"/>
          </a:xfrm>
          <a:prstGeom prst="rect">
            <a:avLst/>
          </a:prstGeom>
          <a:solidFill>
            <a:schemeClr val="lt2"/>
          </a:solidFill>
          <a:ln w="0">
            <a:noFill/>
          </a:ln>
        </p:spPr>
        <p:style>
          <a:lnRef idx="0"/>
          <a:fillRef idx="0"/>
          <a:effectRef idx="0"/>
          <a:fontRef idx="minor"/>
        </p:style>
      </p:sp>
      <p:sp>
        <p:nvSpPr>
          <p:cNvPr id="75" name="Google Shape;85;p2"/>
          <p:cNvSpPr/>
          <p:nvPr/>
        </p:nvSpPr>
        <p:spPr>
          <a:xfrm>
            <a:off x="8102160" y="719640"/>
            <a:ext cx="786600" cy="47520"/>
          </a:xfrm>
          <a:prstGeom prst="rect">
            <a:avLst/>
          </a:prstGeom>
          <a:solidFill>
            <a:schemeClr val="dk2"/>
          </a:solidFill>
          <a:ln w="0">
            <a:noFill/>
          </a:ln>
        </p:spPr>
        <p:style>
          <a:lnRef idx="0"/>
          <a:fillRef idx="0"/>
          <a:effectRef idx="0"/>
          <a:fontRef idx="minor"/>
        </p:style>
      </p:sp>
      <p:grpSp>
        <p:nvGrpSpPr>
          <p:cNvPr id="76" name="Google Shape;86;p2"/>
          <p:cNvGrpSpPr/>
          <p:nvPr/>
        </p:nvGrpSpPr>
        <p:grpSpPr>
          <a:xfrm>
            <a:off x="8287920" y="4282920"/>
            <a:ext cx="860400" cy="860400"/>
            <a:chOff x="8287920" y="4282920"/>
            <a:chExt cx="860400" cy="860400"/>
          </a:xfrm>
        </p:grpSpPr>
        <p:sp>
          <p:nvSpPr>
            <p:cNvPr id="77" name="Google Shape;87;p2"/>
            <p:cNvSpPr/>
            <p:nvPr/>
          </p:nvSpPr>
          <p:spPr>
            <a:xfrm>
              <a:off x="8925480" y="4920480"/>
              <a:ext cx="222840" cy="222840"/>
            </a:xfrm>
            <a:custGeom>
              <a:avLst/>
              <a:gdLst/>
              <a:ahLst/>
              <a:rect l="l" t="t" r="r" b="b"/>
              <a:pathLst>
                <a:path w="5958" h="5958">
                  <a:moveTo>
                    <a:pt x="5715" y="274"/>
                  </a:moveTo>
                  <a:lnTo>
                    <a:pt x="5715" y="5654"/>
                  </a:lnTo>
                  <a:lnTo>
                    <a:pt x="304" y="5654"/>
                  </a:lnTo>
                  <a:lnTo>
                    <a:pt x="304" y="274"/>
                  </a:lnTo>
                  <a:close/>
                  <a:moveTo>
                    <a:pt x="0" y="0"/>
                  </a:moveTo>
                  <a:lnTo>
                    <a:pt x="0" y="5958"/>
                  </a:lnTo>
                  <a:lnTo>
                    <a:pt x="5958" y="5958"/>
                  </a:lnTo>
                  <a:lnTo>
                    <a:pt x="5958" y="0"/>
                  </a:lnTo>
                  <a:close/>
                </a:path>
              </a:pathLst>
            </a:custGeom>
            <a:solidFill>
              <a:schemeClr val="dk1"/>
            </a:solidFill>
            <a:ln w="0">
              <a:noFill/>
            </a:ln>
          </p:spPr>
          <p:style>
            <a:lnRef idx="0"/>
            <a:fillRef idx="0"/>
            <a:effectRef idx="0"/>
            <a:fontRef idx="minor"/>
          </p:style>
        </p:sp>
        <p:sp>
          <p:nvSpPr>
            <p:cNvPr id="78" name="Google Shape;88;p2"/>
            <p:cNvSpPr/>
            <p:nvPr/>
          </p:nvSpPr>
          <p:spPr>
            <a:xfrm>
              <a:off x="8713800" y="4708440"/>
              <a:ext cx="222840" cy="222840"/>
            </a:xfrm>
            <a:custGeom>
              <a:avLst/>
              <a:gdLst/>
              <a:ahLst/>
              <a:rect l="l" t="t" r="r" b="b"/>
              <a:pathLst>
                <a:path w="5959" h="5959">
                  <a:moveTo>
                    <a:pt x="5654" y="274"/>
                  </a:moveTo>
                  <a:lnTo>
                    <a:pt x="5654" y="5654"/>
                  </a:lnTo>
                  <a:lnTo>
                    <a:pt x="274" y="5654"/>
                  </a:lnTo>
                  <a:lnTo>
                    <a:pt x="274" y="274"/>
                  </a:lnTo>
                  <a:close/>
                  <a:moveTo>
                    <a:pt x="1" y="1"/>
                  </a:moveTo>
                  <a:lnTo>
                    <a:pt x="1" y="5958"/>
                  </a:lnTo>
                  <a:lnTo>
                    <a:pt x="5958" y="5958"/>
                  </a:lnTo>
                  <a:lnTo>
                    <a:pt x="5958" y="1"/>
                  </a:lnTo>
                  <a:close/>
                </a:path>
              </a:pathLst>
            </a:custGeom>
            <a:solidFill>
              <a:schemeClr val="dk1"/>
            </a:solidFill>
            <a:ln w="0">
              <a:noFill/>
            </a:ln>
          </p:spPr>
          <p:style>
            <a:lnRef idx="0"/>
            <a:fillRef idx="0"/>
            <a:effectRef idx="0"/>
            <a:fontRef idx="minor"/>
          </p:style>
        </p:sp>
        <p:sp>
          <p:nvSpPr>
            <p:cNvPr id="79" name="Google Shape;89;p2"/>
            <p:cNvSpPr/>
            <p:nvPr/>
          </p:nvSpPr>
          <p:spPr>
            <a:xfrm>
              <a:off x="8713800" y="4496760"/>
              <a:ext cx="222840" cy="222840"/>
            </a:xfrm>
            <a:custGeom>
              <a:avLst/>
              <a:gdLst/>
              <a:ahLst/>
              <a:rect l="l" t="t" r="r" b="b"/>
              <a:pathLst>
                <a:path w="5959" h="5958">
                  <a:moveTo>
                    <a:pt x="5654" y="243"/>
                  </a:moveTo>
                  <a:lnTo>
                    <a:pt x="5654" y="5654"/>
                  </a:lnTo>
                  <a:lnTo>
                    <a:pt x="274" y="5654"/>
                  </a:lnTo>
                  <a:lnTo>
                    <a:pt x="274" y="243"/>
                  </a:lnTo>
                  <a:close/>
                  <a:moveTo>
                    <a:pt x="1" y="0"/>
                  </a:moveTo>
                  <a:lnTo>
                    <a:pt x="1" y="5958"/>
                  </a:lnTo>
                  <a:lnTo>
                    <a:pt x="5958" y="5958"/>
                  </a:lnTo>
                  <a:lnTo>
                    <a:pt x="5958" y="0"/>
                  </a:lnTo>
                  <a:close/>
                </a:path>
              </a:pathLst>
            </a:custGeom>
            <a:solidFill>
              <a:schemeClr val="dk1"/>
            </a:solidFill>
            <a:ln w="0">
              <a:noFill/>
            </a:ln>
          </p:spPr>
          <p:style>
            <a:lnRef idx="0"/>
            <a:fillRef idx="0"/>
            <a:effectRef idx="0"/>
            <a:fontRef idx="minor"/>
          </p:style>
        </p:sp>
        <p:sp>
          <p:nvSpPr>
            <p:cNvPr id="80" name="Google Shape;90;p2"/>
            <p:cNvSpPr/>
            <p:nvPr/>
          </p:nvSpPr>
          <p:spPr>
            <a:xfrm>
              <a:off x="8502120" y="4708440"/>
              <a:ext cx="222840" cy="222840"/>
            </a:xfrm>
            <a:custGeom>
              <a:avLst/>
              <a:gdLst/>
              <a:ahLst/>
              <a:rect l="l" t="t" r="r" b="b"/>
              <a:pathLst>
                <a:path w="5958" h="5959">
                  <a:moveTo>
                    <a:pt x="5654" y="274"/>
                  </a:moveTo>
                  <a:lnTo>
                    <a:pt x="5654" y="5654"/>
                  </a:lnTo>
                  <a:lnTo>
                    <a:pt x="243" y="5654"/>
                  </a:lnTo>
                  <a:lnTo>
                    <a:pt x="243" y="274"/>
                  </a:lnTo>
                  <a:close/>
                  <a:moveTo>
                    <a:pt x="0" y="1"/>
                  </a:moveTo>
                  <a:lnTo>
                    <a:pt x="0" y="5958"/>
                  </a:lnTo>
                  <a:lnTo>
                    <a:pt x="5958" y="5958"/>
                  </a:lnTo>
                  <a:lnTo>
                    <a:pt x="5958" y="1"/>
                  </a:lnTo>
                  <a:close/>
                </a:path>
              </a:pathLst>
            </a:custGeom>
            <a:solidFill>
              <a:schemeClr val="dk1"/>
            </a:solidFill>
            <a:ln w="0">
              <a:noFill/>
            </a:ln>
          </p:spPr>
          <p:style>
            <a:lnRef idx="0"/>
            <a:fillRef idx="0"/>
            <a:effectRef idx="0"/>
            <a:fontRef idx="minor"/>
          </p:style>
        </p:sp>
        <p:sp>
          <p:nvSpPr>
            <p:cNvPr id="81" name="Google Shape;91;p2"/>
            <p:cNvSpPr/>
            <p:nvPr/>
          </p:nvSpPr>
          <p:spPr>
            <a:xfrm>
              <a:off x="8925480" y="4708440"/>
              <a:ext cx="222840" cy="222840"/>
            </a:xfrm>
            <a:custGeom>
              <a:avLst/>
              <a:gdLst/>
              <a:ahLst/>
              <a:rect l="l" t="t" r="r" b="b"/>
              <a:pathLst>
                <a:path w="5958" h="5959">
                  <a:moveTo>
                    <a:pt x="5715" y="274"/>
                  </a:moveTo>
                  <a:lnTo>
                    <a:pt x="5715" y="5654"/>
                  </a:lnTo>
                  <a:lnTo>
                    <a:pt x="304" y="5654"/>
                  </a:lnTo>
                  <a:lnTo>
                    <a:pt x="304" y="274"/>
                  </a:lnTo>
                  <a:close/>
                  <a:moveTo>
                    <a:pt x="0" y="1"/>
                  </a:moveTo>
                  <a:lnTo>
                    <a:pt x="0" y="5958"/>
                  </a:lnTo>
                  <a:lnTo>
                    <a:pt x="5958" y="5958"/>
                  </a:lnTo>
                  <a:lnTo>
                    <a:pt x="5958" y="1"/>
                  </a:lnTo>
                  <a:close/>
                </a:path>
              </a:pathLst>
            </a:custGeom>
            <a:solidFill>
              <a:schemeClr val="dk1"/>
            </a:solidFill>
            <a:ln w="0">
              <a:noFill/>
            </a:ln>
          </p:spPr>
          <p:style>
            <a:lnRef idx="0"/>
            <a:fillRef idx="0"/>
            <a:effectRef idx="0"/>
            <a:fontRef idx="minor"/>
          </p:style>
        </p:sp>
        <p:sp>
          <p:nvSpPr>
            <p:cNvPr id="82" name="Google Shape;92;p2"/>
            <p:cNvSpPr/>
            <p:nvPr/>
          </p:nvSpPr>
          <p:spPr>
            <a:xfrm>
              <a:off x="8925480" y="4496760"/>
              <a:ext cx="222840" cy="222840"/>
            </a:xfrm>
            <a:custGeom>
              <a:avLst/>
              <a:gdLst/>
              <a:ahLst/>
              <a:rect l="l" t="t" r="r" b="b"/>
              <a:pathLst>
                <a:path w="5958" h="5958">
                  <a:moveTo>
                    <a:pt x="5715" y="243"/>
                  </a:moveTo>
                  <a:lnTo>
                    <a:pt x="5715" y="5654"/>
                  </a:lnTo>
                  <a:lnTo>
                    <a:pt x="304" y="5654"/>
                  </a:lnTo>
                  <a:lnTo>
                    <a:pt x="304" y="243"/>
                  </a:lnTo>
                  <a:close/>
                  <a:moveTo>
                    <a:pt x="0" y="0"/>
                  </a:moveTo>
                  <a:lnTo>
                    <a:pt x="0" y="5958"/>
                  </a:lnTo>
                  <a:lnTo>
                    <a:pt x="5958" y="5958"/>
                  </a:lnTo>
                  <a:lnTo>
                    <a:pt x="5958" y="0"/>
                  </a:lnTo>
                  <a:close/>
                </a:path>
              </a:pathLst>
            </a:custGeom>
            <a:solidFill>
              <a:schemeClr val="dk1"/>
            </a:solidFill>
            <a:ln w="0">
              <a:noFill/>
            </a:ln>
          </p:spPr>
          <p:style>
            <a:lnRef idx="0"/>
            <a:fillRef idx="0"/>
            <a:effectRef idx="0"/>
            <a:fontRef idx="minor"/>
          </p:style>
        </p:sp>
        <p:sp>
          <p:nvSpPr>
            <p:cNvPr id="83" name="Google Shape;93;p2"/>
            <p:cNvSpPr/>
            <p:nvPr/>
          </p:nvSpPr>
          <p:spPr>
            <a:xfrm>
              <a:off x="8925480" y="4282920"/>
              <a:ext cx="222840" cy="222840"/>
            </a:xfrm>
            <a:custGeom>
              <a:avLst/>
              <a:gdLst/>
              <a:ahLst/>
              <a:rect l="l" t="t" r="r" b="b"/>
              <a:pathLst>
                <a:path w="5958" h="5959">
                  <a:moveTo>
                    <a:pt x="5715" y="305"/>
                  </a:moveTo>
                  <a:lnTo>
                    <a:pt x="5715" y="5715"/>
                  </a:lnTo>
                  <a:lnTo>
                    <a:pt x="304" y="5715"/>
                  </a:lnTo>
                  <a:lnTo>
                    <a:pt x="304" y="305"/>
                  </a:lnTo>
                  <a:close/>
                  <a:moveTo>
                    <a:pt x="0" y="1"/>
                  </a:moveTo>
                  <a:lnTo>
                    <a:pt x="0" y="5958"/>
                  </a:lnTo>
                  <a:lnTo>
                    <a:pt x="5958" y="5958"/>
                  </a:lnTo>
                  <a:lnTo>
                    <a:pt x="5958" y="1"/>
                  </a:lnTo>
                  <a:close/>
                </a:path>
              </a:pathLst>
            </a:custGeom>
            <a:solidFill>
              <a:schemeClr val="dk1"/>
            </a:solidFill>
            <a:ln w="0">
              <a:noFill/>
            </a:ln>
          </p:spPr>
          <p:style>
            <a:lnRef idx="0"/>
            <a:fillRef idx="0"/>
            <a:effectRef idx="0"/>
            <a:fontRef idx="minor"/>
          </p:style>
        </p:sp>
        <p:sp>
          <p:nvSpPr>
            <p:cNvPr id="84" name="Google Shape;94;p2"/>
            <p:cNvSpPr/>
            <p:nvPr/>
          </p:nvSpPr>
          <p:spPr>
            <a:xfrm>
              <a:off x="8713800" y="4920480"/>
              <a:ext cx="222840" cy="222840"/>
            </a:xfrm>
            <a:custGeom>
              <a:avLst/>
              <a:gdLst/>
              <a:ahLst/>
              <a:rect l="l" t="t" r="r" b="b"/>
              <a:pathLst>
                <a:path w="5959" h="5958">
                  <a:moveTo>
                    <a:pt x="5654" y="274"/>
                  </a:moveTo>
                  <a:lnTo>
                    <a:pt x="5654" y="5654"/>
                  </a:lnTo>
                  <a:lnTo>
                    <a:pt x="274" y="5654"/>
                  </a:lnTo>
                  <a:lnTo>
                    <a:pt x="274" y="274"/>
                  </a:lnTo>
                  <a:close/>
                  <a:moveTo>
                    <a:pt x="1" y="0"/>
                  </a:moveTo>
                  <a:lnTo>
                    <a:pt x="1" y="5958"/>
                  </a:lnTo>
                  <a:lnTo>
                    <a:pt x="5958" y="5958"/>
                  </a:lnTo>
                  <a:lnTo>
                    <a:pt x="5958" y="0"/>
                  </a:lnTo>
                  <a:close/>
                </a:path>
              </a:pathLst>
            </a:custGeom>
            <a:solidFill>
              <a:schemeClr val="dk1"/>
            </a:solidFill>
            <a:ln w="0">
              <a:noFill/>
            </a:ln>
          </p:spPr>
          <p:style>
            <a:lnRef idx="0"/>
            <a:fillRef idx="0"/>
            <a:effectRef idx="0"/>
            <a:fontRef idx="minor"/>
          </p:style>
        </p:sp>
        <p:sp>
          <p:nvSpPr>
            <p:cNvPr id="85" name="Google Shape;95;p2"/>
            <p:cNvSpPr/>
            <p:nvPr/>
          </p:nvSpPr>
          <p:spPr>
            <a:xfrm>
              <a:off x="8502120" y="4920480"/>
              <a:ext cx="222840" cy="222840"/>
            </a:xfrm>
            <a:custGeom>
              <a:avLst/>
              <a:gdLst/>
              <a:ahLst/>
              <a:rect l="l" t="t" r="r" b="b"/>
              <a:pathLst>
                <a:path w="5958" h="5958">
                  <a:moveTo>
                    <a:pt x="5654" y="274"/>
                  </a:moveTo>
                  <a:lnTo>
                    <a:pt x="5654" y="5654"/>
                  </a:lnTo>
                  <a:lnTo>
                    <a:pt x="243" y="5654"/>
                  </a:lnTo>
                  <a:lnTo>
                    <a:pt x="243" y="274"/>
                  </a:lnTo>
                  <a:close/>
                  <a:moveTo>
                    <a:pt x="0" y="0"/>
                  </a:moveTo>
                  <a:lnTo>
                    <a:pt x="0" y="5958"/>
                  </a:lnTo>
                  <a:lnTo>
                    <a:pt x="5958" y="5958"/>
                  </a:lnTo>
                  <a:lnTo>
                    <a:pt x="5958" y="0"/>
                  </a:lnTo>
                  <a:close/>
                </a:path>
              </a:pathLst>
            </a:custGeom>
            <a:solidFill>
              <a:schemeClr val="dk1"/>
            </a:solidFill>
            <a:ln w="0">
              <a:noFill/>
            </a:ln>
          </p:spPr>
          <p:style>
            <a:lnRef idx="0"/>
            <a:fillRef idx="0"/>
            <a:effectRef idx="0"/>
            <a:fontRef idx="minor"/>
          </p:style>
        </p:sp>
        <p:sp>
          <p:nvSpPr>
            <p:cNvPr id="86" name="Google Shape;96;p2"/>
            <p:cNvSpPr/>
            <p:nvPr/>
          </p:nvSpPr>
          <p:spPr>
            <a:xfrm>
              <a:off x="8287920" y="4920480"/>
              <a:ext cx="222840" cy="222840"/>
            </a:xfrm>
            <a:custGeom>
              <a:avLst/>
              <a:gdLst/>
              <a:ahLst/>
              <a:rect l="l" t="t" r="r" b="b"/>
              <a:pathLst>
                <a:path w="5959" h="5958">
                  <a:moveTo>
                    <a:pt x="5715" y="274"/>
                  </a:moveTo>
                  <a:lnTo>
                    <a:pt x="5715" y="5654"/>
                  </a:lnTo>
                  <a:lnTo>
                    <a:pt x="305" y="5654"/>
                  </a:lnTo>
                  <a:lnTo>
                    <a:pt x="305" y="274"/>
                  </a:lnTo>
                  <a:close/>
                  <a:moveTo>
                    <a:pt x="1" y="0"/>
                  </a:moveTo>
                  <a:lnTo>
                    <a:pt x="1" y="5958"/>
                  </a:lnTo>
                  <a:lnTo>
                    <a:pt x="5958" y="5958"/>
                  </a:lnTo>
                  <a:lnTo>
                    <a:pt x="5958" y="0"/>
                  </a:lnTo>
                  <a:close/>
                </a:path>
              </a:pathLst>
            </a:custGeom>
            <a:solidFill>
              <a:schemeClr val="dk1"/>
            </a:solidFill>
            <a:ln w="0">
              <a:noFill/>
            </a:ln>
          </p:spPr>
          <p:style>
            <a:lnRef idx="0"/>
            <a:fillRef idx="0"/>
            <a:effectRef idx="0"/>
            <a:fontRef idx="minor"/>
          </p:style>
        </p:sp>
      </p:grpSp>
      <p:sp>
        <p:nvSpPr>
          <p:cNvPr id="87" name="Google Shape;97;p2"/>
          <p:cNvSpPr/>
          <p:nvPr/>
        </p:nvSpPr>
        <p:spPr>
          <a:xfrm>
            <a:off x="7986240" y="4319280"/>
            <a:ext cx="786600" cy="47520"/>
          </a:xfrm>
          <a:prstGeom prst="rect">
            <a:avLst/>
          </a:prstGeom>
          <a:solidFill>
            <a:schemeClr val="dk2"/>
          </a:solidFill>
          <a:ln w="0">
            <a:noFill/>
          </a:ln>
        </p:spPr>
        <p:style>
          <a:lnRef idx="0"/>
          <a:fillRef idx="0"/>
          <a:effectRef idx="0"/>
          <a:fontRef idx="minor"/>
        </p:style>
      </p:sp>
      <p:sp>
        <p:nvSpPr>
          <p:cNvPr id="88" name="Google Shape;98;p2"/>
          <p:cNvSpPr/>
          <p:nvPr/>
        </p:nvSpPr>
        <p:spPr>
          <a:xfrm>
            <a:off x="7547760" y="4461120"/>
            <a:ext cx="786600" cy="47520"/>
          </a:xfrm>
          <a:prstGeom prst="rect">
            <a:avLst/>
          </a:prstGeom>
          <a:solidFill>
            <a:schemeClr val="lt2"/>
          </a:solidFill>
          <a:ln w="0">
            <a:noFill/>
          </a:ln>
        </p:spPr>
        <p:style>
          <a:lnRef idx="0"/>
          <a:fillRef idx="0"/>
          <a:effectRef idx="0"/>
          <a:fontRef idx="minor"/>
        </p:style>
      </p:sp>
      <p:sp>
        <p:nvSpPr>
          <p:cNvPr id="89" name="Google Shape;99;p2"/>
          <p:cNvSpPr/>
          <p:nvPr/>
        </p:nvSpPr>
        <p:spPr>
          <a:xfrm>
            <a:off x="8228880" y="4177080"/>
            <a:ext cx="230760" cy="47520"/>
          </a:xfrm>
          <a:prstGeom prst="rect">
            <a:avLst/>
          </a:prstGeom>
          <a:solidFill>
            <a:schemeClr val="dk2"/>
          </a:solidFill>
          <a:ln w="0">
            <a:noFill/>
          </a:ln>
        </p:spPr>
        <p:style>
          <a:lnRef idx="0"/>
          <a:fillRef idx="0"/>
          <a:effectRef idx="0"/>
          <a:fontRef idx="minor"/>
        </p:style>
      </p:sp>
      <p:sp>
        <p:nvSpPr>
          <p:cNvPr id="9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919"/>
        </a:solidFill>
      </p:bgPr>
    </p:bg>
    <p:spTree>
      <p:nvGrpSpPr>
        <p:cNvPr id="1" name=""/>
        <p:cNvGrpSpPr/>
        <p:nvPr/>
      </p:nvGrpSpPr>
      <p:grpSpPr>
        <a:xfrm>
          <a:off x="0" y="0"/>
          <a:ext cx="0" cy="0"/>
          <a:chOff x="0" y="0"/>
          <a:chExt cx="0" cy="0"/>
        </a:xfrm>
      </p:grpSpPr>
      <p:sp>
        <p:nvSpPr>
          <p:cNvPr id="1052" name="PlaceHolder 1"/>
          <p:cNvSpPr>
            <a:spLocks noGrp="1"/>
          </p:cNvSpPr>
          <p:nvPr>
            <p:ph type="title"/>
          </p:nvPr>
        </p:nvSpPr>
        <p:spPr>
          <a:xfrm>
            <a:off x="720000" y="539280"/>
            <a:ext cx="7703640" cy="477720"/>
          </a:xfrm>
          <a:prstGeom prst="rect">
            <a:avLst/>
          </a:prstGeom>
          <a:noFill/>
          <a:ln w="0">
            <a:noFill/>
          </a:ln>
        </p:spPr>
        <p:txBody>
          <a:bodyPr tIns="91440" bIns="91440" anchor="ctr">
            <a:noAutofit/>
          </a:bodyP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grpSp>
        <p:nvGrpSpPr>
          <p:cNvPr id="1053" name="Google Shape;295;p6"/>
          <p:cNvGrpSpPr/>
          <p:nvPr/>
        </p:nvGrpSpPr>
        <p:grpSpPr>
          <a:xfrm>
            <a:off x="8130240" y="-75600"/>
            <a:ext cx="3133080" cy="614880"/>
            <a:chOff x="8130240" y="-75600"/>
            <a:chExt cx="3133080" cy="614880"/>
          </a:xfrm>
        </p:grpSpPr>
        <p:sp>
          <p:nvSpPr>
            <p:cNvPr id="1054" name="Google Shape;296;p6"/>
            <p:cNvSpPr/>
            <p:nvPr/>
          </p:nvSpPr>
          <p:spPr>
            <a:xfrm rot="5400000">
              <a:off x="10743840" y="19800"/>
              <a:ext cx="614880" cy="423720"/>
            </a:xfrm>
            <a:custGeom>
              <a:avLst/>
              <a:gdLst/>
              <a:ahLst/>
              <a:rect l="l" t="t" r="r" b="b"/>
              <a:pathLst>
                <a:path w="9424" h="9910">
                  <a:moveTo>
                    <a:pt x="1" y="0"/>
                  </a:moveTo>
                  <a:lnTo>
                    <a:pt x="1" y="517"/>
                  </a:lnTo>
                  <a:lnTo>
                    <a:pt x="9424" y="9909"/>
                  </a:lnTo>
                  <a:lnTo>
                    <a:pt x="9424" y="9362"/>
                  </a:lnTo>
                  <a:lnTo>
                    <a:pt x="1" y="0"/>
                  </a:lnTo>
                  <a:close/>
                </a:path>
              </a:pathLst>
            </a:custGeom>
            <a:solidFill>
              <a:schemeClr val="accent1"/>
            </a:solidFill>
            <a:ln w="0">
              <a:noFill/>
            </a:ln>
          </p:spPr>
          <p:style>
            <a:lnRef idx="0"/>
            <a:fillRef idx="0"/>
            <a:effectRef idx="0"/>
            <a:fontRef idx="minor"/>
          </p:style>
        </p:sp>
        <p:sp>
          <p:nvSpPr>
            <p:cNvPr id="1055" name="Google Shape;297;p6"/>
            <p:cNvSpPr/>
            <p:nvPr/>
          </p:nvSpPr>
          <p:spPr>
            <a:xfrm rot="5400000">
              <a:off x="10535760" y="19800"/>
              <a:ext cx="614880" cy="423720"/>
            </a:xfrm>
            <a:custGeom>
              <a:avLst/>
              <a:gdLst/>
              <a:ahLst/>
              <a:rect l="l" t="t" r="r" b="b"/>
              <a:pathLst>
                <a:path w="9424" h="9910">
                  <a:moveTo>
                    <a:pt x="1" y="0"/>
                  </a:moveTo>
                  <a:lnTo>
                    <a:pt x="1" y="517"/>
                  </a:lnTo>
                  <a:lnTo>
                    <a:pt x="9424" y="9909"/>
                  </a:lnTo>
                  <a:lnTo>
                    <a:pt x="9424" y="9362"/>
                  </a:lnTo>
                  <a:lnTo>
                    <a:pt x="1" y="0"/>
                  </a:lnTo>
                  <a:close/>
                </a:path>
              </a:pathLst>
            </a:custGeom>
            <a:solidFill>
              <a:schemeClr val="accent1"/>
            </a:solidFill>
            <a:ln w="0">
              <a:noFill/>
            </a:ln>
          </p:spPr>
          <p:style>
            <a:lnRef idx="0"/>
            <a:fillRef idx="0"/>
            <a:effectRef idx="0"/>
            <a:fontRef idx="minor"/>
          </p:style>
        </p:sp>
        <p:sp>
          <p:nvSpPr>
            <p:cNvPr id="1056" name="Google Shape;298;p6"/>
            <p:cNvSpPr/>
            <p:nvPr/>
          </p:nvSpPr>
          <p:spPr>
            <a:xfrm rot="5400000">
              <a:off x="10326600" y="19080"/>
              <a:ext cx="614880" cy="425160"/>
            </a:xfrm>
            <a:custGeom>
              <a:avLst/>
              <a:gdLst/>
              <a:ahLst/>
              <a:rect l="l" t="t" r="r" b="b"/>
              <a:pathLst>
                <a:path w="9424" h="9940">
                  <a:moveTo>
                    <a:pt x="1" y="1"/>
                  </a:moveTo>
                  <a:lnTo>
                    <a:pt x="1" y="517"/>
                  </a:lnTo>
                  <a:lnTo>
                    <a:pt x="9424" y="9940"/>
                  </a:lnTo>
                  <a:lnTo>
                    <a:pt x="9424" y="9362"/>
                  </a:lnTo>
                  <a:lnTo>
                    <a:pt x="1" y="1"/>
                  </a:lnTo>
                  <a:close/>
                </a:path>
              </a:pathLst>
            </a:custGeom>
            <a:solidFill>
              <a:schemeClr val="accent1"/>
            </a:solidFill>
            <a:ln w="0">
              <a:noFill/>
            </a:ln>
          </p:spPr>
          <p:style>
            <a:lnRef idx="0"/>
            <a:fillRef idx="0"/>
            <a:effectRef idx="0"/>
            <a:fontRef idx="minor"/>
          </p:style>
        </p:sp>
        <p:sp>
          <p:nvSpPr>
            <p:cNvPr id="1057" name="Google Shape;299;p6"/>
            <p:cNvSpPr/>
            <p:nvPr/>
          </p:nvSpPr>
          <p:spPr>
            <a:xfrm rot="5400000">
              <a:off x="10118520" y="19080"/>
              <a:ext cx="614880" cy="425160"/>
            </a:xfrm>
            <a:custGeom>
              <a:avLst/>
              <a:gdLst/>
              <a:ahLst/>
              <a:rect l="l" t="t" r="r" b="b"/>
              <a:pathLst>
                <a:path w="9424" h="9941">
                  <a:moveTo>
                    <a:pt x="1" y="1"/>
                  </a:moveTo>
                  <a:lnTo>
                    <a:pt x="1" y="518"/>
                  </a:lnTo>
                  <a:lnTo>
                    <a:pt x="9424" y="9940"/>
                  </a:lnTo>
                  <a:lnTo>
                    <a:pt x="9424" y="9363"/>
                  </a:lnTo>
                  <a:lnTo>
                    <a:pt x="1" y="1"/>
                  </a:lnTo>
                  <a:close/>
                </a:path>
              </a:pathLst>
            </a:custGeom>
            <a:solidFill>
              <a:schemeClr val="accent1"/>
            </a:solidFill>
            <a:ln w="0">
              <a:noFill/>
            </a:ln>
          </p:spPr>
          <p:style>
            <a:lnRef idx="0"/>
            <a:fillRef idx="0"/>
            <a:effectRef idx="0"/>
            <a:fontRef idx="minor"/>
          </p:style>
        </p:sp>
        <p:sp>
          <p:nvSpPr>
            <p:cNvPr id="1058" name="Google Shape;300;p6"/>
            <p:cNvSpPr/>
            <p:nvPr/>
          </p:nvSpPr>
          <p:spPr>
            <a:xfrm rot="5400000">
              <a:off x="9910800" y="18360"/>
              <a:ext cx="614880" cy="426600"/>
            </a:xfrm>
            <a:custGeom>
              <a:avLst/>
              <a:gdLst/>
              <a:ahLst/>
              <a:rect l="l" t="t" r="r" b="b"/>
              <a:pathLst>
                <a:path w="9424" h="9971">
                  <a:moveTo>
                    <a:pt x="1" y="1"/>
                  </a:moveTo>
                  <a:lnTo>
                    <a:pt x="1" y="548"/>
                  </a:lnTo>
                  <a:lnTo>
                    <a:pt x="9424" y="9971"/>
                  </a:lnTo>
                  <a:lnTo>
                    <a:pt x="9424" y="9454"/>
                  </a:lnTo>
                  <a:lnTo>
                    <a:pt x="1" y="1"/>
                  </a:lnTo>
                  <a:close/>
                </a:path>
              </a:pathLst>
            </a:custGeom>
            <a:solidFill>
              <a:schemeClr val="accent1"/>
            </a:solidFill>
            <a:ln w="0">
              <a:noFill/>
            </a:ln>
          </p:spPr>
          <p:style>
            <a:lnRef idx="0"/>
            <a:fillRef idx="0"/>
            <a:effectRef idx="0"/>
            <a:fontRef idx="minor"/>
          </p:style>
        </p:sp>
        <p:sp>
          <p:nvSpPr>
            <p:cNvPr id="1059" name="Google Shape;301;p6"/>
            <p:cNvSpPr/>
            <p:nvPr/>
          </p:nvSpPr>
          <p:spPr>
            <a:xfrm rot="5400000">
              <a:off x="9702000" y="19080"/>
              <a:ext cx="614880" cy="425160"/>
            </a:xfrm>
            <a:custGeom>
              <a:avLst/>
              <a:gdLst/>
              <a:ahLst/>
              <a:rect l="l" t="t" r="r" b="b"/>
              <a:pathLst>
                <a:path w="9424" h="9940">
                  <a:moveTo>
                    <a:pt x="1" y="1"/>
                  </a:moveTo>
                  <a:lnTo>
                    <a:pt x="1" y="517"/>
                  </a:lnTo>
                  <a:lnTo>
                    <a:pt x="9424" y="9940"/>
                  </a:lnTo>
                  <a:lnTo>
                    <a:pt x="9424" y="9423"/>
                  </a:lnTo>
                  <a:lnTo>
                    <a:pt x="1" y="1"/>
                  </a:lnTo>
                  <a:close/>
                </a:path>
              </a:pathLst>
            </a:custGeom>
            <a:solidFill>
              <a:schemeClr val="accent1"/>
            </a:solidFill>
            <a:ln w="0">
              <a:noFill/>
            </a:ln>
          </p:spPr>
          <p:style>
            <a:lnRef idx="0"/>
            <a:fillRef idx="0"/>
            <a:effectRef idx="0"/>
            <a:fontRef idx="minor"/>
          </p:style>
        </p:sp>
        <p:sp>
          <p:nvSpPr>
            <p:cNvPr id="1060" name="Google Shape;302;p6"/>
            <p:cNvSpPr/>
            <p:nvPr/>
          </p:nvSpPr>
          <p:spPr>
            <a:xfrm rot="5400000">
              <a:off x="9493920" y="19080"/>
              <a:ext cx="614880" cy="425160"/>
            </a:xfrm>
            <a:custGeom>
              <a:avLst/>
              <a:gdLst/>
              <a:ahLst/>
              <a:rect l="l" t="t" r="r" b="b"/>
              <a:pathLst>
                <a:path w="9424" h="9941">
                  <a:moveTo>
                    <a:pt x="1" y="1"/>
                  </a:moveTo>
                  <a:lnTo>
                    <a:pt x="1" y="518"/>
                  </a:lnTo>
                  <a:lnTo>
                    <a:pt x="9424" y="9940"/>
                  </a:lnTo>
                  <a:lnTo>
                    <a:pt x="9424" y="9423"/>
                  </a:lnTo>
                  <a:lnTo>
                    <a:pt x="1" y="1"/>
                  </a:lnTo>
                  <a:close/>
                </a:path>
              </a:pathLst>
            </a:custGeom>
            <a:solidFill>
              <a:schemeClr val="accent1"/>
            </a:solidFill>
            <a:ln w="0">
              <a:noFill/>
            </a:ln>
          </p:spPr>
          <p:style>
            <a:lnRef idx="0"/>
            <a:fillRef idx="0"/>
            <a:effectRef idx="0"/>
            <a:fontRef idx="minor"/>
          </p:style>
        </p:sp>
        <p:sp>
          <p:nvSpPr>
            <p:cNvPr id="1061" name="Google Shape;303;p6"/>
            <p:cNvSpPr/>
            <p:nvPr/>
          </p:nvSpPr>
          <p:spPr>
            <a:xfrm rot="5400000">
              <a:off x="9285840" y="19080"/>
              <a:ext cx="614880" cy="425160"/>
            </a:xfrm>
            <a:custGeom>
              <a:avLst/>
              <a:gdLst/>
              <a:ahLst/>
              <a:rect l="l" t="t" r="r" b="b"/>
              <a:pathLst>
                <a:path w="9424" h="9940">
                  <a:moveTo>
                    <a:pt x="1" y="0"/>
                  </a:moveTo>
                  <a:lnTo>
                    <a:pt x="1" y="547"/>
                  </a:lnTo>
                  <a:lnTo>
                    <a:pt x="9424" y="9939"/>
                  </a:lnTo>
                  <a:lnTo>
                    <a:pt x="9424" y="9423"/>
                  </a:lnTo>
                  <a:lnTo>
                    <a:pt x="1" y="0"/>
                  </a:lnTo>
                  <a:close/>
                </a:path>
              </a:pathLst>
            </a:custGeom>
            <a:solidFill>
              <a:schemeClr val="accent1"/>
            </a:solidFill>
            <a:ln w="0">
              <a:noFill/>
            </a:ln>
          </p:spPr>
          <p:style>
            <a:lnRef idx="0"/>
            <a:fillRef idx="0"/>
            <a:effectRef idx="0"/>
            <a:fontRef idx="minor"/>
          </p:style>
        </p:sp>
        <p:sp>
          <p:nvSpPr>
            <p:cNvPr id="1062" name="Google Shape;304;p6"/>
            <p:cNvSpPr/>
            <p:nvPr/>
          </p:nvSpPr>
          <p:spPr>
            <a:xfrm rot="5400000">
              <a:off x="9077040" y="19800"/>
              <a:ext cx="614880" cy="423720"/>
            </a:xfrm>
            <a:custGeom>
              <a:avLst/>
              <a:gdLst/>
              <a:ahLst/>
              <a:rect l="l" t="t" r="r" b="b"/>
              <a:pathLst>
                <a:path w="9424" h="9910">
                  <a:moveTo>
                    <a:pt x="1" y="1"/>
                  </a:moveTo>
                  <a:lnTo>
                    <a:pt x="1" y="518"/>
                  </a:lnTo>
                  <a:lnTo>
                    <a:pt x="9424" y="9910"/>
                  </a:lnTo>
                  <a:lnTo>
                    <a:pt x="9424" y="9393"/>
                  </a:lnTo>
                  <a:lnTo>
                    <a:pt x="1" y="1"/>
                  </a:lnTo>
                  <a:close/>
                </a:path>
              </a:pathLst>
            </a:custGeom>
            <a:solidFill>
              <a:schemeClr val="accent1"/>
            </a:solidFill>
            <a:ln w="0">
              <a:noFill/>
            </a:ln>
          </p:spPr>
          <p:style>
            <a:lnRef idx="0"/>
            <a:fillRef idx="0"/>
            <a:effectRef idx="0"/>
            <a:fontRef idx="minor"/>
          </p:style>
        </p:sp>
        <p:sp>
          <p:nvSpPr>
            <p:cNvPr id="1063" name="Google Shape;305;p6"/>
            <p:cNvSpPr/>
            <p:nvPr/>
          </p:nvSpPr>
          <p:spPr>
            <a:xfrm rot="5400000">
              <a:off x="8868960" y="19800"/>
              <a:ext cx="614880" cy="423720"/>
            </a:xfrm>
            <a:custGeom>
              <a:avLst/>
              <a:gdLst/>
              <a:ahLst/>
              <a:rect l="l" t="t" r="r" b="b"/>
              <a:pathLst>
                <a:path w="9424" h="9910">
                  <a:moveTo>
                    <a:pt x="1" y="0"/>
                  </a:moveTo>
                  <a:lnTo>
                    <a:pt x="1" y="517"/>
                  </a:lnTo>
                  <a:lnTo>
                    <a:pt x="9424" y="9909"/>
                  </a:lnTo>
                  <a:lnTo>
                    <a:pt x="9424" y="9392"/>
                  </a:lnTo>
                  <a:lnTo>
                    <a:pt x="1" y="0"/>
                  </a:lnTo>
                  <a:close/>
                </a:path>
              </a:pathLst>
            </a:custGeom>
            <a:solidFill>
              <a:schemeClr val="accent1"/>
            </a:solidFill>
            <a:ln w="0">
              <a:noFill/>
            </a:ln>
          </p:spPr>
          <p:style>
            <a:lnRef idx="0"/>
            <a:fillRef idx="0"/>
            <a:effectRef idx="0"/>
            <a:fontRef idx="minor"/>
          </p:style>
        </p:sp>
        <p:sp>
          <p:nvSpPr>
            <p:cNvPr id="1064" name="Google Shape;306;p6"/>
            <p:cNvSpPr/>
            <p:nvPr/>
          </p:nvSpPr>
          <p:spPr>
            <a:xfrm rot="5400000">
              <a:off x="8659800" y="19080"/>
              <a:ext cx="614880" cy="425160"/>
            </a:xfrm>
            <a:custGeom>
              <a:avLst/>
              <a:gdLst/>
              <a:ahLst/>
              <a:rect l="l" t="t" r="r" b="b"/>
              <a:pathLst>
                <a:path w="9424" h="9940">
                  <a:moveTo>
                    <a:pt x="1" y="0"/>
                  </a:moveTo>
                  <a:lnTo>
                    <a:pt x="1" y="517"/>
                  </a:lnTo>
                  <a:lnTo>
                    <a:pt x="9424" y="9940"/>
                  </a:lnTo>
                  <a:lnTo>
                    <a:pt x="9424" y="9393"/>
                  </a:lnTo>
                  <a:lnTo>
                    <a:pt x="1" y="0"/>
                  </a:lnTo>
                  <a:close/>
                </a:path>
              </a:pathLst>
            </a:custGeom>
            <a:solidFill>
              <a:schemeClr val="accent1"/>
            </a:solidFill>
            <a:ln w="0">
              <a:noFill/>
            </a:ln>
          </p:spPr>
          <p:style>
            <a:lnRef idx="0"/>
            <a:fillRef idx="0"/>
            <a:effectRef idx="0"/>
            <a:fontRef idx="minor"/>
          </p:style>
        </p:sp>
        <p:sp>
          <p:nvSpPr>
            <p:cNvPr id="1065" name="Google Shape;307;p6"/>
            <p:cNvSpPr/>
            <p:nvPr/>
          </p:nvSpPr>
          <p:spPr>
            <a:xfrm rot="5400000">
              <a:off x="8451720" y="19080"/>
              <a:ext cx="614880" cy="425160"/>
            </a:xfrm>
            <a:custGeom>
              <a:avLst/>
              <a:gdLst/>
              <a:ahLst/>
              <a:rect l="l" t="t" r="r" b="b"/>
              <a:pathLst>
                <a:path w="9424" h="9941">
                  <a:moveTo>
                    <a:pt x="1" y="1"/>
                  </a:moveTo>
                  <a:lnTo>
                    <a:pt x="1" y="517"/>
                  </a:lnTo>
                  <a:lnTo>
                    <a:pt x="9424" y="9940"/>
                  </a:lnTo>
                  <a:lnTo>
                    <a:pt x="9424" y="9423"/>
                  </a:lnTo>
                  <a:lnTo>
                    <a:pt x="1" y="1"/>
                  </a:lnTo>
                  <a:close/>
                </a:path>
              </a:pathLst>
            </a:custGeom>
            <a:solidFill>
              <a:schemeClr val="accent1"/>
            </a:solidFill>
            <a:ln w="0">
              <a:noFill/>
            </a:ln>
          </p:spPr>
          <p:style>
            <a:lnRef idx="0"/>
            <a:fillRef idx="0"/>
            <a:effectRef idx="0"/>
            <a:fontRef idx="minor"/>
          </p:style>
        </p:sp>
        <p:sp>
          <p:nvSpPr>
            <p:cNvPr id="1066" name="Google Shape;308;p6"/>
            <p:cNvSpPr/>
            <p:nvPr/>
          </p:nvSpPr>
          <p:spPr>
            <a:xfrm rot="5400000">
              <a:off x="8243640" y="19080"/>
              <a:ext cx="614880" cy="425160"/>
            </a:xfrm>
            <a:custGeom>
              <a:avLst/>
              <a:gdLst/>
              <a:ahLst/>
              <a:rect l="l" t="t" r="r" b="b"/>
              <a:pathLst>
                <a:path w="9424" h="9941">
                  <a:moveTo>
                    <a:pt x="1" y="1"/>
                  </a:moveTo>
                  <a:lnTo>
                    <a:pt x="1" y="518"/>
                  </a:lnTo>
                  <a:lnTo>
                    <a:pt x="9424" y="9940"/>
                  </a:lnTo>
                  <a:lnTo>
                    <a:pt x="9424" y="9424"/>
                  </a:lnTo>
                  <a:lnTo>
                    <a:pt x="1" y="1"/>
                  </a:lnTo>
                  <a:close/>
                </a:path>
              </a:pathLst>
            </a:custGeom>
            <a:solidFill>
              <a:schemeClr val="accent1"/>
            </a:solidFill>
            <a:ln w="0">
              <a:noFill/>
            </a:ln>
          </p:spPr>
          <p:style>
            <a:lnRef idx="0"/>
            <a:fillRef idx="0"/>
            <a:effectRef idx="0"/>
            <a:fontRef idx="minor"/>
          </p:style>
        </p:sp>
        <p:sp>
          <p:nvSpPr>
            <p:cNvPr id="1067" name="Google Shape;309;p6"/>
            <p:cNvSpPr/>
            <p:nvPr/>
          </p:nvSpPr>
          <p:spPr>
            <a:xfrm rot="5400000">
              <a:off x="8035200" y="19080"/>
              <a:ext cx="614880" cy="425160"/>
            </a:xfrm>
            <a:custGeom>
              <a:avLst/>
              <a:gdLst/>
              <a:ahLst/>
              <a:rect l="l" t="t" r="r" b="b"/>
              <a:pathLst>
                <a:path w="9424" h="9940">
                  <a:moveTo>
                    <a:pt x="1" y="0"/>
                  </a:moveTo>
                  <a:lnTo>
                    <a:pt x="1" y="517"/>
                  </a:lnTo>
                  <a:lnTo>
                    <a:pt x="9424" y="9940"/>
                  </a:lnTo>
                  <a:lnTo>
                    <a:pt x="9424" y="9423"/>
                  </a:lnTo>
                  <a:lnTo>
                    <a:pt x="1" y="0"/>
                  </a:lnTo>
                  <a:close/>
                </a:path>
              </a:pathLst>
            </a:custGeom>
            <a:solidFill>
              <a:schemeClr val="accent1"/>
            </a:solidFill>
            <a:ln w="0">
              <a:noFill/>
            </a:ln>
          </p:spPr>
          <p:style>
            <a:lnRef idx="0"/>
            <a:fillRef idx="0"/>
            <a:effectRef idx="0"/>
            <a:fontRef idx="minor"/>
          </p:style>
        </p:sp>
      </p:grpSp>
      <p:grpSp>
        <p:nvGrpSpPr>
          <p:cNvPr id="1068" name="Google Shape;310;p6"/>
          <p:cNvGrpSpPr/>
          <p:nvPr/>
        </p:nvGrpSpPr>
        <p:grpSpPr>
          <a:xfrm>
            <a:off x="6098040" y="4608360"/>
            <a:ext cx="2331000" cy="160560"/>
            <a:chOff x="6098040" y="4608360"/>
            <a:chExt cx="2331000" cy="160560"/>
          </a:xfrm>
        </p:grpSpPr>
        <p:sp>
          <p:nvSpPr>
            <p:cNvPr id="1069" name="Google Shape;311;p6"/>
            <p:cNvSpPr/>
            <p:nvPr/>
          </p:nvSpPr>
          <p:spPr>
            <a:xfrm rot="5400000">
              <a:off x="6737760" y="4624920"/>
              <a:ext cx="160560" cy="127080"/>
            </a:xfrm>
            <a:custGeom>
              <a:avLst/>
              <a:gdLst/>
              <a:ahLst/>
              <a:rect l="l" t="t" r="r" b="b"/>
              <a:pathLst>
                <a:path w="3223" h="2554">
                  <a:moveTo>
                    <a:pt x="1581" y="0"/>
                  </a:moveTo>
                  <a:lnTo>
                    <a:pt x="0" y="2554"/>
                  </a:lnTo>
                  <a:lnTo>
                    <a:pt x="3222" y="2554"/>
                  </a:lnTo>
                  <a:lnTo>
                    <a:pt x="1581" y="0"/>
                  </a:lnTo>
                  <a:close/>
                </a:path>
              </a:pathLst>
            </a:custGeom>
            <a:solidFill>
              <a:schemeClr val="dk2"/>
            </a:solidFill>
            <a:ln w="0">
              <a:noFill/>
            </a:ln>
          </p:spPr>
          <p:style>
            <a:lnRef idx="0"/>
            <a:fillRef idx="0"/>
            <a:effectRef idx="0"/>
            <a:fontRef idx="minor"/>
          </p:style>
        </p:sp>
        <p:sp>
          <p:nvSpPr>
            <p:cNvPr id="1070" name="Google Shape;312;p6"/>
            <p:cNvSpPr/>
            <p:nvPr/>
          </p:nvSpPr>
          <p:spPr>
            <a:xfrm rot="5400000">
              <a:off x="6080400" y="4625640"/>
              <a:ext cx="160560" cy="125640"/>
            </a:xfrm>
            <a:custGeom>
              <a:avLst/>
              <a:gdLst/>
              <a:ahLst/>
              <a:rect l="l" t="t" r="r" b="b"/>
              <a:pathLst>
                <a:path w="3223" h="2523">
                  <a:moveTo>
                    <a:pt x="1581" y="0"/>
                  </a:moveTo>
                  <a:lnTo>
                    <a:pt x="0" y="2523"/>
                  </a:lnTo>
                  <a:lnTo>
                    <a:pt x="3222" y="2523"/>
                  </a:lnTo>
                  <a:lnTo>
                    <a:pt x="1581" y="0"/>
                  </a:lnTo>
                  <a:close/>
                </a:path>
              </a:pathLst>
            </a:custGeom>
            <a:solidFill>
              <a:schemeClr val="dk2"/>
            </a:solidFill>
            <a:ln w="0">
              <a:noFill/>
            </a:ln>
          </p:spPr>
          <p:style>
            <a:lnRef idx="0"/>
            <a:fillRef idx="0"/>
            <a:effectRef idx="0"/>
            <a:fontRef idx="minor"/>
          </p:style>
        </p:sp>
        <p:sp>
          <p:nvSpPr>
            <p:cNvPr id="1071" name="Google Shape;313;p6"/>
            <p:cNvSpPr/>
            <p:nvPr/>
          </p:nvSpPr>
          <p:spPr>
            <a:xfrm rot="5400000">
              <a:off x="8285040" y="4624920"/>
              <a:ext cx="160560" cy="127080"/>
            </a:xfrm>
            <a:custGeom>
              <a:avLst/>
              <a:gdLst/>
              <a:ahLst/>
              <a:rect l="l" t="t" r="r" b="b"/>
              <a:pathLst>
                <a:path w="3223" h="2554">
                  <a:moveTo>
                    <a:pt x="1581" y="0"/>
                  </a:moveTo>
                  <a:lnTo>
                    <a:pt x="0" y="2553"/>
                  </a:lnTo>
                  <a:lnTo>
                    <a:pt x="3222" y="2553"/>
                  </a:lnTo>
                  <a:lnTo>
                    <a:pt x="1581" y="0"/>
                  </a:lnTo>
                  <a:close/>
                </a:path>
              </a:pathLst>
            </a:custGeom>
            <a:solidFill>
              <a:schemeClr val="dk2"/>
            </a:solidFill>
            <a:ln w="0">
              <a:noFill/>
            </a:ln>
          </p:spPr>
          <p:style>
            <a:lnRef idx="0"/>
            <a:fillRef idx="0"/>
            <a:effectRef idx="0"/>
            <a:fontRef idx="minor"/>
          </p:style>
        </p:sp>
        <p:sp>
          <p:nvSpPr>
            <p:cNvPr id="1072" name="Google Shape;314;p6"/>
            <p:cNvSpPr/>
            <p:nvPr/>
          </p:nvSpPr>
          <p:spPr>
            <a:xfrm rot="5400000">
              <a:off x="7627320" y="4625640"/>
              <a:ext cx="160560" cy="125640"/>
            </a:xfrm>
            <a:custGeom>
              <a:avLst/>
              <a:gdLst/>
              <a:ahLst/>
              <a:rect l="l" t="t" r="r" b="b"/>
              <a:pathLst>
                <a:path w="3223" h="2524">
                  <a:moveTo>
                    <a:pt x="1581" y="1"/>
                  </a:moveTo>
                  <a:lnTo>
                    <a:pt x="0" y="2524"/>
                  </a:lnTo>
                  <a:lnTo>
                    <a:pt x="3222" y="2524"/>
                  </a:lnTo>
                  <a:lnTo>
                    <a:pt x="1581" y="1"/>
                  </a:lnTo>
                  <a:close/>
                </a:path>
              </a:pathLst>
            </a:custGeom>
            <a:solidFill>
              <a:schemeClr val="dk2"/>
            </a:solidFill>
            <a:ln w="0">
              <a:noFill/>
            </a:ln>
          </p:spPr>
          <p:style>
            <a:lnRef idx="0"/>
            <a:fillRef idx="0"/>
            <a:effectRef idx="0"/>
            <a:fontRef idx="minor"/>
          </p:style>
        </p:sp>
        <p:sp>
          <p:nvSpPr>
            <p:cNvPr id="1073" name="Google Shape;315;p6"/>
            <p:cNvSpPr/>
            <p:nvPr/>
          </p:nvSpPr>
          <p:spPr>
            <a:xfrm rot="5400000">
              <a:off x="7349040" y="4624920"/>
              <a:ext cx="160560" cy="127080"/>
            </a:xfrm>
            <a:custGeom>
              <a:avLst/>
              <a:gdLst/>
              <a:ahLst/>
              <a:rect l="l" t="t" r="r" b="b"/>
              <a:pathLst>
                <a:path w="3223" h="2554">
                  <a:moveTo>
                    <a:pt x="1581" y="0"/>
                  </a:moveTo>
                  <a:lnTo>
                    <a:pt x="0" y="2553"/>
                  </a:lnTo>
                  <a:lnTo>
                    <a:pt x="3222" y="2553"/>
                  </a:lnTo>
                  <a:lnTo>
                    <a:pt x="1581" y="0"/>
                  </a:lnTo>
                  <a:close/>
                </a:path>
              </a:pathLst>
            </a:custGeom>
            <a:solidFill>
              <a:schemeClr val="dk2"/>
            </a:solidFill>
            <a:ln w="0">
              <a:noFill/>
            </a:ln>
          </p:spPr>
          <p:style>
            <a:lnRef idx="0"/>
            <a:fillRef idx="0"/>
            <a:effectRef idx="0"/>
            <a:fontRef idx="minor"/>
          </p:style>
        </p:sp>
      </p:grpSp>
      <p:grpSp>
        <p:nvGrpSpPr>
          <p:cNvPr id="1074" name="Google Shape;316;p6"/>
          <p:cNvGrpSpPr/>
          <p:nvPr/>
        </p:nvGrpSpPr>
        <p:grpSpPr>
          <a:xfrm>
            <a:off x="-329400" y="2520"/>
            <a:ext cx="1739880" cy="840960"/>
            <a:chOff x="-329400" y="2520"/>
            <a:chExt cx="1739880" cy="840960"/>
          </a:xfrm>
        </p:grpSpPr>
        <p:sp>
          <p:nvSpPr>
            <p:cNvPr id="1075" name="Google Shape;317;p6"/>
            <p:cNvSpPr/>
            <p:nvPr/>
          </p:nvSpPr>
          <p:spPr>
            <a:xfrm>
              <a:off x="-329400" y="2520"/>
              <a:ext cx="33840" cy="33840"/>
            </a:xfrm>
            <a:custGeom>
              <a:avLst/>
              <a:gdLst/>
              <a:ahLst/>
              <a:rect l="l" t="t" r="r" b="b"/>
              <a:pathLst>
                <a:path w="1369" h="1369">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dk1"/>
            </a:solidFill>
            <a:ln w="0">
              <a:noFill/>
            </a:ln>
          </p:spPr>
          <p:style>
            <a:lnRef idx="0"/>
            <a:fillRef idx="0"/>
            <a:effectRef idx="0"/>
            <a:fontRef idx="minor"/>
          </p:style>
        </p:sp>
        <p:sp>
          <p:nvSpPr>
            <p:cNvPr id="1076" name="Google Shape;318;p6"/>
            <p:cNvSpPr/>
            <p:nvPr/>
          </p:nvSpPr>
          <p:spPr>
            <a:xfrm>
              <a:off x="-139320" y="2520"/>
              <a:ext cx="33840" cy="33840"/>
            </a:xfrm>
            <a:custGeom>
              <a:avLst/>
              <a:gdLst/>
              <a:ahLst/>
              <a:rect l="l" t="t" r="r" b="b"/>
              <a:pathLst>
                <a:path w="1369" h="1369">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dk1"/>
            </a:solidFill>
            <a:ln w="0">
              <a:noFill/>
            </a:ln>
          </p:spPr>
          <p:style>
            <a:lnRef idx="0"/>
            <a:fillRef idx="0"/>
            <a:effectRef idx="0"/>
            <a:fontRef idx="minor"/>
          </p:style>
        </p:sp>
        <p:sp>
          <p:nvSpPr>
            <p:cNvPr id="1077" name="Google Shape;319;p6"/>
            <p:cNvSpPr/>
            <p:nvPr/>
          </p:nvSpPr>
          <p:spPr>
            <a:xfrm>
              <a:off x="50040" y="252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w="0">
              <a:noFill/>
            </a:ln>
          </p:spPr>
          <p:style>
            <a:lnRef idx="0"/>
            <a:fillRef idx="0"/>
            <a:effectRef idx="0"/>
            <a:fontRef idx="minor"/>
          </p:style>
        </p:sp>
        <p:sp>
          <p:nvSpPr>
            <p:cNvPr id="1078" name="Google Shape;320;p6"/>
            <p:cNvSpPr/>
            <p:nvPr/>
          </p:nvSpPr>
          <p:spPr>
            <a:xfrm>
              <a:off x="239760" y="252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w="0">
              <a:noFill/>
            </a:ln>
          </p:spPr>
          <p:style>
            <a:lnRef idx="0"/>
            <a:fillRef idx="0"/>
            <a:effectRef idx="0"/>
            <a:fontRef idx="minor"/>
          </p:style>
        </p:sp>
        <p:sp>
          <p:nvSpPr>
            <p:cNvPr id="1079" name="Google Shape;321;p6"/>
            <p:cNvSpPr/>
            <p:nvPr/>
          </p:nvSpPr>
          <p:spPr>
            <a:xfrm>
              <a:off x="429120" y="2520"/>
              <a:ext cx="33840" cy="33840"/>
            </a:xfrm>
            <a:custGeom>
              <a:avLst/>
              <a:gdLst/>
              <a:ahLst/>
              <a:rect l="l" t="t" r="r" b="b"/>
              <a:pathLst>
                <a:path w="1369" h="1369">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w="0">
              <a:noFill/>
            </a:ln>
          </p:spPr>
          <p:style>
            <a:lnRef idx="0"/>
            <a:fillRef idx="0"/>
            <a:effectRef idx="0"/>
            <a:fontRef idx="minor"/>
          </p:style>
        </p:sp>
        <p:sp>
          <p:nvSpPr>
            <p:cNvPr id="1080" name="Google Shape;322;p6"/>
            <p:cNvSpPr/>
            <p:nvPr/>
          </p:nvSpPr>
          <p:spPr>
            <a:xfrm>
              <a:off x="619200" y="2520"/>
              <a:ext cx="33840" cy="33840"/>
            </a:xfrm>
            <a:custGeom>
              <a:avLst/>
              <a:gdLst/>
              <a:ahLst/>
              <a:rect l="l" t="t" r="r" b="b"/>
              <a:pathLst>
                <a:path w="1369" h="1369">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w="0">
              <a:noFill/>
            </a:ln>
          </p:spPr>
          <p:style>
            <a:lnRef idx="0"/>
            <a:fillRef idx="0"/>
            <a:effectRef idx="0"/>
            <a:fontRef idx="minor"/>
          </p:style>
        </p:sp>
        <p:sp>
          <p:nvSpPr>
            <p:cNvPr id="1081" name="Google Shape;323;p6"/>
            <p:cNvSpPr/>
            <p:nvPr/>
          </p:nvSpPr>
          <p:spPr>
            <a:xfrm>
              <a:off x="808920" y="2520"/>
              <a:ext cx="33840" cy="33840"/>
            </a:xfrm>
            <a:custGeom>
              <a:avLst/>
              <a:gdLst/>
              <a:ahLst/>
              <a:rect l="l" t="t" r="r" b="b"/>
              <a:pathLst>
                <a:path w="1369" h="1369">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w="0">
              <a:noFill/>
            </a:ln>
          </p:spPr>
          <p:style>
            <a:lnRef idx="0"/>
            <a:fillRef idx="0"/>
            <a:effectRef idx="0"/>
            <a:fontRef idx="minor"/>
          </p:style>
        </p:sp>
        <p:sp>
          <p:nvSpPr>
            <p:cNvPr id="1082" name="Google Shape;324;p6"/>
            <p:cNvSpPr/>
            <p:nvPr/>
          </p:nvSpPr>
          <p:spPr>
            <a:xfrm>
              <a:off x="997560" y="2520"/>
              <a:ext cx="34560" cy="33840"/>
            </a:xfrm>
            <a:custGeom>
              <a:avLst/>
              <a:gdLst/>
              <a:ahLst/>
              <a:rect l="l" t="t" r="r" b="b"/>
              <a:pathLst>
                <a:path w="1399" h="1369">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dk1"/>
            </a:solidFill>
            <a:ln w="0">
              <a:noFill/>
            </a:ln>
          </p:spPr>
          <p:style>
            <a:lnRef idx="0"/>
            <a:fillRef idx="0"/>
            <a:effectRef idx="0"/>
            <a:fontRef idx="minor"/>
          </p:style>
        </p:sp>
        <p:sp>
          <p:nvSpPr>
            <p:cNvPr id="1083" name="Google Shape;325;p6"/>
            <p:cNvSpPr/>
            <p:nvPr/>
          </p:nvSpPr>
          <p:spPr>
            <a:xfrm>
              <a:off x="1187640" y="2520"/>
              <a:ext cx="34560" cy="33840"/>
            </a:xfrm>
            <a:custGeom>
              <a:avLst/>
              <a:gdLst/>
              <a:ahLst/>
              <a:rect l="l" t="t" r="r" b="b"/>
              <a:pathLst>
                <a:path w="1399" h="1369">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dk1"/>
            </a:solidFill>
            <a:ln w="0">
              <a:noFill/>
            </a:ln>
          </p:spPr>
          <p:style>
            <a:lnRef idx="0"/>
            <a:fillRef idx="0"/>
            <a:effectRef idx="0"/>
            <a:fontRef idx="minor"/>
          </p:style>
        </p:sp>
        <p:sp>
          <p:nvSpPr>
            <p:cNvPr id="1084" name="Google Shape;326;p6"/>
            <p:cNvSpPr/>
            <p:nvPr/>
          </p:nvSpPr>
          <p:spPr>
            <a:xfrm>
              <a:off x="1376640" y="252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w="0">
              <a:noFill/>
            </a:ln>
          </p:spPr>
          <p:style>
            <a:lnRef idx="0"/>
            <a:fillRef idx="0"/>
            <a:effectRef idx="0"/>
            <a:fontRef idx="minor"/>
          </p:style>
        </p:sp>
        <p:sp>
          <p:nvSpPr>
            <p:cNvPr id="1085" name="Google Shape;327;p6"/>
            <p:cNvSpPr/>
            <p:nvPr/>
          </p:nvSpPr>
          <p:spPr>
            <a:xfrm>
              <a:off x="-329400" y="163800"/>
              <a:ext cx="33840" cy="33840"/>
            </a:xfrm>
            <a:custGeom>
              <a:avLst/>
              <a:gdLst/>
              <a:ahLst/>
              <a:rect l="l" t="t" r="r" b="b"/>
              <a:pathLst>
                <a:path w="1369" h="1369">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dk1"/>
            </a:solidFill>
            <a:ln w="0">
              <a:noFill/>
            </a:ln>
          </p:spPr>
          <p:style>
            <a:lnRef idx="0"/>
            <a:fillRef idx="0"/>
            <a:effectRef idx="0"/>
            <a:fontRef idx="minor"/>
          </p:style>
        </p:sp>
        <p:sp>
          <p:nvSpPr>
            <p:cNvPr id="1086" name="Google Shape;328;p6"/>
            <p:cNvSpPr/>
            <p:nvPr/>
          </p:nvSpPr>
          <p:spPr>
            <a:xfrm>
              <a:off x="-139320" y="163800"/>
              <a:ext cx="33840" cy="33840"/>
            </a:xfrm>
            <a:custGeom>
              <a:avLst/>
              <a:gdLst/>
              <a:ahLst/>
              <a:rect l="l" t="t" r="r" b="b"/>
              <a:pathLst>
                <a:path w="1369" h="1369">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dk1"/>
            </a:solidFill>
            <a:ln w="0">
              <a:noFill/>
            </a:ln>
          </p:spPr>
          <p:style>
            <a:lnRef idx="0"/>
            <a:fillRef idx="0"/>
            <a:effectRef idx="0"/>
            <a:fontRef idx="minor"/>
          </p:style>
        </p:sp>
        <p:sp>
          <p:nvSpPr>
            <p:cNvPr id="1087" name="Google Shape;329;p6"/>
            <p:cNvSpPr/>
            <p:nvPr/>
          </p:nvSpPr>
          <p:spPr>
            <a:xfrm>
              <a:off x="50040" y="16380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088" name="Google Shape;330;p6"/>
            <p:cNvSpPr/>
            <p:nvPr/>
          </p:nvSpPr>
          <p:spPr>
            <a:xfrm>
              <a:off x="239760" y="16380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089" name="Google Shape;331;p6"/>
            <p:cNvSpPr/>
            <p:nvPr/>
          </p:nvSpPr>
          <p:spPr>
            <a:xfrm>
              <a:off x="429120" y="163800"/>
              <a:ext cx="33840" cy="33840"/>
            </a:xfrm>
            <a:custGeom>
              <a:avLst/>
              <a:gdLst/>
              <a:ahLst/>
              <a:rect l="l" t="t" r="r" b="b"/>
              <a:pathLst>
                <a:path w="1369" h="1369">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090" name="Google Shape;332;p6"/>
            <p:cNvSpPr/>
            <p:nvPr/>
          </p:nvSpPr>
          <p:spPr>
            <a:xfrm>
              <a:off x="619200" y="163800"/>
              <a:ext cx="33840" cy="33840"/>
            </a:xfrm>
            <a:custGeom>
              <a:avLst/>
              <a:gdLst/>
              <a:ahLst/>
              <a:rect l="l" t="t" r="r" b="b"/>
              <a:pathLst>
                <a:path w="1369" h="1369">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091" name="Google Shape;333;p6"/>
            <p:cNvSpPr/>
            <p:nvPr/>
          </p:nvSpPr>
          <p:spPr>
            <a:xfrm>
              <a:off x="808920" y="163800"/>
              <a:ext cx="33840" cy="33840"/>
            </a:xfrm>
            <a:custGeom>
              <a:avLst/>
              <a:gdLst/>
              <a:ahLst/>
              <a:rect l="l" t="t" r="r" b="b"/>
              <a:pathLst>
                <a:path w="1369" h="1369">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092" name="Google Shape;334;p6"/>
            <p:cNvSpPr/>
            <p:nvPr/>
          </p:nvSpPr>
          <p:spPr>
            <a:xfrm>
              <a:off x="997560" y="163800"/>
              <a:ext cx="34560" cy="33840"/>
            </a:xfrm>
            <a:custGeom>
              <a:avLst/>
              <a:gdLst/>
              <a:ahLst/>
              <a:rect l="l" t="t" r="r" b="b"/>
              <a:pathLst>
                <a:path w="1399" h="1369">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093" name="Google Shape;335;p6"/>
            <p:cNvSpPr/>
            <p:nvPr/>
          </p:nvSpPr>
          <p:spPr>
            <a:xfrm>
              <a:off x="1187640" y="163800"/>
              <a:ext cx="34560" cy="33840"/>
            </a:xfrm>
            <a:custGeom>
              <a:avLst/>
              <a:gdLst/>
              <a:ahLst/>
              <a:rect l="l" t="t" r="r" b="b"/>
              <a:pathLst>
                <a:path w="1399" h="1369">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094" name="Google Shape;336;p6"/>
            <p:cNvSpPr/>
            <p:nvPr/>
          </p:nvSpPr>
          <p:spPr>
            <a:xfrm>
              <a:off x="1376640" y="16380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095" name="Google Shape;337;p6"/>
            <p:cNvSpPr/>
            <p:nvPr/>
          </p:nvSpPr>
          <p:spPr>
            <a:xfrm>
              <a:off x="-329400" y="32544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w="0">
              <a:noFill/>
            </a:ln>
          </p:spPr>
          <p:style>
            <a:lnRef idx="0"/>
            <a:fillRef idx="0"/>
            <a:effectRef idx="0"/>
            <a:fontRef idx="minor"/>
          </p:style>
        </p:sp>
        <p:sp>
          <p:nvSpPr>
            <p:cNvPr id="1096" name="Google Shape;338;p6"/>
            <p:cNvSpPr/>
            <p:nvPr/>
          </p:nvSpPr>
          <p:spPr>
            <a:xfrm>
              <a:off x="-139320" y="32544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w="0">
              <a:noFill/>
            </a:ln>
          </p:spPr>
          <p:style>
            <a:lnRef idx="0"/>
            <a:fillRef idx="0"/>
            <a:effectRef idx="0"/>
            <a:fontRef idx="minor"/>
          </p:style>
        </p:sp>
        <p:sp>
          <p:nvSpPr>
            <p:cNvPr id="1097" name="Google Shape;339;p6"/>
            <p:cNvSpPr/>
            <p:nvPr/>
          </p:nvSpPr>
          <p:spPr>
            <a:xfrm>
              <a:off x="50040" y="32544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1098" name="Google Shape;340;p6"/>
            <p:cNvSpPr/>
            <p:nvPr/>
          </p:nvSpPr>
          <p:spPr>
            <a:xfrm>
              <a:off x="239760" y="32544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1099" name="Google Shape;341;p6"/>
            <p:cNvSpPr/>
            <p:nvPr/>
          </p:nvSpPr>
          <p:spPr>
            <a:xfrm>
              <a:off x="429120" y="32544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100" name="Google Shape;342;p6"/>
            <p:cNvSpPr/>
            <p:nvPr/>
          </p:nvSpPr>
          <p:spPr>
            <a:xfrm>
              <a:off x="619200" y="32544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101" name="Google Shape;343;p6"/>
            <p:cNvSpPr/>
            <p:nvPr/>
          </p:nvSpPr>
          <p:spPr>
            <a:xfrm>
              <a:off x="808920" y="32544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102" name="Google Shape;344;p6"/>
            <p:cNvSpPr/>
            <p:nvPr/>
          </p:nvSpPr>
          <p:spPr>
            <a:xfrm>
              <a:off x="997560" y="325440"/>
              <a:ext cx="34560" cy="33840"/>
            </a:xfrm>
            <a:custGeom>
              <a:avLst/>
              <a:gdLst/>
              <a:ahLst/>
              <a:rect l="l" t="t" r="r" b="b"/>
              <a:pathLst>
                <a:path w="1399" h="1369">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w="0">
              <a:noFill/>
            </a:ln>
          </p:spPr>
          <p:style>
            <a:lnRef idx="0"/>
            <a:fillRef idx="0"/>
            <a:effectRef idx="0"/>
            <a:fontRef idx="minor"/>
          </p:style>
        </p:sp>
        <p:sp>
          <p:nvSpPr>
            <p:cNvPr id="1103" name="Google Shape;345;p6"/>
            <p:cNvSpPr/>
            <p:nvPr/>
          </p:nvSpPr>
          <p:spPr>
            <a:xfrm>
              <a:off x="1187640" y="325440"/>
              <a:ext cx="34560" cy="33840"/>
            </a:xfrm>
            <a:custGeom>
              <a:avLst/>
              <a:gdLst/>
              <a:ahLst/>
              <a:rect l="l" t="t" r="r" b="b"/>
              <a:pathLst>
                <a:path w="1399" h="1369">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w="0">
              <a:noFill/>
            </a:ln>
          </p:spPr>
          <p:style>
            <a:lnRef idx="0"/>
            <a:fillRef idx="0"/>
            <a:effectRef idx="0"/>
            <a:fontRef idx="minor"/>
          </p:style>
        </p:sp>
        <p:sp>
          <p:nvSpPr>
            <p:cNvPr id="1104" name="Google Shape;346;p6"/>
            <p:cNvSpPr/>
            <p:nvPr/>
          </p:nvSpPr>
          <p:spPr>
            <a:xfrm>
              <a:off x="1376640" y="32544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1105" name="Google Shape;347;p6"/>
            <p:cNvSpPr/>
            <p:nvPr/>
          </p:nvSpPr>
          <p:spPr>
            <a:xfrm>
              <a:off x="-329400" y="486720"/>
              <a:ext cx="33840" cy="33840"/>
            </a:xfrm>
            <a:custGeom>
              <a:avLst/>
              <a:gdLst/>
              <a:ahLst/>
              <a:rect l="l" t="t" r="r" b="b"/>
              <a:pathLst>
                <a:path w="1369" h="1369">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dk1"/>
            </a:solidFill>
            <a:ln w="0">
              <a:noFill/>
            </a:ln>
          </p:spPr>
          <p:style>
            <a:lnRef idx="0"/>
            <a:fillRef idx="0"/>
            <a:effectRef idx="0"/>
            <a:fontRef idx="minor"/>
          </p:style>
        </p:sp>
        <p:sp>
          <p:nvSpPr>
            <p:cNvPr id="1106" name="Google Shape;348;p6"/>
            <p:cNvSpPr/>
            <p:nvPr/>
          </p:nvSpPr>
          <p:spPr>
            <a:xfrm>
              <a:off x="-139320" y="486720"/>
              <a:ext cx="33840" cy="33840"/>
            </a:xfrm>
            <a:custGeom>
              <a:avLst/>
              <a:gdLst/>
              <a:ahLst/>
              <a:rect l="l" t="t" r="r" b="b"/>
              <a:pathLst>
                <a:path w="1369" h="1369">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dk1"/>
            </a:solidFill>
            <a:ln w="0">
              <a:noFill/>
            </a:ln>
          </p:spPr>
          <p:style>
            <a:lnRef idx="0"/>
            <a:fillRef idx="0"/>
            <a:effectRef idx="0"/>
            <a:fontRef idx="minor"/>
          </p:style>
        </p:sp>
        <p:sp>
          <p:nvSpPr>
            <p:cNvPr id="1107" name="Google Shape;349;p6"/>
            <p:cNvSpPr/>
            <p:nvPr/>
          </p:nvSpPr>
          <p:spPr>
            <a:xfrm>
              <a:off x="50040" y="48672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108" name="Google Shape;350;p6"/>
            <p:cNvSpPr/>
            <p:nvPr/>
          </p:nvSpPr>
          <p:spPr>
            <a:xfrm>
              <a:off x="239760" y="48672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109" name="Google Shape;351;p6"/>
            <p:cNvSpPr/>
            <p:nvPr/>
          </p:nvSpPr>
          <p:spPr>
            <a:xfrm>
              <a:off x="429120" y="486720"/>
              <a:ext cx="33840" cy="33840"/>
            </a:xfrm>
            <a:custGeom>
              <a:avLst/>
              <a:gdLst/>
              <a:ahLst/>
              <a:rect l="l" t="t" r="r" b="b"/>
              <a:pathLst>
                <a:path w="1369" h="1369">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110" name="Google Shape;352;p6"/>
            <p:cNvSpPr/>
            <p:nvPr/>
          </p:nvSpPr>
          <p:spPr>
            <a:xfrm>
              <a:off x="619200" y="486720"/>
              <a:ext cx="33840" cy="33840"/>
            </a:xfrm>
            <a:custGeom>
              <a:avLst/>
              <a:gdLst/>
              <a:ahLst/>
              <a:rect l="l" t="t" r="r" b="b"/>
              <a:pathLst>
                <a:path w="1369" h="1369">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111" name="Google Shape;353;p6"/>
            <p:cNvSpPr/>
            <p:nvPr/>
          </p:nvSpPr>
          <p:spPr>
            <a:xfrm>
              <a:off x="808920" y="486720"/>
              <a:ext cx="33840" cy="33840"/>
            </a:xfrm>
            <a:custGeom>
              <a:avLst/>
              <a:gdLst/>
              <a:ahLst/>
              <a:rect l="l" t="t" r="r" b="b"/>
              <a:pathLst>
                <a:path w="1369" h="1369">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112" name="Google Shape;354;p6"/>
            <p:cNvSpPr/>
            <p:nvPr/>
          </p:nvSpPr>
          <p:spPr>
            <a:xfrm>
              <a:off x="997560" y="486720"/>
              <a:ext cx="34560" cy="33840"/>
            </a:xfrm>
            <a:custGeom>
              <a:avLst/>
              <a:gdLst/>
              <a:ahLst/>
              <a:rect l="l" t="t" r="r" b="b"/>
              <a:pathLst>
                <a:path w="1399" h="1369">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113" name="Google Shape;355;p6"/>
            <p:cNvSpPr/>
            <p:nvPr/>
          </p:nvSpPr>
          <p:spPr>
            <a:xfrm>
              <a:off x="1187640" y="486720"/>
              <a:ext cx="34560" cy="33840"/>
            </a:xfrm>
            <a:custGeom>
              <a:avLst/>
              <a:gdLst/>
              <a:ahLst/>
              <a:rect l="l" t="t" r="r" b="b"/>
              <a:pathLst>
                <a:path w="1399" h="1369">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114" name="Google Shape;356;p6"/>
            <p:cNvSpPr/>
            <p:nvPr/>
          </p:nvSpPr>
          <p:spPr>
            <a:xfrm>
              <a:off x="1376640" y="48672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115" name="Google Shape;357;p6"/>
            <p:cNvSpPr/>
            <p:nvPr/>
          </p:nvSpPr>
          <p:spPr>
            <a:xfrm>
              <a:off x="-329400" y="64836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w="0">
              <a:noFill/>
            </a:ln>
          </p:spPr>
          <p:style>
            <a:lnRef idx="0"/>
            <a:fillRef idx="0"/>
            <a:effectRef idx="0"/>
            <a:fontRef idx="minor"/>
          </p:style>
        </p:sp>
        <p:sp>
          <p:nvSpPr>
            <p:cNvPr id="1116" name="Google Shape;358;p6"/>
            <p:cNvSpPr/>
            <p:nvPr/>
          </p:nvSpPr>
          <p:spPr>
            <a:xfrm>
              <a:off x="-139320" y="64836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w="0">
              <a:noFill/>
            </a:ln>
          </p:spPr>
          <p:style>
            <a:lnRef idx="0"/>
            <a:fillRef idx="0"/>
            <a:effectRef idx="0"/>
            <a:fontRef idx="minor"/>
          </p:style>
        </p:sp>
        <p:sp>
          <p:nvSpPr>
            <p:cNvPr id="1117" name="Google Shape;359;p6"/>
            <p:cNvSpPr/>
            <p:nvPr/>
          </p:nvSpPr>
          <p:spPr>
            <a:xfrm>
              <a:off x="50040" y="648360"/>
              <a:ext cx="33840" cy="33840"/>
            </a:xfrm>
            <a:custGeom>
              <a:avLst/>
              <a:gdLst/>
              <a:ahLst/>
              <a:rect l="l" t="t" r="r" b="b"/>
              <a:pathLst>
                <a:path w="1368"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118" name="Google Shape;360;p6"/>
            <p:cNvSpPr/>
            <p:nvPr/>
          </p:nvSpPr>
          <p:spPr>
            <a:xfrm>
              <a:off x="239760" y="64836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1119" name="Google Shape;361;p6"/>
            <p:cNvSpPr/>
            <p:nvPr/>
          </p:nvSpPr>
          <p:spPr>
            <a:xfrm>
              <a:off x="429120" y="64836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120" name="Google Shape;362;p6"/>
            <p:cNvSpPr/>
            <p:nvPr/>
          </p:nvSpPr>
          <p:spPr>
            <a:xfrm>
              <a:off x="619200" y="64836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121" name="Google Shape;363;p6"/>
            <p:cNvSpPr/>
            <p:nvPr/>
          </p:nvSpPr>
          <p:spPr>
            <a:xfrm>
              <a:off x="808920" y="64836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122" name="Google Shape;364;p6"/>
            <p:cNvSpPr/>
            <p:nvPr/>
          </p:nvSpPr>
          <p:spPr>
            <a:xfrm>
              <a:off x="997560" y="648360"/>
              <a:ext cx="34560" cy="33840"/>
            </a:xfrm>
            <a:custGeom>
              <a:avLst/>
              <a:gdLst/>
              <a:ahLst/>
              <a:rect l="l" t="t" r="r" b="b"/>
              <a:pathLst>
                <a:path w="1399" h="1369">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w="0">
              <a:noFill/>
            </a:ln>
          </p:spPr>
          <p:style>
            <a:lnRef idx="0"/>
            <a:fillRef idx="0"/>
            <a:effectRef idx="0"/>
            <a:fontRef idx="minor"/>
          </p:style>
        </p:sp>
        <p:sp>
          <p:nvSpPr>
            <p:cNvPr id="1123" name="Google Shape;365;p6"/>
            <p:cNvSpPr/>
            <p:nvPr/>
          </p:nvSpPr>
          <p:spPr>
            <a:xfrm>
              <a:off x="1187640" y="648360"/>
              <a:ext cx="34560" cy="33840"/>
            </a:xfrm>
            <a:custGeom>
              <a:avLst/>
              <a:gdLst/>
              <a:ahLst/>
              <a:rect l="l" t="t" r="r" b="b"/>
              <a:pathLst>
                <a:path w="1399" h="1369">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w="0">
              <a:noFill/>
            </a:ln>
          </p:spPr>
          <p:style>
            <a:lnRef idx="0"/>
            <a:fillRef idx="0"/>
            <a:effectRef idx="0"/>
            <a:fontRef idx="minor"/>
          </p:style>
        </p:sp>
        <p:sp>
          <p:nvSpPr>
            <p:cNvPr id="1124" name="Google Shape;366;p6"/>
            <p:cNvSpPr/>
            <p:nvPr/>
          </p:nvSpPr>
          <p:spPr>
            <a:xfrm>
              <a:off x="1376640" y="64836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1125" name="Google Shape;367;p6"/>
            <p:cNvSpPr/>
            <p:nvPr/>
          </p:nvSpPr>
          <p:spPr>
            <a:xfrm>
              <a:off x="-329400" y="809640"/>
              <a:ext cx="33840" cy="33840"/>
            </a:xfrm>
            <a:custGeom>
              <a:avLst/>
              <a:gdLst/>
              <a:ahLst/>
              <a:rect l="l" t="t" r="r" b="b"/>
              <a:pathLst>
                <a:path w="1369" h="1369">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dk1"/>
            </a:solidFill>
            <a:ln w="0">
              <a:noFill/>
            </a:ln>
          </p:spPr>
          <p:style>
            <a:lnRef idx="0"/>
            <a:fillRef idx="0"/>
            <a:effectRef idx="0"/>
            <a:fontRef idx="minor"/>
          </p:style>
        </p:sp>
        <p:sp>
          <p:nvSpPr>
            <p:cNvPr id="1126" name="Google Shape;368;p6"/>
            <p:cNvSpPr/>
            <p:nvPr/>
          </p:nvSpPr>
          <p:spPr>
            <a:xfrm>
              <a:off x="-139320" y="809640"/>
              <a:ext cx="33840" cy="33840"/>
            </a:xfrm>
            <a:custGeom>
              <a:avLst/>
              <a:gdLst/>
              <a:ahLst/>
              <a:rect l="l" t="t" r="r" b="b"/>
              <a:pathLst>
                <a:path w="1369" h="1369">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dk1"/>
            </a:solidFill>
            <a:ln w="0">
              <a:noFill/>
            </a:ln>
          </p:spPr>
          <p:style>
            <a:lnRef idx="0"/>
            <a:fillRef idx="0"/>
            <a:effectRef idx="0"/>
            <a:fontRef idx="minor"/>
          </p:style>
        </p:sp>
        <p:sp>
          <p:nvSpPr>
            <p:cNvPr id="1127" name="Google Shape;369;p6"/>
            <p:cNvSpPr/>
            <p:nvPr/>
          </p:nvSpPr>
          <p:spPr>
            <a:xfrm>
              <a:off x="50040" y="80964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128" name="Google Shape;370;p6"/>
            <p:cNvSpPr/>
            <p:nvPr/>
          </p:nvSpPr>
          <p:spPr>
            <a:xfrm>
              <a:off x="239760" y="80964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129" name="Google Shape;371;p6"/>
            <p:cNvSpPr/>
            <p:nvPr/>
          </p:nvSpPr>
          <p:spPr>
            <a:xfrm>
              <a:off x="429120" y="809640"/>
              <a:ext cx="33840" cy="33840"/>
            </a:xfrm>
            <a:custGeom>
              <a:avLst/>
              <a:gdLst/>
              <a:ahLst/>
              <a:rect l="l" t="t" r="r" b="b"/>
              <a:pathLst>
                <a:path w="1369" h="1369">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130" name="Google Shape;372;p6"/>
            <p:cNvSpPr/>
            <p:nvPr/>
          </p:nvSpPr>
          <p:spPr>
            <a:xfrm>
              <a:off x="619200" y="809640"/>
              <a:ext cx="33840" cy="33840"/>
            </a:xfrm>
            <a:custGeom>
              <a:avLst/>
              <a:gdLst/>
              <a:ahLst/>
              <a:rect l="l" t="t" r="r" b="b"/>
              <a:pathLst>
                <a:path w="1369" h="1369">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131" name="Google Shape;373;p6"/>
            <p:cNvSpPr/>
            <p:nvPr/>
          </p:nvSpPr>
          <p:spPr>
            <a:xfrm>
              <a:off x="808920" y="809640"/>
              <a:ext cx="33840" cy="33840"/>
            </a:xfrm>
            <a:custGeom>
              <a:avLst/>
              <a:gdLst/>
              <a:ahLst/>
              <a:rect l="l" t="t" r="r" b="b"/>
              <a:pathLst>
                <a:path w="1369" h="1369">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132" name="Google Shape;374;p6"/>
            <p:cNvSpPr/>
            <p:nvPr/>
          </p:nvSpPr>
          <p:spPr>
            <a:xfrm>
              <a:off x="997560" y="809640"/>
              <a:ext cx="34560" cy="33840"/>
            </a:xfrm>
            <a:custGeom>
              <a:avLst/>
              <a:gdLst/>
              <a:ahLst/>
              <a:rect l="l" t="t" r="r" b="b"/>
              <a:pathLst>
                <a:path w="1399" h="1369">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133" name="Google Shape;375;p6"/>
            <p:cNvSpPr/>
            <p:nvPr/>
          </p:nvSpPr>
          <p:spPr>
            <a:xfrm>
              <a:off x="1187640" y="809640"/>
              <a:ext cx="34560" cy="33840"/>
            </a:xfrm>
            <a:custGeom>
              <a:avLst/>
              <a:gdLst/>
              <a:ahLst/>
              <a:rect l="l" t="t" r="r" b="b"/>
              <a:pathLst>
                <a:path w="1399" h="1369">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134" name="Google Shape;376;p6"/>
            <p:cNvSpPr/>
            <p:nvPr/>
          </p:nvSpPr>
          <p:spPr>
            <a:xfrm>
              <a:off x="1376640" y="80964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grpSp>
      <p:sp>
        <p:nvSpPr>
          <p:cNvPr id="113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919"/>
        </a:solidFill>
      </p:bgPr>
    </p:bg>
    <p:spTree>
      <p:nvGrpSpPr>
        <p:cNvPr id="1" name=""/>
        <p:cNvGrpSpPr/>
        <p:nvPr/>
      </p:nvGrpSpPr>
      <p:grpSpPr>
        <a:xfrm>
          <a:off x="0" y="0"/>
          <a:ext cx="0" cy="0"/>
          <a:chOff x="0" y="0"/>
          <a:chExt cx="0" cy="0"/>
        </a:xfrm>
      </p:grpSpPr>
      <p:sp>
        <p:nvSpPr>
          <p:cNvPr id="1172" name="PlaceHolder 1"/>
          <p:cNvSpPr>
            <a:spLocks noGrp="1"/>
          </p:cNvSpPr>
          <p:nvPr>
            <p:ph type="title"/>
          </p:nvPr>
        </p:nvSpPr>
        <p:spPr>
          <a:xfrm>
            <a:off x="3599640" y="2673000"/>
            <a:ext cx="194472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1173" name="PlaceHolder 2"/>
          <p:cNvSpPr>
            <a:spLocks noGrp="1"/>
          </p:cNvSpPr>
          <p:nvPr>
            <p:ph type="title"/>
          </p:nvPr>
        </p:nvSpPr>
        <p:spPr>
          <a:xfrm>
            <a:off x="720000" y="2673000"/>
            <a:ext cx="194472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1174" name="PlaceHolder 3"/>
          <p:cNvSpPr>
            <a:spLocks noGrp="1"/>
          </p:cNvSpPr>
          <p:nvPr>
            <p:ph type="title"/>
          </p:nvPr>
        </p:nvSpPr>
        <p:spPr>
          <a:xfrm>
            <a:off x="6486120" y="2673000"/>
            <a:ext cx="194472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1175" name="PlaceHolder 4"/>
          <p:cNvSpPr>
            <a:spLocks noGrp="1"/>
          </p:cNvSpPr>
          <p:nvPr>
            <p:ph type="title"/>
          </p:nvPr>
        </p:nvSpPr>
        <p:spPr>
          <a:xfrm>
            <a:off x="720000" y="539280"/>
            <a:ext cx="7703640" cy="477720"/>
          </a:xfrm>
          <a:prstGeom prst="rect">
            <a:avLst/>
          </a:prstGeom>
          <a:noFill/>
          <a:ln w="0">
            <a:noFill/>
          </a:ln>
        </p:spPr>
        <p:txBody>
          <a:bodyPr tIns="91440" bIns="91440" anchor="ctr">
            <a:noAutofit/>
          </a:bodyP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grpSp>
        <p:nvGrpSpPr>
          <p:cNvPr id="1176" name="Google Shape;1565;p23"/>
          <p:cNvGrpSpPr/>
          <p:nvPr/>
        </p:nvGrpSpPr>
        <p:grpSpPr>
          <a:xfrm>
            <a:off x="8454240" y="4053600"/>
            <a:ext cx="1095480" cy="1095120"/>
            <a:chOff x="8454240" y="4053600"/>
            <a:chExt cx="1095480" cy="1095120"/>
          </a:xfrm>
        </p:grpSpPr>
        <p:sp>
          <p:nvSpPr>
            <p:cNvPr id="1177" name="Google Shape;1566;p23"/>
            <p:cNvSpPr/>
            <p:nvPr/>
          </p:nvSpPr>
          <p:spPr>
            <a:xfrm flipH="1">
              <a:off x="8453880" y="4421160"/>
              <a:ext cx="727560" cy="727560"/>
            </a:xfrm>
            <a:custGeom>
              <a:avLst/>
              <a:gdLst/>
              <a:ahLst/>
              <a:rect l="l" t="t" r="r" b="b"/>
              <a:pathLst>
                <a:path fill="none" w="86054" h="86054">
                  <a:moveTo>
                    <a:pt x="0" y="1"/>
                  </a:moveTo>
                  <a:lnTo>
                    <a:pt x="86054" y="1"/>
                  </a:lnTo>
                  <a:lnTo>
                    <a:pt x="86054" y="86054"/>
                  </a:lnTo>
                  <a:lnTo>
                    <a:pt x="0" y="86054"/>
                  </a:lnTo>
                  <a:close/>
                </a:path>
              </a:pathLst>
            </a:custGeom>
            <a:solidFill>
              <a:schemeClr val="accent1"/>
            </a:solidFill>
            <a:ln w="19050">
              <a:solidFill>
                <a:srgbClr val="f09002"/>
              </a:solidFill>
              <a:miter/>
            </a:ln>
          </p:spPr>
          <p:style>
            <a:lnRef idx="0"/>
            <a:fillRef idx="0"/>
            <a:effectRef idx="0"/>
            <a:fontRef idx="minor"/>
          </p:style>
        </p:sp>
        <p:sp>
          <p:nvSpPr>
            <p:cNvPr id="1178" name="Google Shape;1567;p23"/>
            <p:cNvSpPr/>
            <p:nvPr/>
          </p:nvSpPr>
          <p:spPr>
            <a:xfrm flipH="1">
              <a:off x="8821440" y="4781520"/>
              <a:ext cx="360" cy="360"/>
            </a:xfrm>
            <a:custGeom>
              <a:avLst/>
              <a:gdLst/>
              <a:ahLst/>
              <a:rect l="l" t="t" r="r" b="b"/>
              <a:pathLst>
                <a:path fill="none" w="1" h="1">
                  <a:moveTo>
                    <a:pt x="1" y="1"/>
                  </a:moveTo>
                  <a:lnTo>
                    <a:pt x="1" y="1"/>
                  </a:lnTo>
                  <a:close/>
                </a:path>
              </a:pathLst>
            </a:custGeom>
            <a:solidFill>
              <a:schemeClr val="accent1"/>
            </a:solidFill>
            <a:ln w="19050">
              <a:solidFill>
                <a:srgbClr val="f09002"/>
              </a:solidFill>
              <a:miter/>
            </a:ln>
          </p:spPr>
          <p:style>
            <a:lnRef idx="0"/>
            <a:fillRef idx="0"/>
            <a:effectRef idx="0"/>
            <a:fontRef idx="minor"/>
          </p:style>
        </p:sp>
        <p:sp>
          <p:nvSpPr>
            <p:cNvPr id="1179" name="Google Shape;1568;p23"/>
            <p:cNvSpPr/>
            <p:nvPr/>
          </p:nvSpPr>
          <p:spPr>
            <a:xfrm flipH="1">
              <a:off x="8544600" y="4053600"/>
              <a:ext cx="367200" cy="367200"/>
            </a:xfrm>
            <a:custGeom>
              <a:avLst/>
              <a:gdLst/>
              <a:ahLst/>
              <a:rect l="l" t="t" r="r" b="b"/>
              <a:pathLst>
                <a:path fill="none" w="43445" h="43445">
                  <a:moveTo>
                    <a:pt x="43444" y="43445"/>
                  </a:moveTo>
                  <a:lnTo>
                    <a:pt x="0" y="1"/>
                  </a:lnTo>
                </a:path>
              </a:pathLst>
            </a:custGeom>
            <a:solidFill>
              <a:schemeClr val="accent1"/>
            </a:solidFill>
            <a:ln w="19050">
              <a:solidFill>
                <a:srgbClr val="f09002"/>
              </a:solidFill>
              <a:miter/>
            </a:ln>
          </p:spPr>
          <p:style>
            <a:lnRef idx="0"/>
            <a:fillRef idx="0"/>
            <a:effectRef idx="0"/>
            <a:fontRef idx="minor"/>
          </p:style>
        </p:sp>
        <p:sp>
          <p:nvSpPr>
            <p:cNvPr id="1180" name="Google Shape;1569;p23"/>
            <p:cNvSpPr/>
            <p:nvPr/>
          </p:nvSpPr>
          <p:spPr>
            <a:xfrm flipH="1">
              <a:off x="8635680" y="4053600"/>
              <a:ext cx="367560" cy="367200"/>
            </a:xfrm>
            <a:custGeom>
              <a:avLst/>
              <a:gdLst/>
              <a:ahLst/>
              <a:rect l="l" t="t" r="r" b="b"/>
              <a:pathLst>
                <a:path fill="none" w="43497" h="43445">
                  <a:moveTo>
                    <a:pt x="43496" y="43445"/>
                  </a:moveTo>
                  <a:lnTo>
                    <a:pt x="0" y="1"/>
                  </a:lnTo>
                </a:path>
              </a:pathLst>
            </a:custGeom>
            <a:solidFill>
              <a:schemeClr val="accent1"/>
            </a:solidFill>
            <a:ln w="19050">
              <a:solidFill>
                <a:srgbClr val="f09002"/>
              </a:solidFill>
              <a:miter/>
            </a:ln>
          </p:spPr>
          <p:style>
            <a:lnRef idx="0"/>
            <a:fillRef idx="0"/>
            <a:effectRef idx="0"/>
            <a:fontRef idx="minor"/>
          </p:style>
        </p:sp>
        <p:sp>
          <p:nvSpPr>
            <p:cNvPr id="1181" name="Google Shape;1570;p23"/>
            <p:cNvSpPr/>
            <p:nvPr/>
          </p:nvSpPr>
          <p:spPr>
            <a:xfrm flipH="1">
              <a:off x="8726760" y="4053600"/>
              <a:ext cx="367200" cy="367200"/>
            </a:xfrm>
            <a:custGeom>
              <a:avLst/>
              <a:gdLst/>
              <a:ahLst/>
              <a:rect l="l" t="t" r="r" b="b"/>
              <a:pathLst>
                <a:path fill="none" w="43445" h="43445">
                  <a:moveTo>
                    <a:pt x="43445" y="43445"/>
                  </a:moveTo>
                  <a:lnTo>
                    <a:pt x="1" y="1"/>
                  </a:lnTo>
                </a:path>
              </a:pathLst>
            </a:custGeom>
            <a:solidFill>
              <a:schemeClr val="accent1"/>
            </a:solidFill>
            <a:ln w="19050">
              <a:solidFill>
                <a:srgbClr val="f09002"/>
              </a:solidFill>
              <a:miter/>
            </a:ln>
          </p:spPr>
          <p:style>
            <a:lnRef idx="0"/>
            <a:fillRef idx="0"/>
            <a:effectRef idx="0"/>
            <a:fontRef idx="minor"/>
          </p:style>
        </p:sp>
        <p:sp>
          <p:nvSpPr>
            <p:cNvPr id="1182" name="Google Shape;1571;p23"/>
            <p:cNvSpPr/>
            <p:nvPr/>
          </p:nvSpPr>
          <p:spPr>
            <a:xfrm flipH="1">
              <a:off x="8818560" y="4053600"/>
              <a:ext cx="367200" cy="367200"/>
            </a:xfrm>
            <a:custGeom>
              <a:avLst/>
              <a:gdLst/>
              <a:ahLst/>
              <a:rect l="l" t="t" r="r" b="b"/>
              <a:pathLst>
                <a:path fill="none" w="43445" h="43445">
                  <a:moveTo>
                    <a:pt x="43445" y="43445"/>
                  </a:moveTo>
                  <a:lnTo>
                    <a:pt x="1" y="1"/>
                  </a:lnTo>
                </a:path>
              </a:pathLst>
            </a:custGeom>
            <a:solidFill>
              <a:schemeClr val="accent1"/>
            </a:solidFill>
            <a:ln w="19050">
              <a:solidFill>
                <a:srgbClr val="f09002"/>
              </a:solidFill>
              <a:miter/>
            </a:ln>
          </p:spPr>
          <p:style>
            <a:lnRef idx="0"/>
            <a:fillRef idx="0"/>
            <a:effectRef idx="0"/>
            <a:fontRef idx="minor"/>
          </p:style>
        </p:sp>
        <p:sp>
          <p:nvSpPr>
            <p:cNvPr id="1183" name="Google Shape;1572;p23"/>
            <p:cNvSpPr/>
            <p:nvPr/>
          </p:nvSpPr>
          <p:spPr>
            <a:xfrm flipH="1">
              <a:off x="8908560" y="4053600"/>
              <a:ext cx="367200" cy="367200"/>
            </a:xfrm>
            <a:custGeom>
              <a:avLst/>
              <a:gdLst/>
              <a:ahLst/>
              <a:rect l="l" t="t" r="r" b="b"/>
              <a:pathLst>
                <a:path fill="none" w="43445" h="43445">
                  <a:moveTo>
                    <a:pt x="43445" y="43445"/>
                  </a:moveTo>
                  <a:lnTo>
                    <a:pt x="1" y="1"/>
                  </a:lnTo>
                </a:path>
              </a:pathLst>
            </a:custGeom>
            <a:solidFill>
              <a:schemeClr val="accent1"/>
            </a:solidFill>
            <a:ln w="19050">
              <a:solidFill>
                <a:srgbClr val="f09002"/>
              </a:solidFill>
              <a:miter/>
            </a:ln>
          </p:spPr>
          <p:style>
            <a:lnRef idx="0"/>
            <a:fillRef idx="0"/>
            <a:effectRef idx="0"/>
            <a:fontRef idx="minor"/>
          </p:style>
        </p:sp>
        <p:sp>
          <p:nvSpPr>
            <p:cNvPr id="1184" name="Google Shape;1573;p23"/>
            <p:cNvSpPr/>
            <p:nvPr/>
          </p:nvSpPr>
          <p:spPr>
            <a:xfrm flipH="1">
              <a:off x="8999640" y="4053600"/>
              <a:ext cx="367560" cy="367200"/>
            </a:xfrm>
            <a:custGeom>
              <a:avLst/>
              <a:gdLst/>
              <a:ahLst/>
              <a:rect l="l" t="t" r="r" b="b"/>
              <a:pathLst>
                <a:path fill="none" w="43497" h="43445">
                  <a:moveTo>
                    <a:pt x="43497" y="43445"/>
                  </a:moveTo>
                  <a:lnTo>
                    <a:pt x="0" y="1"/>
                  </a:lnTo>
                </a:path>
              </a:pathLst>
            </a:custGeom>
            <a:solidFill>
              <a:schemeClr val="accent1"/>
            </a:solidFill>
            <a:ln w="19050">
              <a:solidFill>
                <a:srgbClr val="f09002"/>
              </a:solidFill>
              <a:miter/>
            </a:ln>
          </p:spPr>
          <p:style>
            <a:lnRef idx="0"/>
            <a:fillRef idx="0"/>
            <a:effectRef idx="0"/>
            <a:fontRef idx="minor"/>
          </p:style>
        </p:sp>
        <p:sp>
          <p:nvSpPr>
            <p:cNvPr id="1185" name="Google Shape;1574;p23"/>
            <p:cNvSpPr/>
            <p:nvPr/>
          </p:nvSpPr>
          <p:spPr>
            <a:xfrm flipH="1">
              <a:off x="9090720" y="4053600"/>
              <a:ext cx="367200" cy="367200"/>
            </a:xfrm>
            <a:custGeom>
              <a:avLst/>
              <a:gdLst/>
              <a:ahLst/>
              <a:rect l="l" t="t" r="r" b="b"/>
              <a:pathLst>
                <a:path fill="none" w="43445" h="43445">
                  <a:moveTo>
                    <a:pt x="43444" y="43445"/>
                  </a:moveTo>
                  <a:lnTo>
                    <a:pt x="0" y="1"/>
                  </a:lnTo>
                </a:path>
              </a:pathLst>
            </a:custGeom>
            <a:solidFill>
              <a:schemeClr val="accent1"/>
            </a:solidFill>
            <a:ln w="19050">
              <a:solidFill>
                <a:srgbClr val="f09002"/>
              </a:solidFill>
              <a:miter/>
            </a:ln>
          </p:spPr>
          <p:style>
            <a:lnRef idx="0"/>
            <a:fillRef idx="0"/>
            <a:effectRef idx="0"/>
            <a:fontRef idx="minor"/>
          </p:style>
        </p:sp>
        <p:sp>
          <p:nvSpPr>
            <p:cNvPr id="1186" name="Google Shape;1575;p23"/>
            <p:cNvSpPr/>
            <p:nvPr/>
          </p:nvSpPr>
          <p:spPr>
            <a:xfrm flipH="1">
              <a:off x="9182520" y="4053600"/>
              <a:ext cx="367200" cy="367200"/>
            </a:xfrm>
            <a:custGeom>
              <a:avLst/>
              <a:gdLst/>
              <a:ahLst/>
              <a:rect l="l" t="t" r="r" b="b"/>
              <a:pathLst>
                <a:path fill="none" w="43445" h="43445">
                  <a:moveTo>
                    <a:pt x="43444" y="43445"/>
                  </a:moveTo>
                  <a:lnTo>
                    <a:pt x="0" y="1"/>
                  </a:lnTo>
                </a:path>
              </a:pathLst>
            </a:custGeom>
            <a:solidFill>
              <a:schemeClr val="accent1"/>
            </a:solidFill>
            <a:ln w="19050">
              <a:solidFill>
                <a:srgbClr val="f09002"/>
              </a:solidFill>
              <a:miter/>
            </a:ln>
          </p:spPr>
          <p:style>
            <a:lnRef idx="0"/>
            <a:fillRef idx="0"/>
            <a:effectRef idx="0"/>
            <a:fontRef idx="minor"/>
          </p:style>
        </p:sp>
        <p:sp>
          <p:nvSpPr>
            <p:cNvPr id="1187" name="Google Shape;1576;p23"/>
            <p:cNvSpPr/>
            <p:nvPr/>
          </p:nvSpPr>
          <p:spPr>
            <a:xfrm flipH="1">
              <a:off x="9182520" y="4145400"/>
              <a:ext cx="367200" cy="367560"/>
            </a:xfrm>
            <a:custGeom>
              <a:avLst/>
              <a:gdLst/>
              <a:ahLst/>
              <a:rect l="l" t="t" r="r" b="b"/>
              <a:pathLst>
                <a:path fill="none" w="43445" h="43497">
                  <a:moveTo>
                    <a:pt x="43444" y="43497"/>
                  </a:moveTo>
                  <a:lnTo>
                    <a:pt x="0" y="1"/>
                  </a:lnTo>
                </a:path>
              </a:pathLst>
            </a:custGeom>
            <a:solidFill>
              <a:schemeClr val="accent1"/>
            </a:solidFill>
            <a:ln w="19050">
              <a:solidFill>
                <a:srgbClr val="f09002"/>
              </a:solidFill>
              <a:miter/>
            </a:ln>
          </p:spPr>
          <p:style>
            <a:lnRef idx="0"/>
            <a:fillRef idx="0"/>
            <a:effectRef idx="0"/>
            <a:fontRef idx="minor"/>
          </p:style>
        </p:sp>
        <p:sp>
          <p:nvSpPr>
            <p:cNvPr id="1188" name="Google Shape;1577;p23"/>
            <p:cNvSpPr/>
            <p:nvPr/>
          </p:nvSpPr>
          <p:spPr>
            <a:xfrm flipH="1">
              <a:off x="9182520" y="4235760"/>
              <a:ext cx="367200" cy="367200"/>
            </a:xfrm>
            <a:custGeom>
              <a:avLst/>
              <a:gdLst/>
              <a:ahLst/>
              <a:rect l="l" t="t" r="r" b="b"/>
              <a:pathLst>
                <a:path fill="none" w="43445" h="43444">
                  <a:moveTo>
                    <a:pt x="43444" y="43444"/>
                  </a:moveTo>
                  <a:lnTo>
                    <a:pt x="0" y="0"/>
                  </a:lnTo>
                </a:path>
              </a:pathLst>
            </a:custGeom>
            <a:solidFill>
              <a:schemeClr val="accent1"/>
            </a:solidFill>
            <a:ln w="19050">
              <a:solidFill>
                <a:srgbClr val="f09002"/>
              </a:solidFill>
              <a:miter/>
            </a:ln>
          </p:spPr>
          <p:style>
            <a:lnRef idx="0"/>
            <a:fillRef idx="0"/>
            <a:effectRef idx="0"/>
            <a:fontRef idx="minor"/>
          </p:style>
        </p:sp>
        <p:sp>
          <p:nvSpPr>
            <p:cNvPr id="1189" name="Google Shape;1578;p23"/>
            <p:cNvSpPr/>
            <p:nvPr/>
          </p:nvSpPr>
          <p:spPr>
            <a:xfrm flipH="1">
              <a:off x="9182520" y="4327560"/>
              <a:ext cx="367200" cy="367200"/>
            </a:xfrm>
            <a:custGeom>
              <a:avLst/>
              <a:gdLst/>
              <a:ahLst/>
              <a:rect l="l" t="t" r="r" b="b"/>
              <a:pathLst>
                <a:path fill="none" w="43445" h="43444">
                  <a:moveTo>
                    <a:pt x="43444" y="43444"/>
                  </a:moveTo>
                  <a:lnTo>
                    <a:pt x="0" y="0"/>
                  </a:lnTo>
                </a:path>
              </a:pathLst>
            </a:custGeom>
            <a:solidFill>
              <a:schemeClr val="accent1"/>
            </a:solidFill>
            <a:ln w="19050">
              <a:solidFill>
                <a:srgbClr val="f09002"/>
              </a:solidFill>
              <a:miter/>
            </a:ln>
          </p:spPr>
          <p:style>
            <a:lnRef idx="0"/>
            <a:fillRef idx="0"/>
            <a:effectRef idx="0"/>
            <a:fontRef idx="minor"/>
          </p:style>
        </p:sp>
        <p:sp>
          <p:nvSpPr>
            <p:cNvPr id="1190" name="Google Shape;1579;p23"/>
            <p:cNvSpPr/>
            <p:nvPr/>
          </p:nvSpPr>
          <p:spPr>
            <a:xfrm flipH="1">
              <a:off x="9182520" y="4417560"/>
              <a:ext cx="367200" cy="367200"/>
            </a:xfrm>
            <a:custGeom>
              <a:avLst/>
              <a:gdLst/>
              <a:ahLst/>
              <a:rect l="l" t="t" r="r" b="b"/>
              <a:pathLst>
                <a:path fill="none" w="43445" h="43445">
                  <a:moveTo>
                    <a:pt x="43444" y="43444"/>
                  </a:moveTo>
                  <a:lnTo>
                    <a:pt x="0" y="0"/>
                  </a:lnTo>
                </a:path>
              </a:pathLst>
            </a:custGeom>
            <a:solidFill>
              <a:schemeClr val="accent1"/>
            </a:solidFill>
            <a:ln w="19050">
              <a:solidFill>
                <a:srgbClr val="f09002"/>
              </a:solidFill>
              <a:miter/>
            </a:ln>
          </p:spPr>
          <p:style>
            <a:lnRef idx="0"/>
            <a:fillRef idx="0"/>
            <a:effectRef idx="0"/>
            <a:fontRef idx="minor"/>
          </p:style>
        </p:sp>
        <p:sp>
          <p:nvSpPr>
            <p:cNvPr id="1191" name="Google Shape;1580;p23"/>
            <p:cNvSpPr/>
            <p:nvPr/>
          </p:nvSpPr>
          <p:spPr>
            <a:xfrm flipH="1">
              <a:off x="9182520" y="4509360"/>
              <a:ext cx="367200" cy="367560"/>
            </a:xfrm>
            <a:custGeom>
              <a:avLst/>
              <a:gdLst/>
              <a:ahLst/>
              <a:rect l="l" t="t" r="r" b="b"/>
              <a:pathLst>
                <a:path fill="none" w="43445" h="43497">
                  <a:moveTo>
                    <a:pt x="43444" y="43496"/>
                  </a:moveTo>
                  <a:lnTo>
                    <a:pt x="0" y="0"/>
                  </a:lnTo>
                </a:path>
              </a:pathLst>
            </a:custGeom>
            <a:solidFill>
              <a:schemeClr val="accent1"/>
            </a:solidFill>
            <a:ln w="19050">
              <a:solidFill>
                <a:srgbClr val="f09002"/>
              </a:solidFill>
              <a:miter/>
            </a:ln>
          </p:spPr>
          <p:style>
            <a:lnRef idx="0"/>
            <a:fillRef idx="0"/>
            <a:effectRef idx="0"/>
            <a:fontRef idx="minor"/>
          </p:style>
        </p:sp>
        <p:sp>
          <p:nvSpPr>
            <p:cNvPr id="1192" name="Google Shape;1581;p23"/>
            <p:cNvSpPr/>
            <p:nvPr/>
          </p:nvSpPr>
          <p:spPr>
            <a:xfrm flipH="1">
              <a:off x="9182520" y="4599720"/>
              <a:ext cx="367200" cy="367200"/>
            </a:xfrm>
            <a:custGeom>
              <a:avLst/>
              <a:gdLst/>
              <a:ahLst/>
              <a:rect l="l" t="t" r="r" b="b"/>
              <a:pathLst>
                <a:path fill="none" w="43445" h="43445">
                  <a:moveTo>
                    <a:pt x="43444" y="43444"/>
                  </a:moveTo>
                  <a:lnTo>
                    <a:pt x="0" y="1"/>
                  </a:lnTo>
                </a:path>
              </a:pathLst>
            </a:custGeom>
            <a:solidFill>
              <a:schemeClr val="accent1"/>
            </a:solidFill>
            <a:ln w="19050">
              <a:solidFill>
                <a:srgbClr val="f09002"/>
              </a:solidFill>
              <a:miter/>
            </a:ln>
          </p:spPr>
          <p:style>
            <a:lnRef idx="0"/>
            <a:fillRef idx="0"/>
            <a:effectRef idx="0"/>
            <a:fontRef idx="minor"/>
          </p:style>
        </p:sp>
        <p:sp>
          <p:nvSpPr>
            <p:cNvPr id="1193" name="Google Shape;1582;p23"/>
            <p:cNvSpPr/>
            <p:nvPr/>
          </p:nvSpPr>
          <p:spPr>
            <a:xfrm flipH="1">
              <a:off x="9182520" y="4691520"/>
              <a:ext cx="367200" cy="367200"/>
            </a:xfrm>
            <a:custGeom>
              <a:avLst/>
              <a:gdLst/>
              <a:ahLst/>
              <a:rect l="l" t="t" r="r" b="b"/>
              <a:pathLst>
                <a:path fill="none" w="43445" h="43445">
                  <a:moveTo>
                    <a:pt x="43444" y="43444"/>
                  </a:moveTo>
                  <a:lnTo>
                    <a:pt x="0" y="1"/>
                  </a:lnTo>
                </a:path>
              </a:pathLst>
            </a:custGeom>
            <a:solidFill>
              <a:schemeClr val="accent1"/>
            </a:solidFill>
            <a:ln w="19050">
              <a:solidFill>
                <a:srgbClr val="f09002"/>
              </a:solidFill>
              <a:miter/>
            </a:ln>
          </p:spPr>
          <p:style>
            <a:lnRef idx="0"/>
            <a:fillRef idx="0"/>
            <a:effectRef idx="0"/>
            <a:fontRef idx="minor"/>
          </p:style>
        </p:sp>
        <p:sp>
          <p:nvSpPr>
            <p:cNvPr id="1194" name="Google Shape;1583;p23"/>
            <p:cNvSpPr/>
            <p:nvPr/>
          </p:nvSpPr>
          <p:spPr>
            <a:xfrm flipH="1">
              <a:off x="8454600" y="4053600"/>
              <a:ext cx="1095120" cy="1095120"/>
            </a:xfrm>
            <a:custGeom>
              <a:avLst/>
              <a:gdLst/>
              <a:ahLst/>
              <a:rect l="l" t="t" r="r" b="b"/>
              <a:pathLst>
                <a:path fill="none" w="129498" h="129498">
                  <a:moveTo>
                    <a:pt x="43444" y="129498"/>
                  </a:moveTo>
                  <a:lnTo>
                    <a:pt x="0" y="86054"/>
                  </a:lnTo>
                  <a:lnTo>
                    <a:pt x="0" y="1"/>
                  </a:lnTo>
                  <a:lnTo>
                    <a:pt x="86054" y="1"/>
                  </a:lnTo>
                  <a:lnTo>
                    <a:pt x="129498" y="43445"/>
                  </a:lnTo>
                </a:path>
              </a:pathLst>
            </a:custGeom>
            <a:solidFill>
              <a:schemeClr val="accent1"/>
            </a:solidFill>
            <a:ln w="19050">
              <a:solidFill>
                <a:srgbClr val="f09002"/>
              </a:solidFill>
              <a:miter/>
            </a:ln>
          </p:spPr>
          <p:style>
            <a:lnRef idx="0"/>
            <a:fillRef idx="0"/>
            <a:effectRef idx="0"/>
            <a:fontRef idx="minor"/>
          </p:style>
        </p:sp>
      </p:grpSp>
      <p:grpSp>
        <p:nvGrpSpPr>
          <p:cNvPr id="1195" name="Google Shape;1584;p23"/>
          <p:cNvGrpSpPr/>
          <p:nvPr/>
        </p:nvGrpSpPr>
        <p:grpSpPr>
          <a:xfrm>
            <a:off x="-263160" y="-1646280"/>
            <a:ext cx="3571560" cy="6980760"/>
            <a:chOff x="-263160" y="-1646280"/>
            <a:chExt cx="3571560" cy="6980760"/>
          </a:xfrm>
        </p:grpSpPr>
        <p:grpSp>
          <p:nvGrpSpPr>
            <p:cNvPr id="1196" name="Google Shape;1585;p23"/>
            <p:cNvGrpSpPr/>
            <p:nvPr/>
          </p:nvGrpSpPr>
          <p:grpSpPr>
            <a:xfrm>
              <a:off x="-263160" y="4601160"/>
              <a:ext cx="1459800" cy="733320"/>
              <a:chOff x="-263160" y="4601160"/>
              <a:chExt cx="1459800" cy="733320"/>
            </a:xfrm>
          </p:grpSpPr>
          <p:sp>
            <p:nvSpPr>
              <p:cNvPr id="1197" name="Google Shape;1586;p23"/>
              <p:cNvSpPr/>
              <p:nvPr/>
            </p:nvSpPr>
            <p:spPr>
              <a:xfrm rot="5400000">
                <a:off x="462960" y="4601160"/>
                <a:ext cx="733320" cy="733320"/>
              </a:xfrm>
              <a:custGeom>
                <a:avLst/>
                <a:gdLst/>
                <a:ahLst/>
                <a:rect l="l" t="t" r="r" b="b"/>
                <a:pathLst>
                  <a:path fill="none" w="43445" h="43444">
                    <a:moveTo>
                      <a:pt x="43444" y="43444"/>
                    </a:moveTo>
                    <a:lnTo>
                      <a:pt x="0" y="0"/>
                    </a:lnTo>
                  </a:path>
                </a:pathLst>
              </a:custGeom>
              <a:solidFill>
                <a:schemeClr val="lt2"/>
              </a:solidFill>
              <a:ln w="19050">
                <a:solidFill>
                  <a:srgbClr val="d63436"/>
                </a:solidFill>
                <a:miter/>
              </a:ln>
            </p:spPr>
            <p:style>
              <a:lnRef idx="0"/>
              <a:fillRef idx="0"/>
              <a:effectRef idx="0"/>
              <a:fontRef idx="minor"/>
            </p:style>
          </p:sp>
          <p:sp>
            <p:nvSpPr>
              <p:cNvPr id="1198" name="Google Shape;1587;p23"/>
              <p:cNvSpPr/>
              <p:nvPr/>
            </p:nvSpPr>
            <p:spPr>
              <a:xfrm rot="5400000">
                <a:off x="283320" y="4601160"/>
                <a:ext cx="733320" cy="733320"/>
              </a:xfrm>
              <a:custGeom>
                <a:avLst/>
                <a:gdLst/>
                <a:ahLst/>
                <a:rect l="l" t="t" r="r" b="b"/>
                <a:pathLst>
                  <a:path fill="none" w="43445" h="43445">
                    <a:moveTo>
                      <a:pt x="43444" y="43444"/>
                    </a:moveTo>
                    <a:lnTo>
                      <a:pt x="0" y="0"/>
                    </a:lnTo>
                  </a:path>
                </a:pathLst>
              </a:custGeom>
              <a:solidFill>
                <a:schemeClr val="lt2"/>
              </a:solidFill>
              <a:ln w="19050">
                <a:solidFill>
                  <a:srgbClr val="d63436"/>
                </a:solidFill>
                <a:miter/>
              </a:ln>
            </p:spPr>
            <p:style>
              <a:lnRef idx="0"/>
              <a:fillRef idx="0"/>
              <a:effectRef idx="0"/>
              <a:fontRef idx="minor"/>
            </p:style>
          </p:sp>
          <p:sp>
            <p:nvSpPr>
              <p:cNvPr id="1199" name="Google Shape;1588;p23"/>
              <p:cNvSpPr/>
              <p:nvPr/>
            </p:nvSpPr>
            <p:spPr>
              <a:xfrm rot="5400000">
                <a:off x="99720" y="4600800"/>
                <a:ext cx="733320" cy="734040"/>
              </a:xfrm>
              <a:custGeom>
                <a:avLst/>
                <a:gdLst/>
                <a:ahLst/>
                <a:rect l="l" t="t" r="r" b="b"/>
                <a:pathLst>
                  <a:path fill="none" w="43445" h="43497">
                    <a:moveTo>
                      <a:pt x="43444" y="43496"/>
                    </a:moveTo>
                    <a:lnTo>
                      <a:pt x="0" y="0"/>
                    </a:lnTo>
                  </a:path>
                </a:pathLst>
              </a:custGeom>
              <a:solidFill>
                <a:schemeClr val="lt2"/>
              </a:solidFill>
              <a:ln w="19050">
                <a:solidFill>
                  <a:srgbClr val="d63436"/>
                </a:solidFill>
                <a:miter/>
              </a:ln>
            </p:spPr>
            <p:style>
              <a:lnRef idx="0"/>
              <a:fillRef idx="0"/>
              <a:effectRef idx="0"/>
              <a:fontRef idx="minor"/>
            </p:style>
          </p:sp>
          <p:sp>
            <p:nvSpPr>
              <p:cNvPr id="1200" name="Google Shape;1589;p23"/>
              <p:cNvSpPr/>
              <p:nvPr/>
            </p:nvSpPr>
            <p:spPr>
              <a:xfrm rot="5400000">
                <a:off x="-80280" y="4601160"/>
                <a:ext cx="733320" cy="733320"/>
              </a:xfrm>
              <a:custGeom>
                <a:avLst/>
                <a:gdLst/>
                <a:ahLst/>
                <a:rect l="l" t="t" r="r" b="b"/>
                <a:pathLst>
                  <a:path fill="none" w="43445" h="43445">
                    <a:moveTo>
                      <a:pt x="43444" y="43444"/>
                    </a:moveTo>
                    <a:lnTo>
                      <a:pt x="0" y="1"/>
                    </a:lnTo>
                  </a:path>
                </a:pathLst>
              </a:custGeom>
              <a:solidFill>
                <a:schemeClr val="lt2"/>
              </a:solidFill>
              <a:ln w="19050">
                <a:solidFill>
                  <a:srgbClr val="d63436"/>
                </a:solidFill>
                <a:miter/>
              </a:ln>
            </p:spPr>
            <p:style>
              <a:lnRef idx="0"/>
              <a:fillRef idx="0"/>
              <a:effectRef idx="0"/>
              <a:fontRef idx="minor"/>
            </p:style>
          </p:sp>
          <p:sp>
            <p:nvSpPr>
              <p:cNvPr id="1201" name="Google Shape;1590;p23"/>
              <p:cNvSpPr/>
              <p:nvPr/>
            </p:nvSpPr>
            <p:spPr>
              <a:xfrm rot="5400000">
                <a:off x="-263160" y="4601160"/>
                <a:ext cx="733320" cy="733320"/>
              </a:xfrm>
              <a:custGeom>
                <a:avLst/>
                <a:gdLst/>
                <a:ahLst/>
                <a:rect l="l" t="t" r="r" b="b"/>
                <a:pathLst>
                  <a:path fill="none" w="43445" h="43445">
                    <a:moveTo>
                      <a:pt x="43444" y="43444"/>
                    </a:moveTo>
                    <a:lnTo>
                      <a:pt x="0" y="1"/>
                    </a:lnTo>
                  </a:path>
                </a:pathLst>
              </a:custGeom>
              <a:solidFill>
                <a:schemeClr val="lt2"/>
              </a:solidFill>
              <a:ln w="19050">
                <a:solidFill>
                  <a:srgbClr val="d63436"/>
                </a:solidFill>
                <a:miter/>
              </a:ln>
            </p:spPr>
            <p:style>
              <a:lnRef idx="0"/>
              <a:fillRef idx="0"/>
              <a:effectRef idx="0"/>
              <a:fontRef idx="minor"/>
            </p:style>
          </p:sp>
        </p:grpSp>
        <p:grpSp>
          <p:nvGrpSpPr>
            <p:cNvPr id="1202" name="Google Shape;1591;p23"/>
            <p:cNvGrpSpPr/>
            <p:nvPr/>
          </p:nvGrpSpPr>
          <p:grpSpPr>
            <a:xfrm>
              <a:off x="-38880" y="-1646280"/>
              <a:ext cx="733320" cy="3469320"/>
              <a:chOff x="-38880" y="-1646280"/>
              <a:chExt cx="733320" cy="3469320"/>
            </a:xfrm>
          </p:grpSpPr>
          <p:sp>
            <p:nvSpPr>
              <p:cNvPr id="1203" name="Google Shape;1592;p23"/>
              <p:cNvSpPr/>
              <p:nvPr/>
            </p:nvSpPr>
            <p:spPr>
              <a:xfrm rot="10800000">
                <a:off x="-38520" y="1089720"/>
                <a:ext cx="733320" cy="733320"/>
              </a:xfrm>
              <a:custGeom>
                <a:avLst/>
                <a:gdLst/>
                <a:ahLst/>
                <a:rect l="l" t="t" r="r" b="b"/>
                <a:pathLst>
                  <a:path fill="none" w="43445" h="43445">
                    <a:moveTo>
                      <a:pt x="43444" y="43445"/>
                    </a:moveTo>
                    <a:lnTo>
                      <a:pt x="0" y="1"/>
                    </a:lnTo>
                  </a:path>
                </a:pathLst>
              </a:custGeom>
              <a:noFill/>
              <a:ln w="19050">
                <a:solidFill>
                  <a:srgbClr val="f7da66"/>
                </a:solidFill>
                <a:miter/>
              </a:ln>
            </p:spPr>
            <p:style>
              <a:lnRef idx="0"/>
              <a:fillRef idx="0"/>
              <a:effectRef idx="0"/>
              <a:fontRef idx="minor"/>
            </p:style>
          </p:sp>
          <p:sp>
            <p:nvSpPr>
              <p:cNvPr id="1204" name="Google Shape;1593;p23"/>
              <p:cNvSpPr/>
              <p:nvPr/>
            </p:nvSpPr>
            <p:spPr>
              <a:xfrm rot="10800000">
                <a:off x="-38520" y="905760"/>
                <a:ext cx="733320" cy="734040"/>
              </a:xfrm>
              <a:custGeom>
                <a:avLst/>
                <a:gdLst/>
                <a:ahLst/>
                <a:rect l="l" t="t" r="r" b="b"/>
                <a:pathLst>
                  <a:path fill="none" w="43445" h="43497">
                    <a:moveTo>
                      <a:pt x="43444" y="43497"/>
                    </a:moveTo>
                    <a:lnTo>
                      <a:pt x="0" y="1"/>
                    </a:lnTo>
                  </a:path>
                </a:pathLst>
              </a:custGeom>
              <a:noFill/>
              <a:ln w="19050">
                <a:solidFill>
                  <a:srgbClr val="f7da66"/>
                </a:solidFill>
                <a:miter/>
              </a:ln>
            </p:spPr>
            <p:style>
              <a:lnRef idx="0"/>
              <a:fillRef idx="0"/>
              <a:effectRef idx="0"/>
              <a:fontRef idx="minor"/>
            </p:style>
          </p:sp>
          <p:sp>
            <p:nvSpPr>
              <p:cNvPr id="1205" name="Google Shape;1594;p23"/>
              <p:cNvSpPr/>
              <p:nvPr/>
            </p:nvSpPr>
            <p:spPr>
              <a:xfrm rot="10800000">
                <a:off x="-38520" y="725760"/>
                <a:ext cx="733320" cy="733320"/>
              </a:xfrm>
              <a:custGeom>
                <a:avLst/>
                <a:gdLst/>
                <a:ahLst/>
                <a:rect l="l" t="t" r="r" b="b"/>
                <a:pathLst>
                  <a:path fill="none" w="43445" h="43444">
                    <a:moveTo>
                      <a:pt x="43444" y="43444"/>
                    </a:moveTo>
                    <a:lnTo>
                      <a:pt x="0" y="0"/>
                    </a:lnTo>
                  </a:path>
                </a:pathLst>
              </a:custGeom>
              <a:noFill/>
              <a:ln w="19050">
                <a:solidFill>
                  <a:srgbClr val="f7da66"/>
                </a:solidFill>
                <a:miter/>
              </a:ln>
            </p:spPr>
            <p:style>
              <a:lnRef idx="0"/>
              <a:fillRef idx="0"/>
              <a:effectRef idx="0"/>
              <a:fontRef idx="minor"/>
            </p:style>
          </p:sp>
          <p:sp>
            <p:nvSpPr>
              <p:cNvPr id="1206" name="Google Shape;1595;p23"/>
              <p:cNvSpPr/>
              <p:nvPr/>
            </p:nvSpPr>
            <p:spPr>
              <a:xfrm rot="10800000">
                <a:off x="-38520" y="542520"/>
                <a:ext cx="733320" cy="733320"/>
              </a:xfrm>
              <a:custGeom>
                <a:avLst/>
                <a:gdLst/>
                <a:ahLst/>
                <a:rect l="l" t="t" r="r" b="b"/>
                <a:pathLst>
                  <a:path fill="none" w="43445" h="43444">
                    <a:moveTo>
                      <a:pt x="43444" y="43444"/>
                    </a:moveTo>
                    <a:lnTo>
                      <a:pt x="0" y="0"/>
                    </a:lnTo>
                  </a:path>
                </a:pathLst>
              </a:custGeom>
              <a:noFill/>
              <a:ln w="19050">
                <a:solidFill>
                  <a:srgbClr val="f7da66"/>
                </a:solidFill>
                <a:miter/>
              </a:ln>
            </p:spPr>
            <p:style>
              <a:lnRef idx="0"/>
              <a:fillRef idx="0"/>
              <a:effectRef idx="0"/>
              <a:fontRef idx="minor"/>
            </p:style>
          </p:sp>
          <p:sp>
            <p:nvSpPr>
              <p:cNvPr id="1207" name="Google Shape;1596;p23"/>
              <p:cNvSpPr/>
              <p:nvPr/>
            </p:nvSpPr>
            <p:spPr>
              <a:xfrm rot="10800000">
                <a:off x="-38520" y="362880"/>
                <a:ext cx="733320" cy="733320"/>
              </a:xfrm>
              <a:custGeom>
                <a:avLst/>
                <a:gdLst/>
                <a:ahLst/>
                <a:rect l="l" t="t" r="r" b="b"/>
                <a:pathLst>
                  <a:path fill="none" w="43445" h="43445">
                    <a:moveTo>
                      <a:pt x="43444" y="43444"/>
                    </a:moveTo>
                    <a:lnTo>
                      <a:pt x="0" y="0"/>
                    </a:lnTo>
                  </a:path>
                </a:pathLst>
              </a:custGeom>
              <a:noFill/>
              <a:ln w="19050">
                <a:solidFill>
                  <a:srgbClr val="f7da66"/>
                </a:solidFill>
                <a:miter/>
              </a:ln>
            </p:spPr>
            <p:style>
              <a:lnRef idx="0"/>
              <a:fillRef idx="0"/>
              <a:effectRef idx="0"/>
              <a:fontRef idx="minor"/>
            </p:style>
          </p:sp>
          <p:sp>
            <p:nvSpPr>
              <p:cNvPr id="1208" name="Google Shape;1597;p23"/>
              <p:cNvSpPr/>
              <p:nvPr/>
            </p:nvSpPr>
            <p:spPr>
              <a:xfrm rot="10800000">
                <a:off x="-38520" y="178920"/>
                <a:ext cx="733320" cy="734040"/>
              </a:xfrm>
              <a:custGeom>
                <a:avLst/>
                <a:gdLst/>
                <a:ahLst/>
                <a:rect l="l" t="t" r="r" b="b"/>
                <a:pathLst>
                  <a:path fill="none" w="43445" h="43497">
                    <a:moveTo>
                      <a:pt x="43444" y="43496"/>
                    </a:moveTo>
                    <a:lnTo>
                      <a:pt x="0" y="0"/>
                    </a:lnTo>
                  </a:path>
                </a:pathLst>
              </a:custGeom>
              <a:noFill/>
              <a:ln w="19050">
                <a:solidFill>
                  <a:srgbClr val="f7da66"/>
                </a:solidFill>
                <a:miter/>
              </a:ln>
            </p:spPr>
            <p:style>
              <a:lnRef idx="0"/>
              <a:fillRef idx="0"/>
              <a:effectRef idx="0"/>
              <a:fontRef idx="minor"/>
            </p:style>
          </p:sp>
          <p:sp>
            <p:nvSpPr>
              <p:cNvPr id="1209" name="Google Shape;1598;p23"/>
              <p:cNvSpPr/>
              <p:nvPr/>
            </p:nvSpPr>
            <p:spPr>
              <a:xfrm rot="10800000">
                <a:off x="-38520" y="-360"/>
                <a:ext cx="733320" cy="733320"/>
              </a:xfrm>
              <a:custGeom>
                <a:avLst/>
                <a:gdLst/>
                <a:ahLst/>
                <a:rect l="l" t="t" r="r" b="b"/>
                <a:pathLst>
                  <a:path fill="none" w="43445" h="43445">
                    <a:moveTo>
                      <a:pt x="43444" y="43444"/>
                    </a:moveTo>
                    <a:lnTo>
                      <a:pt x="0" y="1"/>
                    </a:lnTo>
                  </a:path>
                </a:pathLst>
              </a:custGeom>
              <a:noFill/>
              <a:ln w="19050">
                <a:solidFill>
                  <a:srgbClr val="f7da66"/>
                </a:solidFill>
                <a:miter/>
              </a:ln>
            </p:spPr>
            <p:style>
              <a:lnRef idx="0"/>
              <a:fillRef idx="0"/>
              <a:effectRef idx="0"/>
              <a:fontRef idx="minor"/>
            </p:style>
          </p:sp>
          <p:sp>
            <p:nvSpPr>
              <p:cNvPr id="1210" name="Google Shape;1599;p23"/>
              <p:cNvSpPr/>
              <p:nvPr/>
            </p:nvSpPr>
            <p:spPr>
              <a:xfrm rot="10800000">
                <a:off x="-38520" y="-183600"/>
                <a:ext cx="733320" cy="733320"/>
              </a:xfrm>
              <a:custGeom>
                <a:avLst/>
                <a:gdLst/>
                <a:ahLst/>
                <a:rect l="l" t="t" r="r" b="b"/>
                <a:pathLst>
                  <a:path fill="none" w="43445" h="43445">
                    <a:moveTo>
                      <a:pt x="43444" y="43444"/>
                    </a:moveTo>
                    <a:lnTo>
                      <a:pt x="0" y="1"/>
                    </a:lnTo>
                  </a:path>
                </a:pathLst>
              </a:custGeom>
              <a:noFill/>
              <a:ln w="19050">
                <a:solidFill>
                  <a:srgbClr val="f7da66"/>
                </a:solidFill>
                <a:miter/>
              </a:ln>
            </p:spPr>
            <p:style>
              <a:lnRef idx="0"/>
              <a:fillRef idx="0"/>
              <a:effectRef idx="0"/>
              <a:fontRef idx="minor"/>
            </p:style>
          </p:sp>
          <p:sp>
            <p:nvSpPr>
              <p:cNvPr id="1211" name="Google Shape;1600;p23"/>
              <p:cNvSpPr/>
              <p:nvPr/>
            </p:nvSpPr>
            <p:spPr>
              <a:xfrm rot="10800000">
                <a:off x="-38520" y="-372960"/>
                <a:ext cx="733320" cy="733320"/>
              </a:xfrm>
              <a:custGeom>
                <a:avLst/>
                <a:gdLst/>
                <a:ahLst/>
                <a:rect l="l" t="t" r="r" b="b"/>
                <a:pathLst>
                  <a:path fill="none" w="43445" h="43445">
                    <a:moveTo>
                      <a:pt x="43444" y="43445"/>
                    </a:moveTo>
                    <a:lnTo>
                      <a:pt x="0" y="1"/>
                    </a:lnTo>
                  </a:path>
                </a:pathLst>
              </a:custGeom>
              <a:noFill/>
              <a:ln w="19050">
                <a:solidFill>
                  <a:srgbClr val="f7da66"/>
                </a:solidFill>
                <a:miter/>
              </a:ln>
            </p:spPr>
            <p:style>
              <a:lnRef idx="0"/>
              <a:fillRef idx="0"/>
              <a:effectRef idx="0"/>
              <a:fontRef idx="minor"/>
            </p:style>
          </p:sp>
          <p:sp>
            <p:nvSpPr>
              <p:cNvPr id="1212" name="Google Shape;1601;p23"/>
              <p:cNvSpPr/>
              <p:nvPr/>
            </p:nvSpPr>
            <p:spPr>
              <a:xfrm rot="10800000">
                <a:off x="-38520" y="-556560"/>
                <a:ext cx="733320" cy="734040"/>
              </a:xfrm>
              <a:custGeom>
                <a:avLst/>
                <a:gdLst/>
                <a:ahLst/>
                <a:rect l="l" t="t" r="r" b="b"/>
                <a:pathLst>
                  <a:path fill="none" w="43445" h="43497">
                    <a:moveTo>
                      <a:pt x="43444" y="43497"/>
                    </a:moveTo>
                    <a:lnTo>
                      <a:pt x="0" y="1"/>
                    </a:lnTo>
                  </a:path>
                </a:pathLst>
              </a:custGeom>
              <a:noFill/>
              <a:ln w="19050">
                <a:solidFill>
                  <a:srgbClr val="f7da66"/>
                </a:solidFill>
                <a:miter/>
              </a:ln>
            </p:spPr>
            <p:style>
              <a:lnRef idx="0"/>
              <a:fillRef idx="0"/>
              <a:effectRef idx="0"/>
              <a:fontRef idx="minor"/>
            </p:style>
          </p:sp>
          <p:sp>
            <p:nvSpPr>
              <p:cNvPr id="1213" name="Google Shape;1602;p23"/>
              <p:cNvSpPr/>
              <p:nvPr/>
            </p:nvSpPr>
            <p:spPr>
              <a:xfrm rot="10800000">
                <a:off x="-38520" y="-736560"/>
                <a:ext cx="733320" cy="733320"/>
              </a:xfrm>
              <a:custGeom>
                <a:avLst/>
                <a:gdLst/>
                <a:ahLst/>
                <a:rect l="l" t="t" r="r" b="b"/>
                <a:pathLst>
                  <a:path fill="none" w="43445" h="43444">
                    <a:moveTo>
                      <a:pt x="43444" y="43444"/>
                    </a:moveTo>
                    <a:lnTo>
                      <a:pt x="0" y="0"/>
                    </a:lnTo>
                  </a:path>
                </a:pathLst>
              </a:custGeom>
              <a:noFill/>
              <a:ln w="19050">
                <a:solidFill>
                  <a:srgbClr val="f7da66"/>
                </a:solidFill>
                <a:miter/>
              </a:ln>
            </p:spPr>
            <p:style>
              <a:lnRef idx="0"/>
              <a:fillRef idx="0"/>
              <a:effectRef idx="0"/>
              <a:fontRef idx="minor"/>
            </p:style>
          </p:sp>
          <p:sp>
            <p:nvSpPr>
              <p:cNvPr id="1214" name="Google Shape;1603;p23"/>
              <p:cNvSpPr/>
              <p:nvPr/>
            </p:nvSpPr>
            <p:spPr>
              <a:xfrm rot="10800000">
                <a:off x="-38520" y="-919800"/>
                <a:ext cx="733320" cy="733320"/>
              </a:xfrm>
              <a:custGeom>
                <a:avLst/>
                <a:gdLst/>
                <a:ahLst/>
                <a:rect l="l" t="t" r="r" b="b"/>
                <a:pathLst>
                  <a:path fill="none" w="43445" h="43444">
                    <a:moveTo>
                      <a:pt x="43444" y="43444"/>
                    </a:moveTo>
                    <a:lnTo>
                      <a:pt x="0" y="0"/>
                    </a:lnTo>
                  </a:path>
                </a:pathLst>
              </a:custGeom>
              <a:noFill/>
              <a:ln w="19050">
                <a:solidFill>
                  <a:srgbClr val="f7da66"/>
                </a:solidFill>
                <a:miter/>
              </a:ln>
            </p:spPr>
            <p:style>
              <a:lnRef idx="0"/>
              <a:fillRef idx="0"/>
              <a:effectRef idx="0"/>
              <a:fontRef idx="minor"/>
            </p:style>
          </p:sp>
          <p:sp>
            <p:nvSpPr>
              <p:cNvPr id="1215" name="Google Shape;1604;p23"/>
              <p:cNvSpPr/>
              <p:nvPr/>
            </p:nvSpPr>
            <p:spPr>
              <a:xfrm rot="10800000">
                <a:off x="-38520" y="-1099440"/>
                <a:ext cx="733320" cy="733320"/>
              </a:xfrm>
              <a:custGeom>
                <a:avLst/>
                <a:gdLst/>
                <a:ahLst/>
                <a:rect l="l" t="t" r="r" b="b"/>
                <a:pathLst>
                  <a:path fill="none" w="43445" h="43445">
                    <a:moveTo>
                      <a:pt x="43444" y="43444"/>
                    </a:moveTo>
                    <a:lnTo>
                      <a:pt x="0" y="0"/>
                    </a:lnTo>
                  </a:path>
                </a:pathLst>
              </a:custGeom>
              <a:noFill/>
              <a:ln w="19050">
                <a:solidFill>
                  <a:srgbClr val="f7da66"/>
                </a:solidFill>
                <a:miter/>
              </a:ln>
            </p:spPr>
            <p:style>
              <a:lnRef idx="0"/>
              <a:fillRef idx="0"/>
              <a:effectRef idx="0"/>
              <a:fontRef idx="minor"/>
            </p:style>
          </p:sp>
          <p:sp>
            <p:nvSpPr>
              <p:cNvPr id="1216" name="Google Shape;1605;p23"/>
              <p:cNvSpPr/>
              <p:nvPr/>
            </p:nvSpPr>
            <p:spPr>
              <a:xfrm rot="10800000">
                <a:off x="-38520" y="-1283040"/>
                <a:ext cx="733320" cy="734040"/>
              </a:xfrm>
              <a:custGeom>
                <a:avLst/>
                <a:gdLst/>
                <a:ahLst/>
                <a:rect l="l" t="t" r="r" b="b"/>
                <a:pathLst>
                  <a:path fill="none" w="43445" h="43497">
                    <a:moveTo>
                      <a:pt x="43444" y="43496"/>
                    </a:moveTo>
                    <a:lnTo>
                      <a:pt x="0" y="0"/>
                    </a:lnTo>
                  </a:path>
                </a:pathLst>
              </a:custGeom>
              <a:noFill/>
              <a:ln w="19050">
                <a:solidFill>
                  <a:srgbClr val="f7da66"/>
                </a:solidFill>
                <a:miter/>
              </a:ln>
            </p:spPr>
            <p:style>
              <a:lnRef idx="0"/>
              <a:fillRef idx="0"/>
              <a:effectRef idx="0"/>
              <a:fontRef idx="minor"/>
            </p:style>
          </p:sp>
          <p:sp>
            <p:nvSpPr>
              <p:cNvPr id="1217" name="Google Shape;1606;p23"/>
              <p:cNvSpPr/>
              <p:nvPr/>
            </p:nvSpPr>
            <p:spPr>
              <a:xfrm rot="10800000">
                <a:off x="-38520" y="-1463040"/>
                <a:ext cx="733320" cy="733320"/>
              </a:xfrm>
              <a:custGeom>
                <a:avLst/>
                <a:gdLst/>
                <a:ahLst/>
                <a:rect l="l" t="t" r="r" b="b"/>
                <a:pathLst>
                  <a:path fill="none" w="43445" h="43445">
                    <a:moveTo>
                      <a:pt x="43444" y="43444"/>
                    </a:moveTo>
                    <a:lnTo>
                      <a:pt x="0" y="1"/>
                    </a:lnTo>
                  </a:path>
                </a:pathLst>
              </a:custGeom>
              <a:noFill/>
              <a:ln w="19050">
                <a:solidFill>
                  <a:srgbClr val="f7da66"/>
                </a:solidFill>
                <a:miter/>
              </a:ln>
            </p:spPr>
            <p:style>
              <a:lnRef idx="0"/>
              <a:fillRef idx="0"/>
              <a:effectRef idx="0"/>
              <a:fontRef idx="minor"/>
            </p:style>
          </p:sp>
          <p:sp>
            <p:nvSpPr>
              <p:cNvPr id="1218" name="Google Shape;1607;p23"/>
              <p:cNvSpPr/>
              <p:nvPr/>
            </p:nvSpPr>
            <p:spPr>
              <a:xfrm rot="10800000">
                <a:off x="-38520" y="-1646280"/>
                <a:ext cx="733320" cy="733320"/>
              </a:xfrm>
              <a:custGeom>
                <a:avLst/>
                <a:gdLst/>
                <a:ahLst/>
                <a:rect l="l" t="t" r="r" b="b"/>
                <a:pathLst>
                  <a:path fill="none" w="43445" h="43445">
                    <a:moveTo>
                      <a:pt x="43444" y="43444"/>
                    </a:moveTo>
                    <a:lnTo>
                      <a:pt x="0" y="1"/>
                    </a:lnTo>
                  </a:path>
                </a:pathLst>
              </a:custGeom>
              <a:noFill/>
              <a:ln w="19050">
                <a:solidFill>
                  <a:srgbClr val="f7da66"/>
                </a:solidFill>
                <a:miter/>
              </a:ln>
            </p:spPr>
            <p:style>
              <a:lnRef idx="0"/>
              <a:fillRef idx="0"/>
              <a:effectRef idx="0"/>
              <a:fontRef idx="minor"/>
            </p:style>
          </p:sp>
        </p:grpSp>
        <p:sp>
          <p:nvSpPr>
            <p:cNvPr id="1219" name="Google Shape;1608;p23"/>
            <p:cNvSpPr/>
            <p:nvPr/>
          </p:nvSpPr>
          <p:spPr>
            <a:xfrm>
              <a:off x="2521800" y="4743360"/>
              <a:ext cx="786600" cy="47520"/>
            </a:xfrm>
            <a:prstGeom prst="rect">
              <a:avLst/>
            </a:prstGeom>
            <a:solidFill>
              <a:schemeClr val="dk2"/>
            </a:solidFill>
            <a:ln w="0">
              <a:noFill/>
            </a:ln>
          </p:spPr>
          <p:style>
            <a:lnRef idx="0"/>
            <a:fillRef idx="0"/>
            <a:effectRef idx="0"/>
            <a:fontRef idx="minor"/>
          </p:style>
        </p:sp>
        <p:sp>
          <p:nvSpPr>
            <p:cNvPr id="1220" name="Google Shape;1609;p23"/>
            <p:cNvSpPr/>
            <p:nvPr/>
          </p:nvSpPr>
          <p:spPr>
            <a:xfrm>
              <a:off x="2083320" y="4885200"/>
              <a:ext cx="786600" cy="47520"/>
            </a:xfrm>
            <a:prstGeom prst="rect">
              <a:avLst/>
            </a:prstGeom>
            <a:solidFill>
              <a:schemeClr val="lt2"/>
            </a:solidFill>
            <a:ln w="0">
              <a:noFill/>
            </a:ln>
          </p:spPr>
          <p:style>
            <a:lnRef idx="0"/>
            <a:fillRef idx="0"/>
            <a:effectRef idx="0"/>
            <a:fontRef idx="minor"/>
          </p:style>
        </p:sp>
        <p:sp>
          <p:nvSpPr>
            <p:cNvPr id="1221" name="Google Shape;1610;p23"/>
            <p:cNvSpPr/>
            <p:nvPr/>
          </p:nvSpPr>
          <p:spPr>
            <a:xfrm>
              <a:off x="2764440" y="4601160"/>
              <a:ext cx="230760" cy="47520"/>
            </a:xfrm>
            <a:prstGeom prst="rect">
              <a:avLst/>
            </a:prstGeom>
            <a:solidFill>
              <a:schemeClr val="dk2"/>
            </a:solidFill>
            <a:ln w="0">
              <a:noFill/>
            </a:ln>
          </p:spPr>
          <p:style>
            <a:lnRef idx="0"/>
            <a:fillRef idx="0"/>
            <a:effectRef idx="0"/>
            <a:fontRef idx="minor"/>
          </p:style>
        </p:sp>
      </p:grpSp>
      <p:grpSp>
        <p:nvGrpSpPr>
          <p:cNvPr id="1222" name="Google Shape;1611;p23"/>
          <p:cNvGrpSpPr/>
          <p:nvPr/>
        </p:nvGrpSpPr>
        <p:grpSpPr>
          <a:xfrm>
            <a:off x="7790760" y="-1836000"/>
            <a:ext cx="3110760" cy="3110760"/>
            <a:chOff x="7790760" y="-1836000"/>
            <a:chExt cx="3110760" cy="3110760"/>
          </a:xfrm>
        </p:grpSpPr>
        <p:grpSp>
          <p:nvGrpSpPr>
            <p:cNvPr id="1223" name="Google Shape;1612;p23"/>
            <p:cNvGrpSpPr/>
            <p:nvPr/>
          </p:nvGrpSpPr>
          <p:grpSpPr>
            <a:xfrm>
              <a:off x="7790760" y="-1451880"/>
              <a:ext cx="3110760" cy="2357640"/>
              <a:chOff x="7790760" y="-1451880"/>
              <a:chExt cx="3110760" cy="2357640"/>
            </a:xfrm>
          </p:grpSpPr>
          <p:sp>
            <p:nvSpPr>
              <p:cNvPr id="1224" name="Google Shape;1613;p23"/>
              <p:cNvSpPr/>
              <p:nvPr/>
            </p:nvSpPr>
            <p:spPr>
              <a:xfrm rot="10800000">
                <a:off x="7790760" y="-676440"/>
                <a:ext cx="3110760" cy="360"/>
              </a:xfrm>
              <a:custGeom>
                <a:avLst/>
                <a:gdLst/>
                <a:ahLst/>
                <a:rect l="l" t="t" r="r" b="b"/>
                <a:pathLst>
                  <a:path w="21600" h="21600">
                    <a:moveTo>
                      <a:pt x="0" y="0"/>
                    </a:moveTo>
                    <a:lnTo>
                      <a:pt x="21600" y="21600"/>
                    </a:lnTo>
                  </a:path>
                </a:pathLst>
              </a:custGeom>
              <a:noFill/>
              <a:ln w="19050">
                <a:solidFill>
                  <a:srgbClr val="9ccc8d"/>
                </a:solidFill>
                <a:round/>
              </a:ln>
            </p:spPr>
            <p:style>
              <a:lnRef idx="0"/>
              <a:fillRef idx="0"/>
              <a:effectRef idx="0"/>
              <a:fontRef idx="minor"/>
            </p:style>
          </p:sp>
          <p:sp>
            <p:nvSpPr>
              <p:cNvPr id="1225" name="Google Shape;1614;p23"/>
              <p:cNvSpPr/>
              <p:nvPr/>
            </p:nvSpPr>
            <p:spPr>
              <a:xfrm rot="10800000">
                <a:off x="7790760" y="-1060920"/>
                <a:ext cx="3110760" cy="360"/>
              </a:xfrm>
              <a:custGeom>
                <a:avLst/>
                <a:gdLst/>
                <a:ahLst/>
                <a:rect l="l" t="t" r="r" b="b"/>
                <a:pathLst>
                  <a:path w="21600" h="21600">
                    <a:moveTo>
                      <a:pt x="0" y="0"/>
                    </a:moveTo>
                    <a:lnTo>
                      <a:pt x="21600" y="21600"/>
                    </a:lnTo>
                  </a:path>
                </a:pathLst>
              </a:custGeom>
              <a:noFill/>
              <a:ln w="19050">
                <a:solidFill>
                  <a:srgbClr val="9ccc8d"/>
                </a:solidFill>
                <a:round/>
              </a:ln>
            </p:spPr>
            <p:style>
              <a:lnRef idx="0"/>
              <a:fillRef idx="0"/>
              <a:effectRef idx="0"/>
              <a:fontRef idx="minor"/>
            </p:style>
          </p:sp>
          <p:sp>
            <p:nvSpPr>
              <p:cNvPr id="1226" name="Google Shape;1615;p23"/>
              <p:cNvSpPr/>
              <p:nvPr/>
            </p:nvSpPr>
            <p:spPr>
              <a:xfrm rot="10800000">
                <a:off x="7790760" y="-1451880"/>
                <a:ext cx="3110760" cy="360"/>
              </a:xfrm>
              <a:custGeom>
                <a:avLst/>
                <a:gdLst/>
                <a:ahLst/>
                <a:rect l="l" t="t" r="r" b="b"/>
                <a:pathLst>
                  <a:path w="21600" h="21600">
                    <a:moveTo>
                      <a:pt x="0" y="0"/>
                    </a:moveTo>
                    <a:lnTo>
                      <a:pt x="21600" y="21600"/>
                    </a:lnTo>
                  </a:path>
                </a:pathLst>
              </a:custGeom>
              <a:noFill/>
              <a:ln w="19050">
                <a:solidFill>
                  <a:srgbClr val="9ccc8d"/>
                </a:solidFill>
                <a:round/>
              </a:ln>
            </p:spPr>
            <p:style>
              <a:lnRef idx="0"/>
              <a:fillRef idx="0"/>
              <a:effectRef idx="0"/>
              <a:fontRef idx="minor"/>
            </p:style>
          </p:sp>
          <p:sp>
            <p:nvSpPr>
              <p:cNvPr id="1227" name="Google Shape;1616;p23"/>
              <p:cNvSpPr/>
              <p:nvPr/>
            </p:nvSpPr>
            <p:spPr>
              <a:xfrm rot="10800000">
                <a:off x="7790760" y="905040"/>
                <a:ext cx="3110760" cy="360"/>
              </a:xfrm>
              <a:custGeom>
                <a:avLst/>
                <a:gdLst/>
                <a:ahLst/>
                <a:rect l="l" t="t" r="r" b="b"/>
                <a:pathLst>
                  <a:path w="21600" h="21600">
                    <a:moveTo>
                      <a:pt x="0" y="0"/>
                    </a:moveTo>
                    <a:lnTo>
                      <a:pt x="21600" y="21600"/>
                    </a:lnTo>
                  </a:path>
                </a:pathLst>
              </a:custGeom>
              <a:noFill/>
              <a:ln w="19050">
                <a:solidFill>
                  <a:srgbClr val="9ccc8d"/>
                </a:solidFill>
                <a:round/>
              </a:ln>
            </p:spPr>
            <p:style>
              <a:lnRef idx="0"/>
              <a:fillRef idx="0"/>
              <a:effectRef idx="0"/>
              <a:fontRef idx="minor"/>
            </p:style>
          </p:sp>
          <p:sp>
            <p:nvSpPr>
              <p:cNvPr id="1228" name="Google Shape;1617;p23"/>
              <p:cNvSpPr/>
              <p:nvPr/>
            </p:nvSpPr>
            <p:spPr>
              <a:xfrm rot="10800000">
                <a:off x="7790760" y="520560"/>
                <a:ext cx="3110760" cy="360"/>
              </a:xfrm>
              <a:custGeom>
                <a:avLst/>
                <a:gdLst/>
                <a:ahLst/>
                <a:rect l="l" t="t" r="r" b="b"/>
                <a:pathLst>
                  <a:path w="21600" h="21600">
                    <a:moveTo>
                      <a:pt x="0" y="0"/>
                    </a:moveTo>
                    <a:lnTo>
                      <a:pt x="21600" y="21600"/>
                    </a:lnTo>
                  </a:path>
                </a:pathLst>
              </a:custGeom>
              <a:noFill/>
              <a:ln w="19050">
                <a:solidFill>
                  <a:srgbClr val="9ccc8d"/>
                </a:solidFill>
                <a:round/>
              </a:ln>
            </p:spPr>
            <p:style>
              <a:lnRef idx="0"/>
              <a:fillRef idx="0"/>
              <a:effectRef idx="0"/>
              <a:fontRef idx="minor"/>
            </p:style>
          </p:sp>
          <p:sp>
            <p:nvSpPr>
              <p:cNvPr id="1229" name="Google Shape;1618;p23"/>
              <p:cNvSpPr/>
              <p:nvPr/>
            </p:nvSpPr>
            <p:spPr>
              <a:xfrm rot="10800000">
                <a:off x="7790760" y="129600"/>
                <a:ext cx="3110760" cy="360"/>
              </a:xfrm>
              <a:custGeom>
                <a:avLst/>
                <a:gdLst/>
                <a:ahLst/>
                <a:rect l="l" t="t" r="r" b="b"/>
                <a:pathLst>
                  <a:path w="21600" h="21600">
                    <a:moveTo>
                      <a:pt x="0" y="0"/>
                    </a:moveTo>
                    <a:lnTo>
                      <a:pt x="21600" y="21600"/>
                    </a:lnTo>
                  </a:path>
                </a:pathLst>
              </a:custGeom>
              <a:noFill/>
              <a:ln w="19050">
                <a:solidFill>
                  <a:srgbClr val="9ccc8d"/>
                </a:solidFill>
                <a:round/>
              </a:ln>
            </p:spPr>
            <p:style>
              <a:lnRef idx="0"/>
              <a:fillRef idx="0"/>
              <a:effectRef idx="0"/>
              <a:fontRef idx="minor"/>
            </p:style>
          </p:sp>
          <p:sp>
            <p:nvSpPr>
              <p:cNvPr id="1230" name="Google Shape;1619;p23"/>
              <p:cNvSpPr/>
              <p:nvPr/>
            </p:nvSpPr>
            <p:spPr>
              <a:xfrm rot="10800000">
                <a:off x="7790760" y="-254520"/>
                <a:ext cx="3110760" cy="360"/>
              </a:xfrm>
              <a:custGeom>
                <a:avLst/>
                <a:gdLst/>
                <a:ahLst/>
                <a:rect l="l" t="t" r="r" b="b"/>
                <a:pathLst>
                  <a:path w="21600" h="21600">
                    <a:moveTo>
                      <a:pt x="0" y="0"/>
                    </a:moveTo>
                    <a:lnTo>
                      <a:pt x="21600" y="21600"/>
                    </a:lnTo>
                  </a:path>
                </a:pathLst>
              </a:custGeom>
              <a:noFill/>
              <a:ln w="19050">
                <a:solidFill>
                  <a:srgbClr val="9ccc8d"/>
                </a:solidFill>
                <a:round/>
              </a:ln>
            </p:spPr>
            <p:style>
              <a:lnRef idx="0"/>
              <a:fillRef idx="0"/>
              <a:effectRef idx="0"/>
              <a:fontRef idx="minor"/>
            </p:style>
          </p:sp>
        </p:grpSp>
        <p:grpSp>
          <p:nvGrpSpPr>
            <p:cNvPr id="1231" name="Google Shape;1620;p23"/>
            <p:cNvGrpSpPr/>
            <p:nvPr/>
          </p:nvGrpSpPr>
          <p:grpSpPr>
            <a:xfrm>
              <a:off x="8183160" y="-1836000"/>
              <a:ext cx="2357640" cy="3110760"/>
              <a:chOff x="8183160" y="-1836000"/>
              <a:chExt cx="2357640" cy="3110760"/>
            </a:xfrm>
          </p:grpSpPr>
          <p:sp>
            <p:nvSpPr>
              <p:cNvPr id="1232" name="Google Shape;1621;p23"/>
              <p:cNvSpPr/>
              <p:nvPr/>
            </p:nvSpPr>
            <p:spPr>
              <a:xfrm rot="5400000">
                <a:off x="7403400" y="-280800"/>
                <a:ext cx="3110760" cy="360"/>
              </a:xfrm>
              <a:custGeom>
                <a:avLst/>
                <a:gdLst/>
                <a:ahLst/>
                <a:rect l="l" t="t" r="r" b="b"/>
                <a:pathLst>
                  <a:path w="21600" h="21600">
                    <a:moveTo>
                      <a:pt x="0" y="0"/>
                    </a:moveTo>
                    <a:lnTo>
                      <a:pt x="21600" y="21600"/>
                    </a:lnTo>
                  </a:path>
                </a:pathLst>
              </a:custGeom>
              <a:noFill/>
              <a:ln w="19050">
                <a:solidFill>
                  <a:srgbClr val="9ccc8d"/>
                </a:solidFill>
                <a:round/>
              </a:ln>
            </p:spPr>
            <p:style>
              <a:lnRef idx="0"/>
              <a:fillRef idx="0"/>
              <a:effectRef idx="0"/>
              <a:fontRef idx="minor"/>
            </p:style>
          </p:sp>
          <p:sp>
            <p:nvSpPr>
              <p:cNvPr id="1233" name="Google Shape;1622;p23"/>
              <p:cNvSpPr/>
              <p:nvPr/>
            </p:nvSpPr>
            <p:spPr>
              <a:xfrm rot="5400000">
                <a:off x="7018920" y="-280800"/>
                <a:ext cx="3110760" cy="360"/>
              </a:xfrm>
              <a:custGeom>
                <a:avLst/>
                <a:gdLst/>
                <a:ahLst/>
                <a:rect l="l" t="t" r="r" b="b"/>
                <a:pathLst>
                  <a:path w="21600" h="21600">
                    <a:moveTo>
                      <a:pt x="0" y="0"/>
                    </a:moveTo>
                    <a:lnTo>
                      <a:pt x="21600" y="21600"/>
                    </a:lnTo>
                  </a:path>
                </a:pathLst>
              </a:custGeom>
              <a:noFill/>
              <a:ln w="19050">
                <a:solidFill>
                  <a:srgbClr val="9ccc8d"/>
                </a:solidFill>
                <a:round/>
              </a:ln>
            </p:spPr>
            <p:style>
              <a:lnRef idx="0"/>
              <a:fillRef idx="0"/>
              <a:effectRef idx="0"/>
              <a:fontRef idx="minor"/>
            </p:style>
          </p:sp>
          <p:sp>
            <p:nvSpPr>
              <p:cNvPr id="1234" name="Google Shape;1623;p23"/>
              <p:cNvSpPr/>
              <p:nvPr/>
            </p:nvSpPr>
            <p:spPr>
              <a:xfrm rot="5400000">
                <a:off x="6627960" y="-280800"/>
                <a:ext cx="3110760" cy="360"/>
              </a:xfrm>
              <a:custGeom>
                <a:avLst/>
                <a:gdLst/>
                <a:ahLst/>
                <a:rect l="l" t="t" r="r" b="b"/>
                <a:pathLst>
                  <a:path w="21600" h="21600">
                    <a:moveTo>
                      <a:pt x="0" y="0"/>
                    </a:moveTo>
                    <a:lnTo>
                      <a:pt x="21600" y="21600"/>
                    </a:lnTo>
                  </a:path>
                </a:pathLst>
              </a:custGeom>
              <a:noFill/>
              <a:ln w="19050">
                <a:solidFill>
                  <a:srgbClr val="9ccc8d"/>
                </a:solidFill>
                <a:round/>
              </a:ln>
            </p:spPr>
            <p:style>
              <a:lnRef idx="0"/>
              <a:fillRef idx="0"/>
              <a:effectRef idx="0"/>
              <a:fontRef idx="minor"/>
            </p:style>
          </p:sp>
          <p:sp>
            <p:nvSpPr>
              <p:cNvPr id="1235" name="Google Shape;1624;p23"/>
              <p:cNvSpPr/>
              <p:nvPr/>
            </p:nvSpPr>
            <p:spPr>
              <a:xfrm rot="5400000">
                <a:off x="8985240" y="-280800"/>
                <a:ext cx="3110760" cy="360"/>
              </a:xfrm>
              <a:custGeom>
                <a:avLst/>
                <a:gdLst/>
                <a:ahLst/>
                <a:rect l="l" t="t" r="r" b="b"/>
                <a:pathLst>
                  <a:path w="21600" h="21600">
                    <a:moveTo>
                      <a:pt x="0" y="0"/>
                    </a:moveTo>
                    <a:lnTo>
                      <a:pt x="21600" y="21600"/>
                    </a:lnTo>
                  </a:path>
                </a:pathLst>
              </a:custGeom>
              <a:noFill/>
              <a:ln w="19050">
                <a:solidFill>
                  <a:srgbClr val="9ccc8d"/>
                </a:solidFill>
                <a:round/>
              </a:ln>
            </p:spPr>
            <p:style>
              <a:lnRef idx="0"/>
              <a:fillRef idx="0"/>
              <a:effectRef idx="0"/>
              <a:fontRef idx="minor"/>
            </p:style>
          </p:sp>
          <p:sp>
            <p:nvSpPr>
              <p:cNvPr id="1236" name="Google Shape;1625;p23"/>
              <p:cNvSpPr/>
              <p:nvPr/>
            </p:nvSpPr>
            <p:spPr>
              <a:xfrm rot="5400000">
                <a:off x="8600400" y="-280800"/>
                <a:ext cx="3110760" cy="360"/>
              </a:xfrm>
              <a:custGeom>
                <a:avLst/>
                <a:gdLst/>
                <a:ahLst/>
                <a:rect l="l" t="t" r="r" b="b"/>
                <a:pathLst>
                  <a:path w="21600" h="21600">
                    <a:moveTo>
                      <a:pt x="0" y="0"/>
                    </a:moveTo>
                    <a:lnTo>
                      <a:pt x="21600" y="21600"/>
                    </a:lnTo>
                  </a:path>
                </a:pathLst>
              </a:custGeom>
              <a:noFill/>
              <a:ln w="19050">
                <a:solidFill>
                  <a:srgbClr val="9ccc8d"/>
                </a:solidFill>
                <a:round/>
              </a:ln>
            </p:spPr>
            <p:style>
              <a:lnRef idx="0"/>
              <a:fillRef idx="0"/>
              <a:effectRef idx="0"/>
              <a:fontRef idx="minor"/>
            </p:style>
          </p:sp>
          <p:sp>
            <p:nvSpPr>
              <p:cNvPr id="1237" name="Google Shape;1626;p23"/>
              <p:cNvSpPr/>
              <p:nvPr/>
            </p:nvSpPr>
            <p:spPr>
              <a:xfrm rot="5400000">
                <a:off x="8209440" y="-280800"/>
                <a:ext cx="3110760" cy="360"/>
              </a:xfrm>
              <a:custGeom>
                <a:avLst/>
                <a:gdLst/>
                <a:ahLst/>
                <a:rect l="l" t="t" r="r" b="b"/>
                <a:pathLst>
                  <a:path w="21600" h="21600">
                    <a:moveTo>
                      <a:pt x="0" y="0"/>
                    </a:moveTo>
                    <a:lnTo>
                      <a:pt x="21600" y="21600"/>
                    </a:lnTo>
                  </a:path>
                </a:pathLst>
              </a:custGeom>
              <a:noFill/>
              <a:ln w="19050">
                <a:solidFill>
                  <a:srgbClr val="9ccc8d"/>
                </a:solidFill>
                <a:round/>
              </a:ln>
            </p:spPr>
            <p:style>
              <a:lnRef idx="0"/>
              <a:fillRef idx="0"/>
              <a:effectRef idx="0"/>
              <a:fontRef idx="minor"/>
            </p:style>
          </p:sp>
          <p:sp>
            <p:nvSpPr>
              <p:cNvPr id="1238" name="Google Shape;1627;p23"/>
              <p:cNvSpPr/>
              <p:nvPr/>
            </p:nvSpPr>
            <p:spPr>
              <a:xfrm rot="5400000">
                <a:off x="7824960" y="-280800"/>
                <a:ext cx="3110760" cy="360"/>
              </a:xfrm>
              <a:custGeom>
                <a:avLst/>
                <a:gdLst/>
                <a:ahLst/>
                <a:rect l="l" t="t" r="r" b="b"/>
                <a:pathLst>
                  <a:path w="21600" h="21600">
                    <a:moveTo>
                      <a:pt x="0" y="0"/>
                    </a:moveTo>
                    <a:lnTo>
                      <a:pt x="21600" y="21600"/>
                    </a:lnTo>
                  </a:path>
                </a:pathLst>
              </a:custGeom>
              <a:noFill/>
              <a:ln w="19050">
                <a:solidFill>
                  <a:srgbClr val="9ccc8d"/>
                </a:solidFill>
                <a:round/>
              </a:ln>
            </p:spPr>
            <p:style>
              <a:lnRef idx="0"/>
              <a:fillRef idx="0"/>
              <a:effectRef idx="0"/>
              <a:fontRef idx="minor"/>
            </p:style>
          </p:sp>
        </p:grpSp>
      </p:grpSp>
      <p:sp>
        <p:nvSpPr>
          <p:cNvPr id="1239"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919"/>
        </a:solidFill>
      </p:bgPr>
    </p:bg>
    <p:spTree>
      <p:nvGrpSpPr>
        <p:cNvPr id="1" name=""/>
        <p:cNvGrpSpPr/>
        <p:nvPr/>
      </p:nvGrpSpPr>
      <p:grpSpPr>
        <a:xfrm>
          <a:off x="0" y="0"/>
          <a:ext cx="0" cy="0"/>
          <a:chOff x="0" y="0"/>
          <a:chExt cx="0" cy="0"/>
        </a:xfrm>
      </p:grpSpPr>
      <p:sp>
        <p:nvSpPr>
          <p:cNvPr id="1276" name="PlaceHolder 1"/>
          <p:cNvSpPr>
            <a:spLocks noGrp="1"/>
          </p:cNvSpPr>
          <p:nvPr>
            <p:ph type="title"/>
          </p:nvPr>
        </p:nvSpPr>
        <p:spPr>
          <a:xfrm>
            <a:off x="5434200" y="1666080"/>
            <a:ext cx="2996280" cy="506880"/>
          </a:xfrm>
          <a:prstGeom prst="rect">
            <a:avLst/>
          </a:prstGeom>
          <a:noFill/>
          <a:ln w="0">
            <a:noFill/>
          </a:ln>
        </p:spPr>
        <p:txBody>
          <a:bodyPr tIns="91440" bIns="91440" anchor="ctr">
            <a:noAutofit/>
          </a:bodyP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grpSp>
        <p:nvGrpSpPr>
          <p:cNvPr id="1277" name="Google Shape;950;p17"/>
          <p:cNvGrpSpPr/>
          <p:nvPr/>
        </p:nvGrpSpPr>
        <p:grpSpPr>
          <a:xfrm>
            <a:off x="-396000" y="-198720"/>
            <a:ext cx="3468960" cy="733320"/>
            <a:chOff x="-396000" y="-198720"/>
            <a:chExt cx="3468960" cy="733320"/>
          </a:xfrm>
        </p:grpSpPr>
        <p:sp>
          <p:nvSpPr>
            <p:cNvPr id="1278" name="Google Shape;951;p17"/>
            <p:cNvSpPr/>
            <p:nvPr/>
          </p:nvSpPr>
          <p:spPr>
            <a:xfrm rot="5400000">
              <a:off x="2339640" y="-198720"/>
              <a:ext cx="733320" cy="733320"/>
            </a:xfrm>
            <a:custGeom>
              <a:avLst/>
              <a:gdLst/>
              <a:ahLst/>
              <a:rect l="l" t="t" r="r" b="b"/>
              <a:pathLst>
                <a:path fill="none" w="43445" h="43445">
                  <a:moveTo>
                    <a:pt x="43444" y="43445"/>
                  </a:moveTo>
                  <a:lnTo>
                    <a:pt x="0" y="1"/>
                  </a:lnTo>
                </a:path>
              </a:pathLst>
            </a:custGeom>
            <a:noFill/>
            <a:ln w="19050">
              <a:solidFill>
                <a:srgbClr val="84bde7"/>
              </a:solidFill>
              <a:miter/>
            </a:ln>
          </p:spPr>
          <p:style>
            <a:lnRef idx="0"/>
            <a:fillRef idx="0"/>
            <a:effectRef idx="0"/>
            <a:fontRef idx="minor"/>
          </p:style>
        </p:sp>
        <p:sp>
          <p:nvSpPr>
            <p:cNvPr id="1279" name="Google Shape;952;p17"/>
            <p:cNvSpPr/>
            <p:nvPr/>
          </p:nvSpPr>
          <p:spPr>
            <a:xfrm rot="5400000">
              <a:off x="2156040" y="-199080"/>
              <a:ext cx="733320" cy="734040"/>
            </a:xfrm>
            <a:custGeom>
              <a:avLst/>
              <a:gdLst/>
              <a:ahLst/>
              <a:rect l="l" t="t" r="r" b="b"/>
              <a:pathLst>
                <a:path fill="none" w="43445" h="43497">
                  <a:moveTo>
                    <a:pt x="43444" y="43497"/>
                  </a:moveTo>
                  <a:lnTo>
                    <a:pt x="0" y="1"/>
                  </a:lnTo>
                </a:path>
              </a:pathLst>
            </a:custGeom>
            <a:noFill/>
            <a:ln w="19050">
              <a:solidFill>
                <a:srgbClr val="84bde7"/>
              </a:solidFill>
              <a:miter/>
            </a:ln>
          </p:spPr>
          <p:style>
            <a:lnRef idx="0"/>
            <a:fillRef idx="0"/>
            <a:effectRef idx="0"/>
            <a:fontRef idx="minor"/>
          </p:style>
        </p:sp>
        <p:sp>
          <p:nvSpPr>
            <p:cNvPr id="1280" name="Google Shape;953;p17"/>
            <p:cNvSpPr/>
            <p:nvPr/>
          </p:nvSpPr>
          <p:spPr>
            <a:xfrm rot="5400000">
              <a:off x="1976040" y="-198720"/>
              <a:ext cx="733320" cy="733320"/>
            </a:xfrm>
            <a:custGeom>
              <a:avLst/>
              <a:gdLst/>
              <a:ahLst/>
              <a:rect l="l" t="t" r="r" b="b"/>
              <a:pathLst>
                <a:path fill="none" w="43445" h="43444">
                  <a:moveTo>
                    <a:pt x="43444" y="43444"/>
                  </a:moveTo>
                  <a:lnTo>
                    <a:pt x="0" y="0"/>
                  </a:lnTo>
                </a:path>
              </a:pathLst>
            </a:custGeom>
            <a:noFill/>
            <a:ln w="19050">
              <a:solidFill>
                <a:srgbClr val="84bde7"/>
              </a:solidFill>
              <a:miter/>
            </a:ln>
          </p:spPr>
          <p:style>
            <a:lnRef idx="0"/>
            <a:fillRef idx="0"/>
            <a:effectRef idx="0"/>
            <a:fontRef idx="minor"/>
          </p:style>
        </p:sp>
        <p:sp>
          <p:nvSpPr>
            <p:cNvPr id="1281" name="Google Shape;954;p17"/>
            <p:cNvSpPr/>
            <p:nvPr/>
          </p:nvSpPr>
          <p:spPr>
            <a:xfrm rot="5400000">
              <a:off x="1792800" y="-198720"/>
              <a:ext cx="733320" cy="733320"/>
            </a:xfrm>
            <a:custGeom>
              <a:avLst/>
              <a:gdLst/>
              <a:ahLst/>
              <a:rect l="l" t="t" r="r" b="b"/>
              <a:pathLst>
                <a:path fill="none" w="43445" h="43444">
                  <a:moveTo>
                    <a:pt x="43444" y="43444"/>
                  </a:moveTo>
                  <a:lnTo>
                    <a:pt x="0" y="0"/>
                  </a:lnTo>
                </a:path>
              </a:pathLst>
            </a:custGeom>
            <a:noFill/>
            <a:ln w="19050">
              <a:solidFill>
                <a:srgbClr val="84bde7"/>
              </a:solidFill>
              <a:miter/>
            </a:ln>
          </p:spPr>
          <p:style>
            <a:lnRef idx="0"/>
            <a:fillRef idx="0"/>
            <a:effectRef idx="0"/>
            <a:fontRef idx="minor"/>
          </p:style>
        </p:sp>
        <p:sp>
          <p:nvSpPr>
            <p:cNvPr id="1282" name="Google Shape;955;p17"/>
            <p:cNvSpPr/>
            <p:nvPr/>
          </p:nvSpPr>
          <p:spPr>
            <a:xfrm rot="5400000">
              <a:off x="1613160" y="-198720"/>
              <a:ext cx="733320" cy="733320"/>
            </a:xfrm>
            <a:custGeom>
              <a:avLst/>
              <a:gdLst/>
              <a:ahLst/>
              <a:rect l="l" t="t" r="r" b="b"/>
              <a:pathLst>
                <a:path fill="none" w="43445" h="43445">
                  <a:moveTo>
                    <a:pt x="43444" y="43444"/>
                  </a:moveTo>
                  <a:lnTo>
                    <a:pt x="0" y="0"/>
                  </a:lnTo>
                </a:path>
              </a:pathLst>
            </a:custGeom>
            <a:noFill/>
            <a:ln w="19050">
              <a:solidFill>
                <a:srgbClr val="84bde7"/>
              </a:solidFill>
              <a:miter/>
            </a:ln>
          </p:spPr>
          <p:style>
            <a:lnRef idx="0"/>
            <a:fillRef idx="0"/>
            <a:effectRef idx="0"/>
            <a:fontRef idx="minor"/>
          </p:style>
        </p:sp>
        <p:sp>
          <p:nvSpPr>
            <p:cNvPr id="1283" name="Google Shape;956;p17"/>
            <p:cNvSpPr/>
            <p:nvPr/>
          </p:nvSpPr>
          <p:spPr>
            <a:xfrm rot="5400000">
              <a:off x="1429560" y="-199080"/>
              <a:ext cx="733320" cy="734040"/>
            </a:xfrm>
            <a:custGeom>
              <a:avLst/>
              <a:gdLst/>
              <a:ahLst/>
              <a:rect l="l" t="t" r="r" b="b"/>
              <a:pathLst>
                <a:path fill="none" w="43445" h="43497">
                  <a:moveTo>
                    <a:pt x="43444" y="43496"/>
                  </a:moveTo>
                  <a:lnTo>
                    <a:pt x="0" y="0"/>
                  </a:lnTo>
                </a:path>
              </a:pathLst>
            </a:custGeom>
            <a:noFill/>
            <a:ln w="19050">
              <a:solidFill>
                <a:srgbClr val="84bde7"/>
              </a:solidFill>
              <a:miter/>
            </a:ln>
          </p:spPr>
          <p:style>
            <a:lnRef idx="0"/>
            <a:fillRef idx="0"/>
            <a:effectRef idx="0"/>
            <a:fontRef idx="minor"/>
          </p:style>
        </p:sp>
        <p:sp>
          <p:nvSpPr>
            <p:cNvPr id="1284" name="Google Shape;957;p17"/>
            <p:cNvSpPr/>
            <p:nvPr/>
          </p:nvSpPr>
          <p:spPr>
            <a:xfrm rot="5400000">
              <a:off x="1249560" y="-198720"/>
              <a:ext cx="733320" cy="733320"/>
            </a:xfrm>
            <a:custGeom>
              <a:avLst/>
              <a:gdLst/>
              <a:ahLst/>
              <a:rect l="l" t="t" r="r" b="b"/>
              <a:pathLst>
                <a:path fill="none" w="43445" h="43445">
                  <a:moveTo>
                    <a:pt x="43444" y="43444"/>
                  </a:moveTo>
                  <a:lnTo>
                    <a:pt x="0" y="1"/>
                  </a:lnTo>
                </a:path>
              </a:pathLst>
            </a:custGeom>
            <a:noFill/>
            <a:ln w="19050">
              <a:solidFill>
                <a:srgbClr val="84bde7"/>
              </a:solidFill>
              <a:miter/>
            </a:ln>
          </p:spPr>
          <p:style>
            <a:lnRef idx="0"/>
            <a:fillRef idx="0"/>
            <a:effectRef idx="0"/>
            <a:fontRef idx="minor"/>
          </p:style>
        </p:sp>
        <p:sp>
          <p:nvSpPr>
            <p:cNvPr id="1285" name="Google Shape;958;p17"/>
            <p:cNvSpPr/>
            <p:nvPr/>
          </p:nvSpPr>
          <p:spPr>
            <a:xfrm rot="5400000">
              <a:off x="1066320" y="-198720"/>
              <a:ext cx="733320" cy="733320"/>
            </a:xfrm>
            <a:custGeom>
              <a:avLst/>
              <a:gdLst/>
              <a:ahLst/>
              <a:rect l="l" t="t" r="r" b="b"/>
              <a:pathLst>
                <a:path fill="none" w="43445" h="43445">
                  <a:moveTo>
                    <a:pt x="43444" y="43444"/>
                  </a:moveTo>
                  <a:lnTo>
                    <a:pt x="0" y="1"/>
                  </a:lnTo>
                </a:path>
              </a:pathLst>
            </a:custGeom>
            <a:noFill/>
            <a:ln w="19050">
              <a:solidFill>
                <a:srgbClr val="84bde7"/>
              </a:solidFill>
              <a:miter/>
            </a:ln>
          </p:spPr>
          <p:style>
            <a:lnRef idx="0"/>
            <a:fillRef idx="0"/>
            <a:effectRef idx="0"/>
            <a:fontRef idx="minor"/>
          </p:style>
        </p:sp>
        <p:sp>
          <p:nvSpPr>
            <p:cNvPr id="1286" name="Google Shape;959;p17"/>
            <p:cNvSpPr/>
            <p:nvPr/>
          </p:nvSpPr>
          <p:spPr>
            <a:xfrm rot="5400000">
              <a:off x="877320" y="-198720"/>
              <a:ext cx="733320" cy="733320"/>
            </a:xfrm>
            <a:custGeom>
              <a:avLst/>
              <a:gdLst/>
              <a:ahLst/>
              <a:rect l="l" t="t" r="r" b="b"/>
              <a:pathLst>
                <a:path fill="none" w="43445" h="43445">
                  <a:moveTo>
                    <a:pt x="43444" y="43445"/>
                  </a:moveTo>
                  <a:lnTo>
                    <a:pt x="0" y="1"/>
                  </a:lnTo>
                </a:path>
              </a:pathLst>
            </a:custGeom>
            <a:noFill/>
            <a:ln w="19050">
              <a:solidFill>
                <a:srgbClr val="84bde7"/>
              </a:solidFill>
              <a:miter/>
            </a:ln>
          </p:spPr>
          <p:style>
            <a:lnRef idx="0"/>
            <a:fillRef idx="0"/>
            <a:effectRef idx="0"/>
            <a:fontRef idx="minor"/>
          </p:style>
        </p:sp>
        <p:sp>
          <p:nvSpPr>
            <p:cNvPr id="1287" name="Google Shape;960;p17"/>
            <p:cNvSpPr/>
            <p:nvPr/>
          </p:nvSpPr>
          <p:spPr>
            <a:xfrm rot="5400000">
              <a:off x="693360" y="-199080"/>
              <a:ext cx="733320" cy="734040"/>
            </a:xfrm>
            <a:custGeom>
              <a:avLst/>
              <a:gdLst/>
              <a:ahLst/>
              <a:rect l="l" t="t" r="r" b="b"/>
              <a:pathLst>
                <a:path fill="none" w="43445" h="43497">
                  <a:moveTo>
                    <a:pt x="43444" y="43497"/>
                  </a:moveTo>
                  <a:lnTo>
                    <a:pt x="0" y="1"/>
                  </a:lnTo>
                </a:path>
              </a:pathLst>
            </a:custGeom>
            <a:noFill/>
            <a:ln w="19050">
              <a:solidFill>
                <a:srgbClr val="84bde7"/>
              </a:solidFill>
              <a:miter/>
            </a:ln>
          </p:spPr>
          <p:style>
            <a:lnRef idx="0"/>
            <a:fillRef idx="0"/>
            <a:effectRef idx="0"/>
            <a:fontRef idx="minor"/>
          </p:style>
        </p:sp>
        <p:sp>
          <p:nvSpPr>
            <p:cNvPr id="1288" name="Google Shape;961;p17"/>
            <p:cNvSpPr/>
            <p:nvPr/>
          </p:nvSpPr>
          <p:spPr>
            <a:xfrm rot="5400000">
              <a:off x="513000" y="-198720"/>
              <a:ext cx="733320" cy="733320"/>
            </a:xfrm>
            <a:custGeom>
              <a:avLst/>
              <a:gdLst/>
              <a:ahLst/>
              <a:rect l="l" t="t" r="r" b="b"/>
              <a:pathLst>
                <a:path fill="none" w="43445" h="43444">
                  <a:moveTo>
                    <a:pt x="43444" y="43444"/>
                  </a:moveTo>
                  <a:lnTo>
                    <a:pt x="0" y="0"/>
                  </a:lnTo>
                </a:path>
              </a:pathLst>
            </a:custGeom>
            <a:noFill/>
            <a:ln w="19050">
              <a:solidFill>
                <a:srgbClr val="84bde7"/>
              </a:solidFill>
              <a:miter/>
            </a:ln>
          </p:spPr>
          <p:style>
            <a:lnRef idx="0"/>
            <a:fillRef idx="0"/>
            <a:effectRef idx="0"/>
            <a:fontRef idx="minor"/>
          </p:style>
        </p:sp>
        <p:sp>
          <p:nvSpPr>
            <p:cNvPr id="1289" name="Google Shape;962;p17"/>
            <p:cNvSpPr/>
            <p:nvPr/>
          </p:nvSpPr>
          <p:spPr>
            <a:xfrm rot="5400000">
              <a:off x="330120" y="-198720"/>
              <a:ext cx="733320" cy="733320"/>
            </a:xfrm>
            <a:custGeom>
              <a:avLst/>
              <a:gdLst/>
              <a:ahLst/>
              <a:rect l="l" t="t" r="r" b="b"/>
              <a:pathLst>
                <a:path fill="none" w="43445" h="43444">
                  <a:moveTo>
                    <a:pt x="43444" y="43444"/>
                  </a:moveTo>
                  <a:lnTo>
                    <a:pt x="0" y="0"/>
                  </a:lnTo>
                </a:path>
              </a:pathLst>
            </a:custGeom>
            <a:noFill/>
            <a:ln w="19050">
              <a:solidFill>
                <a:srgbClr val="84bde7"/>
              </a:solidFill>
              <a:miter/>
            </a:ln>
          </p:spPr>
          <p:style>
            <a:lnRef idx="0"/>
            <a:fillRef idx="0"/>
            <a:effectRef idx="0"/>
            <a:fontRef idx="minor"/>
          </p:style>
        </p:sp>
        <p:sp>
          <p:nvSpPr>
            <p:cNvPr id="1290" name="Google Shape;963;p17"/>
            <p:cNvSpPr/>
            <p:nvPr/>
          </p:nvSpPr>
          <p:spPr>
            <a:xfrm rot="5400000">
              <a:off x="150480" y="-198720"/>
              <a:ext cx="733320" cy="733320"/>
            </a:xfrm>
            <a:custGeom>
              <a:avLst/>
              <a:gdLst/>
              <a:ahLst/>
              <a:rect l="l" t="t" r="r" b="b"/>
              <a:pathLst>
                <a:path fill="none" w="43445" h="43445">
                  <a:moveTo>
                    <a:pt x="43444" y="43444"/>
                  </a:moveTo>
                  <a:lnTo>
                    <a:pt x="0" y="0"/>
                  </a:lnTo>
                </a:path>
              </a:pathLst>
            </a:custGeom>
            <a:noFill/>
            <a:ln w="19050">
              <a:solidFill>
                <a:srgbClr val="84bde7"/>
              </a:solidFill>
              <a:miter/>
            </a:ln>
          </p:spPr>
          <p:style>
            <a:lnRef idx="0"/>
            <a:fillRef idx="0"/>
            <a:effectRef idx="0"/>
            <a:fontRef idx="minor"/>
          </p:style>
        </p:sp>
        <p:sp>
          <p:nvSpPr>
            <p:cNvPr id="1291" name="Google Shape;964;p17"/>
            <p:cNvSpPr/>
            <p:nvPr/>
          </p:nvSpPr>
          <p:spPr>
            <a:xfrm rot="5400000">
              <a:off x="-32760" y="-199080"/>
              <a:ext cx="733320" cy="734040"/>
            </a:xfrm>
            <a:custGeom>
              <a:avLst/>
              <a:gdLst/>
              <a:ahLst/>
              <a:rect l="l" t="t" r="r" b="b"/>
              <a:pathLst>
                <a:path fill="none" w="43445" h="43497">
                  <a:moveTo>
                    <a:pt x="43444" y="43496"/>
                  </a:moveTo>
                  <a:lnTo>
                    <a:pt x="0" y="0"/>
                  </a:lnTo>
                </a:path>
              </a:pathLst>
            </a:custGeom>
            <a:noFill/>
            <a:ln w="19050">
              <a:solidFill>
                <a:srgbClr val="84bde7"/>
              </a:solidFill>
              <a:miter/>
            </a:ln>
          </p:spPr>
          <p:style>
            <a:lnRef idx="0"/>
            <a:fillRef idx="0"/>
            <a:effectRef idx="0"/>
            <a:fontRef idx="minor"/>
          </p:style>
        </p:sp>
        <p:sp>
          <p:nvSpPr>
            <p:cNvPr id="1292" name="Google Shape;965;p17"/>
            <p:cNvSpPr/>
            <p:nvPr/>
          </p:nvSpPr>
          <p:spPr>
            <a:xfrm rot="5400000">
              <a:off x="-213120" y="-198720"/>
              <a:ext cx="733320" cy="733320"/>
            </a:xfrm>
            <a:custGeom>
              <a:avLst/>
              <a:gdLst/>
              <a:ahLst/>
              <a:rect l="l" t="t" r="r" b="b"/>
              <a:pathLst>
                <a:path fill="none" w="43445" h="43445">
                  <a:moveTo>
                    <a:pt x="43444" y="43444"/>
                  </a:moveTo>
                  <a:lnTo>
                    <a:pt x="0" y="1"/>
                  </a:lnTo>
                </a:path>
              </a:pathLst>
            </a:custGeom>
            <a:noFill/>
            <a:ln w="19050">
              <a:solidFill>
                <a:srgbClr val="84bde7"/>
              </a:solidFill>
              <a:miter/>
            </a:ln>
          </p:spPr>
          <p:style>
            <a:lnRef idx="0"/>
            <a:fillRef idx="0"/>
            <a:effectRef idx="0"/>
            <a:fontRef idx="minor"/>
          </p:style>
        </p:sp>
        <p:sp>
          <p:nvSpPr>
            <p:cNvPr id="1293" name="Google Shape;966;p17"/>
            <p:cNvSpPr/>
            <p:nvPr/>
          </p:nvSpPr>
          <p:spPr>
            <a:xfrm rot="5400000">
              <a:off x="-396000" y="-198720"/>
              <a:ext cx="733320" cy="733320"/>
            </a:xfrm>
            <a:custGeom>
              <a:avLst/>
              <a:gdLst/>
              <a:ahLst/>
              <a:rect l="l" t="t" r="r" b="b"/>
              <a:pathLst>
                <a:path fill="none" w="43445" h="43445">
                  <a:moveTo>
                    <a:pt x="43444" y="43444"/>
                  </a:moveTo>
                  <a:lnTo>
                    <a:pt x="0" y="1"/>
                  </a:lnTo>
                </a:path>
              </a:pathLst>
            </a:custGeom>
            <a:noFill/>
            <a:ln w="19050">
              <a:solidFill>
                <a:srgbClr val="84bde7"/>
              </a:solidFill>
              <a:miter/>
            </a:ln>
          </p:spPr>
          <p:style>
            <a:lnRef idx="0"/>
            <a:fillRef idx="0"/>
            <a:effectRef idx="0"/>
            <a:fontRef idx="minor"/>
          </p:style>
        </p:sp>
      </p:grpSp>
      <p:sp>
        <p:nvSpPr>
          <p:cNvPr id="1294" name="Google Shape;967;p17"/>
          <p:cNvSpPr/>
          <p:nvPr/>
        </p:nvSpPr>
        <p:spPr>
          <a:xfrm flipH="1">
            <a:off x="5267880" y="-3960"/>
            <a:ext cx="1884960" cy="276840"/>
          </a:xfrm>
          <a:custGeom>
            <a:avLst/>
            <a:gdLst/>
            <a:ahLst/>
            <a:rect l="l" t="t" r="r" b="b"/>
            <a:pathLst>
              <a:path w="75413" h="11095">
                <a:moveTo>
                  <a:pt x="0" y="0"/>
                </a:moveTo>
                <a:lnTo>
                  <a:pt x="0" y="11094"/>
                </a:lnTo>
                <a:lnTo>
                  <a:pt x="75412" y="11094"/>
                </a:lnTo>
                <a:lnTo>
                  <a:pt x="75412" y="0"/>
                </a:lnTo>
                <a:close/>
              </a:path>
            </a:pathLst>
          </a:custGeom>
          <a:solidFill>
            <a:schemeClr val="dk2"/>
          </a:solidFill>
          <a:ln w="0">
            <a:noFill/>
          </a:ln>
        </p:spPr>
        <p:style>
          <a:lnRef idx="0"/>
          <a:fillRef idx="0"/>
          <a:effectRef idx="0"/>
          <a:fontRef idx="minor"/>
        </p:style>
      </p:sp>
      <p:grpSp>
        <p:nvGrpSpPr>
          <p:cNvPr id="1295" name="Google Shape;968;p17"/>
          <p:cNvGrpSpPr/>
          <p:nvPr/>
        </p:nvGrpSpPr>
        <p:grpSpPr>
          <a:xfrm>
            <a:off x="5902560" y="-306000"/>
            <a:ext cx="2308320" cy="840600"/>
            <a:chOff x="5902560" y="-306000"/>
            <a:chExt cx="2308320" cy="840600"/>
          </a:xfrm>
        </p:grpSpPr>
        <p:sp>
          <p:nvSpPr>
            <p:cNvPr id="1296" name="Google Shape;969;p17"/>
            <p:cNvSpPr/>
            <p:nvPr/>
          </p:nvSpPr>
          <p:spPr>
            <a:xfrm flipH="1">
              <a:off x="8177760" y="-306000"/>
              <a:ext cx="33120" cy="33840"/>
            </a:xfrm>
            <a:custGeom>
              <a:avLst/>
              <a:gdLst/>
              <a:ahLst/>
              <a:rect l="l" t="t" r="r" b="b"/>
              <a:pathLst>
                <a:path w="1339" h="1369">
                  <a:moveTo>
                    <a:pt x="669" y="1"/>
                  </a:moveTo>
                  <a:cubicBezTo>
                    <a:pt x="274" y="1"/>
                    <a:pt x="1" y="305"/>
                    <a:pt x="1" y="669"/>
                  </a:cubicBezTo>
                  <a:cubicBezTo>
                    <a:pt x="1" y="1065"/>
                    <a:pt x="274" y="1368"/>
                    <a:pt x="669" y="1368"/>
                  </a:cubicBezTo>
                  <a:cubicBezTo>
                    <a:pt x="1034" y="1368"/>
                    <a:pt x="1338" y="1065"/>
                    <a:pt x="1338" y="669"/>
                  </a:cubicBezTo>
                  <a:cubicBezTo>
                    <a:pt x="1338" y="305"/>
                    <a:pt x="1034" y="1"/>
                    <a:pt x="669" y="1"/>
                  </a:cubicBezTo>
                  <a:close/>
                </a:path>
              </a:pathLst>
            </a:custGeom>
            <a:solidFill>
              <a:schemeClr val="dk1"/>
            </a:solidFill>
            <a:ln w="0">
              <a:noFill/>
            </a:ln>
          </p:spPr>
          <p:style>
            <a:lnRef idx="0"/>
            <a:fillRef idx="0"/>
            <a:effectRef idx="0"/>
            <a:fontRef idx="minor"/>
          </p:style>
        </p:sp>
        <p:sp>
          <p:nvSpPr>
            <p:cNvPr id="1297" name="Google Shape;970;p17"/>
            <p:cNvSpPr/>
            <p:nvPr/>
          </p:nvSpPr>
          <p:spPr>
            <a:xfrm flipH="1">
              <a:off x="7986960" y="-306000"/>
              <a:ext cx="33840" cy="33840"/>
            </a:xfrm>
            <a:custGeom>
              <a:avLst/>
              <a:gdLst/>
              <a:ahLst/>
              <a:rect l="l" t="t" r="r" b="b"/>
              <a:pathLst>
                <a:path w="1369" h="1369">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w="0">
              <a:noFill/>
            </a:ln>
          </p:spPr>
          <p:style>
            <a:lnRef idx="0"/>
            <a:fillRef idx="0"/>
            <a:effectRef idx="0"/>
            <a:fontRef idx="minor"/>
          </p:style>
        </p:sp>
        <p:sp>
          <p:nvSpPr>
            <p:cNvPr id="1298" name="Google Shape;971;p17"/>
            <p:cNvSpPr/>
            <p:nvPr/>
          </p:nvSpPr>
          <p:spPr>
            <a:xfrm flipH="1">
              <a:off x="7798320" y="-306000"/>
              <a:ext cx="33840" cy="33840"/>
            </a:xfrm>
            <a:custGeom>
              <a:avLst/>
              <a:gdLst/>
              <a:ahLst/>
              <a:rect l="l" t="t" r="r" b="b"/>
              <a:pathLst>
                <a:path w="1369" h="1369">
                  <a:moveTo>
                    <a:pt x="700" y="1"/>
                  </a:moveTo>
                  <a:cubicBezTo>
                    <a:pt x="365" y="1"/>
                    <a:pt x="1" y="305"/>
                    <a:pt x="1" y="669"/>
                  </a:cubicBezTo>
                  <a:cubicBezTo>
                    <a:pt x="1" y="1065"/>
                    <a:pt x="305" y="1368"/>
                    <a:pt x="700" y="1368"/>
                  </a:cubicBezTo>
                  <a:cubicBezTo>
                    <a:pt x="1065" y="1368"/>
                    <a:pt x="1369" y="1065"/>
                    <a:pt x="1369" y="669"/>
                  </a:cubicBezTo>
                  <a:cubicBezTo>
                    <a:pt x="1369" y="305"/>
                    <a:pt x="1065" y="1"/>
                    <a:pt x="700" y="1"/>
                  </a:cubicBezTo>
                  <a:close/>
                </a:path>
              </a:pathLst>
            </a:custGeom>
            <a:solidFill>
              <a:schemeClr val="dk1"/>
            </a:solidFill>
            <a:ln w="0">
              <a:noFill/>
            </a:ln>
          </p:spPr>
          <p:style>
            <a:lnRef idx="0"/>
            <a:fillRef idx="0"/>
            <a:effectRef idx="0"/>
            <a:fontRef idx="minor"/>
          </p:style>
        </p:sp>
        <p:sp>
          <p:nvSpPr>
            <p:cNvPr id="1299" name="Google Shape;972;p17"/>
            <p:cNvSpPr/>
            <p:nvPr/>
          </p:nvSpPr>
          <p:spPr>
            <a:xfrm flipH="1">
              <a:off x="7608600" y="-306000"/>
              <a:ext cx="33840" cy="33840"/>
            </a:xfrm>
            <a:custGeom>
              <a:avLst/>
              <a:gdLst/>
              <a:ahLst/>
              <a:rect l="l" t="t" r="r" b="b"/>
              <a:pathLst>
                <a:path w="1369" h="1369">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dk1"/>
            </a:solidFill>
            <a:ln w="0">
              <a:noFill/>
            </a:ln>
          </p:spPr>
          <p:style>
            <a:lnRef idx="0"/>
            <a:fillRef idx="0"/>
            <a:effectRef idx="0"/>
            <a:fontRef idx="minor"/>
          </p:style>
        </p:sp>
        <p:sp>
          <p:nvSpPr>
            <p:cNvPr id="1300" name="Google Shape;973;p17"/>
            <p:cNvSpPr/>
            <p:nvPr/>
          </p:nvSpPr>
          <p:spPr>
            <a:xfrm flipH="1">
              <a:off x="7418520" y="-306000"/>
              <a:ext cx="33840" cy="33840"/>
            </a:xfrm>
            <a:custGeom>
              <a:avLst/>
              <a:gdLst/>
              <a:ahLst/>
              <a:rect l="l" t="t" r="r" b="b"/>
              <a:pathLst>
                <a:path w="1369" h="1369">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dk1"/>
            </a:solidFill>
            <a:ln w="0">
              <a:noFill/>
            </a:ln>
          </p:spPr>
          <p:style>
            <a:lnRef idx="0"/>
            <a:fillRef idx="0"/>
            <a:effectRef idx="0"/>
            <a:fontRef idx="minor"/>
          </p:style>
        </p:sp>
        <p:sp>
          <p:nvSpPr>
            <p:cNvPr id="1301" name="Google Shape;974;p17"/>
            <p:cNvSpPr/>
            <p:nvPr/>
          </p:nvSpPr>
          <p:spPr>
            <a:xfrm flipH="1">
              <a:off x="7229160" y="-30600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w="0">
              <a:noFill/>
            </a:ln>
          </p:spPr>
          <p:style>
            <a:lnRef idx="0"/>
            <a:fillRef idx="0"/>
            <a:effectRef idx="0"/>
            <a:fontRef idx="minor"/>
          </p:style>
        </p:sp>
        <p:sp>
          <p:nvSpPr>
            <p:cNvPr id="1302" name="Google Shape;975;p17"/>
            <p:cNvSpPr/>
            <p:nvPr/>
          </p:nvSpPr>
          <p:spPr>
            <a:xfrm flipH="1">
              <a:off x="7039440" y="-30600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w="0">
              <a:noFill/>
            </a:ln>
          </p:spPr>
          <p:style>
            <a:lnRef idx="0"/>
            <a:fillRef idx="0"/>
            <a:effectRef idx="0"/>
            <a:fontRef idx="minor"/>
          </p:style>
        </p:sp>
        <p:sp>
          <p:nvSpPr>
            <p:cNvPr id="1303" name="Google Shape;976;p17"/>
            <p:cNvSpPr/>
            <p:nvPr/>
          </p:nvSpPr>
          <p:spPr>
            <a:xfrm flipH="1">
              <a:off x="6850080" y="-306000"/>
              <a:ext cx="33840" cy="33840"/>
            </a:xfrm>
            <a:custGeom>
              <a:avLst/>
              <a:gdLst/>
              <a:ahLst/>
              <a:rect l="l" t="t" r="r" b="b"/>
              <a:pathLst>
                <a:path w="1369" h="1369">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w="0">
              <a:noFill/>
            </a:ln>
          </p:spPr>
          <p:style>
            <a:lnRef idx="0"/>
            <a:fillRef idx="0"/>
            <a:effectRef idx="0"/>
            <a:fontRef idx="minor"/>
          </p:style>
        </p:sp>
        <p:sp>
          <p:nvSpPr>
            <p:cNvPr id="1304" name="Google Shape;977;p17"/>
            <p:cNvSpPr/>
            <p:nvPr/>
          </p:nvSpPr>
          <p:spPr>
            <a:xfrm flipH="1">
              <a:off x="6660000" y="-306000"/>
              <a:ext cx="33840" cy="33840"/>
            </a:xfrm>
            <a:custGeom>
              <a:avLst/>
              <a:gdLst/>
              <a:ahLst/>
              <a:rect l="l" t="t" r="r" b="b"/>
              <a:pathLst>
                <a:path w="1369" h="1369">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w="0">
              <a:noFill/>
            </a:ln>
          </p:spPr>
          <p:style>
            <a:lnRef idx="0"/>
            <a:fillRef idx="0"/>
            <a:effectRef idx="0"/>
            <a:fontRef idx="minor"/>
          </p:style>
        </p:sp>
        <p:sp>
          <p:nvSpPr>
            <p:cNvPr id="1305" name="Google Shape;978;p17"/>
            <p:cNvSpPr/>
            <p:nvPr/>
          </p:nvSpPr>
          <p:spPr>
            <a:xfrm flipH="1">
              <a:off x="6470280" y="-306000"/>
              <a:ext cx="33840" cy="33840"/>
            </a:xfrm>
            <a:custGeom>
              <a:avLst/>
              <a:gdLst/>
              <a:ahLst/>
              <a:rect l="l" t="t" r="r" b="b"/>
              <a:pathLst>
                <a:path w="1369" h="1369">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w="0">
              <a:noFill/>
            </a:ln>
          </p:spPr>
          <p:style>
            <a:lnRef idx="0"/>
            <a:fillRef idx="0"/>
            <a:effectRef idx="0"/>
            <a:fontRef idx="minor"/>
          </p:style>
        </p:sp>
        <p:sp>
          <p:nvSpPr>
            <p:cNvPr id="1306" name="Google Shape;979;p17"/>
            <p:cNvSpPr/>
            <p:nvPr/>
          </p:nvSpPr>
          <p:spPr>
            <a:xfrm flipH="1">
              <a:off x="6280920" y="-306000"/>
              <a:ext cx="34560" cy="33840"/>
            </a:xfrm>
            <a:custGeom>
              <a:avLst/>
              <a:gdLst/>
              <a:ahLst/>
              <a:rect l="l" t="t" r="r" b="b"/>
              <a:pathLst>
                <a:path w="1399" h="1369">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dk1"/>
            </a:solidFill>
            <a:ln w="0">
              <a:noFill/>
            </a:ln>
          </p:spPr>
          <p:style>
            <a:lnRef idx="0"/>
            <a:fillRef idx="0"/>
            <a:effectRef idx="0"/>
            <a:fontRef idx="minor"/>
          </p:style>
        </p:sp>
        <p:sp>
          <p:nvSpPr>
            <p:cNvPr id="1307" name="Google Shape;980;p17"/>
            <p:cNvSpPr/>
            <p:nvPr/>
          </p:nvSpPr>
          <p:spPr>
            <a:xfrm flipH="1">
              <a:off x="6090840" y="-306000"/>
              <a:ext cx="34560" cy="33840"/>
            </a:xfrm>
            <a:custGeom>
              <a:avLst/>
              <a:gdLst/>
              <a:ahLst/>
              <a:rect l="l" t="t" r="r" b="b"/>
              <a:pathLst>
                <a:path w="1399" h="1369">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dk1"/>
            </a:solidFill>
            <a:ln w="0">
              <a:noFill/>
            </a:ln>
          </p:spPr>
          <p:style>
            <a:lnRef idx="0"/>
            <a:fillRef idx="0"/>
            <a:effectRef idx="0"/>
            <a:fontRef idx="minor"/>
          </p:style>
        </p:sp>
        <p:sp>
          <p:nvSpPr>
            <p:cNvPr id="1308" name="Google Shape;981;p17"/>
            <p:cNvSpPr/>
            <p:nvPr/>
          </p:nvSpPr>
          <p:spPr>
            <a:xfrm flipH="1">
              <a:off x="5902560" y="-30600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w="0">
              <a:noFill/>
            </a:ln>
          </p:spPr>
          <p:style>
            <a:lnRef idx="0"/>
            <a:fillRef idx="0"/>
            <a:effectRef idx="0"/>
            <a:fontRef idx="minor"/>
          </p:style>
        </p:sp>
        <p:sp>
          <p:nvSpPr>
            <p:cNvPr id="1309" name="Google Shape;982;p17"/>
            <p:cNvSpPr/>
            <p:nvPr/>
          </p:nvSpPr>
          <p:spPr>
            <a:xfrm flipH="1">
              <a:off x="8177760" y="-145080"/>
              <a:ext cx="33120" cy="33840"/>
            </a:xfrm>
            <a:custGeom>
              <a:avLst/>
              <a:gdLst/>
              <a:ahLst/>
              <a:rect l="l" t="t" r="r" b="b"/>
              <a:pathLst>
                <a:path w="1339" h="1369">
                  <a:moveTo>
                    <a:pt x="669" y="1"/>
                  </a:moveTo>
                  <a:cubicBezTo>
                    <a:pt x="274" y="1"/>
                    <a:pt x="1" y="305"/>
                    <a:pt x="1" y="700"/>
                  </a:cubicBezTo>
                  <a:cubicBezTo>
                    <a:pt x="1" y="1064"/>
                    <a:pt x="274" y="1368"/>
                    <a:pt x="669" y="1368"/>
                  </a:cubicBezTo>
                  <a:cubicBezTo>
                    <a:pt x="1034" y="1368"/>
                    <a:pt x="1338" y="1064"/>
                    <a:pt x="1338" y="700"/>
                  </a:cubicBezTo>
                  <a:cubicBezTo>
                    <a:pt x="1338" y="305"/>
                    <a:pt x="1034" y="1"/>
                    <a:pt x="669" y="1"/>
                  </a:cubicBezTo>
                  <a:close/>
                </a:path>
              </a:pathLst>
            </a:custGeom>
            <a:solidFill>
              <a:schemeClr val="dk1"/>
            </a:solidFill>
            <a:ln w="0">
              <a:noFill/>
            </a:ln>
          </p:spPr>
          <p:style>
            <a:lnRef idx="0"/>
            <a:fillRef idx="0"/>
            <a:effectRef idx="0"/>
            <a:fontRef idx="minor"/>
          </p:style>
        </p:sp>
        <p:sp>
          <p:nvSpPr>
            <p:cNvPr id="1310" name="Google Shape;983;p17"/>
            <p:cNvSpPr/>
            <p:nvPr/>
          </p:nvSpPr>
          <p:spPr>
            <a:xfrm flipH="1">
              <a:off x="7986960" y="-145080"/>
              <a:ext cx="33840" cy="33840"/>
            </a:xfrm>
            <a:custGeom>
              <a:avLst/>
              <a:gdLst/>
              <a:ahLst/>
              <a:rect l="l" t="t" r="r" b="b"/>
              <a:pathLst>
                <a:path w="1369" h="1369">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311" name="Google Shape;984;p17"/>
            <p:cNvSpPr/>
            <p:nvPr/>
          </p:nvSpPr>
          <p:spPr>
            <a:xfrm flipH="1">
              <a:off x="7798320" y="-145080"/>
              <a:ext cx="33840" cy="33840"/>
            </a:xfrm>
            <a:custGeom>
              <a:avLst/>
              <a:gdLst/>
              <a:ahLst/>
              <a:rect l="l" t="t" r="r" b="b"/>
              <a:pathLst>
                <a:path w="1369" h="1369">
                  <a:moveTo>
                    <a:pt x="700" y="1"/>
                  </a:moveTo>
                  <a:cubicBezTo>
                    <a:pt x="365" y="1"/>
                    <a:pt x="1" y="305"/>
                    <a:pt x="1" y="700"/>
                  </a:cubicBezTo>
                  <a:cubicBezTo>
                    <a:pt x="1" y="1064"/>
                    <a:pt x="305" y="1368"/>
                    <a:pt x="700" y="1368"/>
                  </a:cubicBezTo>
                  <a:cubicBezTo>
                    <a:pt x="1065" y="1368"/>
                    <a:pt x="1369" y="1064"/>
                    <a:pt x="1369" y="700"/>
                  </a:cubicBezTo>
                  <a:cubicBezTo>
                    <a:pt x="1369" y="305"/>
                    <a:pt x="1065" y="1"/>
                    <a:pt x="700" y="1"/>
                  </a:cubicBezTo>
                  <a:close/>
                </a:path>
              </a:pathLst>
            </a:custGeom>
            <a:solidFill>
              <a:schemeClr val="dk1"/>
            </a:solidFill>
            <a:ln w="0">
              <a:noFill/>
            </a:ln>
          </p:spPr>
          <p:style>
            <a:lnRef idx="0"/>
            <a:fillRef idx="0"/>
            <a:effectRef idx="0"/>
            <a:fontRef idx="minor"/>
          </p:style>
        </p:sp>
        <p:sp>
          <p:nvSpPr>
            <p:cNvPr id="1312" name="Google Shape;985;p17"/>
            <p:cNvSpPr/>
            <p:nvPr/>
          </p:nvSpPr>
          <p:spPr>
            <a:xfrm flipH="1">
              <a:off x="7608600" y="-145080"/>
              <a:ext cx="33840" cy="33840"/>
            </a:xfrm>
            <a:custGeom>
              <a:avLst/>
              <a:gdLst/>
              <a:ahLst/>
              <a:rect l="l" t="t" r="r" b="b"/>
              <a:pathLst>
                <a:path w="1369" h="1369">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dk1"/>
            </a:solidFill>
            <a:ln w="0">
              <a:noFill/>
            </a:ln>
          </p:spPr>
          <p:style>
            <a:lnRef idx="0"/>
            <a:fillRef idx="0"/>
            <a:effectRef idx="0"/>
            <a:fontRef idx="minor"/>
          </p:style>
        </p:sp>
        <p:sp>
          <p:nvSpPr>
            <p:cNvPr id="1313" name="Google Shape;986;p17"/>
            <p:cNvSpPr/>
            <p:nvPr/>
          </p:nvSpPr>
          <p:spPr>
            <a:xfrm flipH="1">
              <a:off x="7418520" y="-145080"/>
              <a:ext cx="33840" cy="33840"/>
            </a:xfrm>
            <a:custGeom>
              <a:avLst/>
              <a:gdLst/>
              <a:ahLst/>
              <a:rect l="l" t="t" r="r" b="b"/>
              <a:pathLst>
                <a:path w="1369" h="1369">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dk1"/>
            </a:solidFill>
            <a:ln w="0">
              <a:noFill/>
            </a:ln>
          </p:spPr>
          <p:style>
            <a:lnRef idx="0"/>
            <a:fillRef idx="0"/>
            <a:effectRef idx="0"/>
            <a:fontRef idx="minor"/>
          </p:style>
        </p:sp>
        <p:sp>
          <p:nvSpPr>
            <p:cNvPr id="1314" name="Google Shape;987;p17"/>
            <p:cNvSpPr/>
            <p:nvPr/>
          </p:nvSpPr>
          <p:spPr>
            <a:xfrm flipH="1">
              <a:off x="7229160" y="-14508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315" name="Google Shape;988;p17"/>
            <p:cNvSpPr/>
            <p:nvPr/>
          </p:nvSpPr>
          <p:spPr>
            <a:xfrm flipH="1">
              <a:off x="7039440" y="-14508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316" name="Google Shape;989;p17"/>
            <p:cNvSpPr/>
            <p:nvPr/>
          </p:nvSpPr>
          <p:spPr>
            <a:xfrm flipH="1">
              <a:off x="6850080" y="-145080"/>
              <a:ext cx="33840" cy="33840"/>
            </a:xfrm>
            <a:custGeom>
              <a:avLst/>
              <a:gdLst/>
              <a:ahLst/>
              <a:rect l="l" t="t" r="r" b="b"/>
              <a:pathLst>
                <a:path w="1369" h="1369">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317" name="Google Shape;990;p17"/>
            <p:cNvSpPr/>
            <p:nvPr/>
          </p:nvSpPr>
          <p:spPr>
            <a:xfrm flipH="1">
              <a:off x="6660000" y="-145080"/>
              <a:ext cx="33840" cy="33840"/>
            </a:xfrm>
            <a:custGeom>
              <a:avLst/>
              <a:gdLst/>
              <a:ahLst/>
              <a:rect l="l" t="t" r="r" b="b"/>
              <a:pathLst>
                <a:path w="1369" h="1369">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318" name="Google Shape;991;p17"/>
            <p:cNvSpPr/>
            <p:nvPr/>
          </p:nvSpPr>
          <p:spPr>
            <a:xfrm flipH="1">
              <a:off x="6470280" y="-145080"/>
              <a:ext cx="33840" cy="33840"/>
            </a:xfrm>
            <a:custGeom>
              <a:avLst/>
              <a:gdLst/>
              <a:ahLst/>
              <a:rect l="l" t="t" r="r" b="b"/>
              <a:pathLst>
                <a:path w="1369" h="1369">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319" name="Google Shape;992;p17"/>
            <p:cNvSpPr/>
            <p:nvPr/>
          </p:nvSpPr>
          <p:spPr>
            <a:xfrm flipH="1">
              <a:off x="6280920" y="-145080"/>
              <a:ext cx="34560" cy="33840"/>
            </a:xfrm>
            <a:custGeom>
              <a:avLst/>
              <a:gdLst/>
              <a:ahLst/>
              <a:rect l="l" t="t" r="r" b="b"/>
              <a:pathLst>
                <a:path w="1399" h="1369">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320" name="Google Shape;993;p17"/>
            <p:cNvSpPr/>
            <p:nvPr/>
          </p:nvSpPr>
          <p:spPr>
            <a:xfrm flipH="1">
              <a:off x="6090840" y="-145080"/>
              <a:ext cx="34560" cy="33840"/>
            </a:xfrm>
            <a:custGeom>
              <a:avLst/>
              <a:gdLst/>
              <a:ahLst/>
              <a:rect l="l" t="t" r="r" b="b"/>
              <a:pathLst>
                <a:path w="1399" h="1369">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321" name="Google Shape;994;p17"/>
            <p:cNvSpPr/>
            <p:nvPr/>
          </p:nvSpPr>
          <p:spPr>
            <a:xfrm flipH="1">
              <a:off x="5902560" y="-14508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322" name="Google Shape;995;p17"/>
            <p:cNvSpPr/>
            <p:nvPr/>
          </p:nvSpPr>
          <p:spPr>
            <a:xfrm flipH="1">
              <a:off x="8177760" y="16920"/>
              <a:ext cx="33120" cy="33840"/>
            </a:xfrm>
            <a:custGeom>
              <a:avLst/>
              <a:gdLst/>
              <a:ahLst/>
              <a:rect l="l" t="t" r="r" b="b"/>
              <a:pathLst>
                <a:path w="1339" h="1369">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dk1"/>
            </a:solidFill>
            <a:ln w="0">
              <a:noFill/>
            </a:ln>
          </p:spPr>
          <p:style>
            <a:lnRef idx="0"/>
            <a:fillRef idx="0"/>
            <a:effectRef idx="0"/>
            <a:fontRef idx="minor"/>
          </p:style>
        </p:sp>
        <p:sp>
          <p:nvSpPr>
            <p:cNvPr id="1323" name="Google Shape;996;p17"/>
            <p:cNvSpPr/>
            <p:nvPr/>
          </p:nvSpPr>
          <p:spPr>
            <a:xfrm flipH="1">
              <a:off x="7986960" y="1692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324" name="Google Shape;997;p17"/>
            <p:cNvSpPr/>
            <p:nvPr/>
          </p:nvSpPr>
          <p:spPr>
            <a:xfrm flipH="1">
              <a:off x="7798320" y="16920"/>
              <a:ext cx="33840" cy="33840"/>
            </a:xfrm>
            <a:custGeom>
              <a:avLst/>
              <a:gdLst/>
              <a:ahLst/>
              <a:rect l="l" t="t" r="r" b="b"/>
              <a:pathLst>
                <a:path w="1369" h="1369">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dk1"/>
            </a:solidFill>
            <a:ln w="0">
              <a:noFill/>
            </a:ln>
          </p:spPr>
          <p:style>
            <a:lnRef idx="0"/>
            <a:fillRef idx="0"/>
            <a:effectRef idx="0"/>
            <a:fontRef idx="minor"/>
          </p:style>
        </p:sp>
        <p:sp>
          <p:nvSpPr>
            <p:cNvPr id="1325" name="Google Shape;998;p17"/>
            <p:cNvSpPr/>
            <p:nvPr/>
          </p:nvSpPr>
          <p:spPr>
            <a:xfrm flipH="1">
              <a:off x="7608600" y="1692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w="0">
              <a:noFill/>
            </a:ln>
          </p:spPr>
          <p:style>
            <a:lnRef idx="0"/>
            <a:fillRef idx="0"/>
            <a:effectRef idx="0"/>
            <a:fontRef idx="minor"/>
          </p:style>
        </p:sp>
        <p:sp>
          <p:nvSpPr>
            <p:cNvPr id="1326" name="Google Shape;999;p17"/>
            <p:cNvSpPr/>
            <p:nvPr/>
          </p:nvSpPr>
          <p:spPr>
            <a:xfrm flipH="1">
              <a:off x="7418520" y="1692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w="0">
              <a:noFill/>
            </a:ln>
          </p:spPr>
          <p:style>
            <a:lnRef idx="0"/>
            <a:fillRef idx="0"/>
            <a:effectRef idx="0"/>
            <a:fontRef idx="minor"/>
          </p:style>
        </p:sp>
        <p:sp>
          <p:nvSpPr>
            <p:cNvPr id="1327" name="Google Shape;1000;p17"/>
            <p:cNvSpPr/>
            <p:nvPr/>
          </p:nvSpPr>
          <p:spPr>
            <a:xfrm flipH="1">
              <a:off x="7229160" y="1692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1328" name="Google Shape;1001;p17"/>
            <p:cNvSpPr/>
            <p:nvPr/>
          </p:nvSpPr>
          <p:spPr>
            <a:xfrm flipH="1">
              <a:off x="7039440" y="1692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1329" name="Google Shape;1002;p17"/>
            <p:cNvSpPr/>
            <p:nvPr/>
          </p:nvSpPr>
          <p:spPr>
            <a:xfrm flipH="1">
              <a:off x="6850080" y="1692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330" name="Google Shape;1003;p17"/>
            <p:cNvSpPr/>
            <p:nvPr/>
          </p:nvSpPr>
          <p:spPr>
            <a:xfrm flipH="1">
              <a:off x="6660000" y="1692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331" name="Google Shape;1004;p17"/>
            <p:cNvSpPr/>
            <p:nvPr/>
          </p:nvSpPr>
          <p:spPr>
            <a:xfrm flipH="1">
              <a:off x="6470280" y="1692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332" name="Google Shape;1005;p17"/>
            <p:cNvSpPr/>
            <p:nvPr/>
          </p:nvSpPr>
          <p:spPr>
            <a:xfrm flipH="1">
              <a:off x="6280920" y="16920"/>
              <a:ext cx="34560" cy="33840"/>
            </a:xfrm>
            <a:custGeom>
              <a:avLst/>
              <a:gdLst/>
              <a:ahLst/>
              <a:rect l="l" t="t" r="r" b="b"/>
              <a:pathLst>
                <a:path w="1399" h="1369">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w="0">
              <a:noFill/>
            </a:ln>
          </p:spPr>
          <p:style>
            <a:lnRef idx="0"/>
            <a:fillRef idx="0"/>
            <a:effectRef idx="0"/>
            <a:fontRef idx="minor"/>
          </p:style>
        </p:sp>
        <p:sp>
          <p:nvSpPr>
            <p:cNvPr id="1333" name="Google Shape;1006;p17"/>
            <p:cNvSpPr/>
            <p:nvPr/>
          </p:nvSpPr>
          <p:spPr>
            <a:xfrm flipH="1">
              <a:off x="6090840" y="16920"/>
              <a:ext cx="34560" cy="33840"/>
            </a:xfrm>
            <a:custGeom>
              <a:avLst/>
              <a:gdLst/>
              <a:ahLst/>
              <a:rect l="l" t="t" r="r" b="b"/>
              <a:pathLst>
                <a:path w="1399" h="1369">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w="0">
              <a:noFill/>
            </a:ln>
          </p:spPr>
          <p:style>
            <a:lnRef idx="0"/>
            <a:fillRef idx="0"/>
            <a:effectRef idx="0"/>
            <a:fontRef idx="minor"/>
          </p:style>
        </p:sp>
        <p:sp>
          <p:nvSpPr>
            <p:cNvPr id="1334" name="Google Shape;1007;p17"/>
            <p:cNvSpPr/>
            <p:nvPr/>
          </p:nvSpPr>
          <p:spPr>
            <a:xfrm flipH="1">
              <a:off x="5902560" y="1692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1335" name="Google Shape;1008;p17"/>
            <p:cNvSpPr/>
            <p:nvPr/>
          </p:nvSpPr>
          <p:spPr>
            <a:xfrm flipH="1">
              <a:off x="8177760" y="177840"/>
              <a:ext cx="33120" cy="33840"/>
            </a:xfrm>
            <a:custGeom>
              <a:avLst/>
              <a:gdLst/>
              <a:ahLst/>
              <a:rect l="l" t="t" r="r" b="b"/>
              <a:pathLst>
                <a:path w="1339" h="1369">
                  <a:moveTo>
                    <a:pt x="669" y="1"/>
                  </a:moveTo>
                  <a:cubicBezTo>
                    <a:pt x="274" y="1"/>
                    <a:pt x="1" y="305"/>
                    <a:pt x="1" y="700"/>
                  </a:cubicBezTo>
                  <a:cubicBezTo>
                    <a:pt x="1" y="1065"/>
                    <a:pt x="274" y="1368"/>
                    <a:pt x="669" y="1368"/>
                  </a:cubicBezTo>
                  <a:cubicBezTo>
                    <a:pt x="1034" y="1368"/>
                    <a:pt x="1338" y="1065"/>
                    <a:pt x="1338" y="700"/>
                  </a:cubicBezTo>
                  <a:cubicBezTo>
                    <a:pt x="1338" y="305"/>
                    <a:pt x="1034" y="1"/>
                    <a:pt x="669" y="1"/>
                  </a:cubicBezTo>
                  <a:close/>
                </a:path>
              </a:pathLst>
            </a:custGeom>
            <a:solidFill>
              <a:schemeClr val="dk1"/>
            </a:solidFill>
            <a:ln w="0">
              <a:noFill/>
            </a:ln>
          </p:spPr>
          <p:style>
            <a:lnRef idx="0"/>
            <a:fillRef idx="0"/>
            <a:effectRef idx="0"/>
            <a:fontRef idx="minor"/>
          </p:style>
        </p:sp>
        <p:sp>
          <p:nvSpPr>
            <p:cNvPr id="1336" name="Google Shape;1009;p17"/>
            <p:cNvSpPr/>
            <p:nvPr/>
          </p:nvSpPr>
          <p:spPr>
            <a:xfrm flipH="1">
              <a:off x="7986960" y="177840"/>
              <a:ext cx="33840" cy="33840"/>
            </a:xfrm>
            <a:custGeom>
              <a:avLst/>
              <a:gdLst/>
              <a:ahLst/>
              <a:rect l="l" t="t" r="r" b="b"/>
              <a:pathLst>
                <a:path w="1369" h="1369">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337" name="Google Shape;1010;p17"/>
            <p:cNvSpPr/>
            <p:nvPr/>
          </p:nvSpPr>
          <p:spPr>
            <a:xfrm flipH="1">
              <a:off x="7798320" y="177840"/>
              <a:ext cx="33840" cy="33840"/>
            </a:xfrm>
            <a:custGeom>
              <a:avLst/>
              <a:gdLst/>
              <a:ahLst/>
              <a:rect l="l" t="t" r="r" b="b"/>
              <a:pathLst>
                <a:path w="1369" h="1369">
                  <a:moveTo>
                    <a:pt x="700" y="1"/>
                  </a:moveTo>
                  <a:cubicBezTo>
                    <a:pt x="365" y="1"/>
                    <a:pt x="1" y="305"/>
                    <a:pt x="1" y="700"/>
                  </a:cubicBezTo>
                  <a:cubicBezTo>
                    <a:pt x="1" y="1065"/>
                    <a:pt x="305" y="1368"/>
                    <a:pt x="700" y="1368"/>
                  </a:cubicBezTo>
                  <a:cubicBezTo>
                    <a:pt x="1065" y="1368"/>
                    <a:pt x="1369" y="1065"/>
                    <a:pt x="1369" y="700"/>
                  </a:cubicBezTo>
                  <a:cubicBezTo>
                    <a:pt x="1369" y="305"/>
                    <a:pt x="1065" y="1"/>
                    <a:pt x="700" y="1"/>
                  </a:cubicBezTo>
                  <a:close/>
                </a:path>
              </a:pathLst>
            </a:custGeom>
            <a:solidFill>
              <a:schemeClr val="dk1"/>
            </a:solidFill>
            <a:ln w="0">
              <a:noFill/>
            </a:ln>
          </p:spPr>
          <p:style>
            <a:lnRef idx="0"/>
            <a:fillRef idx="0"/>
            <a:effectRef idx="0"/>
            <a:fontRef idx="minor"/>
          </p:style>
        </p:sp>
        <p:sp>
          <p:nvSpPr>
            <p:cNvPr id="1338" name="Google Shape;1011;p17"/>
            <p:cNvSpPr/>
            <p:nvPr/>
          </p:nvSpPr>
          <p:spPr>
            <a:xfrm flipH="1">
              <a:off x="7608600" y="177840"/>
              <a:ext cx="33840" cy="33840"/>
            </a:xfrm>
            <a:custGeom>
              <a:avLst/>
              <a:gdLst/>
              <a:ahLst/>
              <a:rect l="l" t="t" r="r" b="b"/>
              <a:pathLst>
                <a:path w="1369" h="1369">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dk1"/>
            </a:solidFill>
            <a:ln w="0">
              <a:noFill/>
            </a:ln>
          </p:spPr>
          <p:style>
            <a:lnRef idx="0"/>
            <a:fillRef idx="0"/>
            <a:effectRef idx="0"/>
            <a:fontRef idx="minor"/>
          </p:style>
        </p:sp>
        <p:sp>
          <p:nvSpPr>
            <p:cNvPr id="1339" name="Google Shape;1012;p17"/>
            <p:cNvSpPr/>
            <p:nvPr/>
          </p:nvSpPr>
          <p:spPr>
            <a:xfrm flipH="1">
              <a:off x="7418520" y="177840"/>
              <a:ext cx="33840" cy="33840"/>
            </a:xfrm>
            <a:custGeom>
              <a:avLst/>
              <a:gdLst/>
              <a:ahLst/>
              <a:rect l="l" t="t" r="r" b="b"/>
              <a:pathLst>
                <a:path w="1369" h="1369">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dk1"/>
            </a:solidFill>
            <a:ln w="0">
              <a:noFill/>
            </a:ln>
          </p:spPr>
          <p:style>
            <a:lnRef idx="0"/>
            <a:fillRef idx="0"/>
            <a:effectRef idx="0"/>
            <a:fontRef idx="minor"/>
          </p:style>
        </p:sp>
        <p:sp>
          <p:nvSpPr>
            <p:cNvPr id="1340" name="Google Shape;1013;p17"/>
            <p:cNvSpPr/>
            <p:nvPr/>
          </p:nvSpPr>
          <p:spPr>
            <a:xfrm flipH="1">
              <a:off x="7229160" y="17784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341" name="Google Shape;1014;p17"/>
            <p:cNvSpPr/>
            <p:nvPr/>
          </p:nvSpPr>
          <p:spPr>
            <a:xfrm flipH="1">
              <a:off x="7039440" y="17784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342" name="Google Shape;1015;p17"/>
            <p:cNvSpPr/>
            <p:nvPr/>
          </p:nvSpPr>
          <p:spPr>
            <a:xfrm flipH="1">
              <a:off x="6850080" y="177840"/>
              <a:ext cx="33840" cy="33840"/>
            </a:xfrm>
            <a:custGeom>
              <a:avLst/>
              <a:gdLst/>
              <a:ahLst/>
              <a:rect l="l" t="t" r="r" b="b"/>
              <a:pathLst>
                <a:path w="1369" h="1369">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343" name="Google Shape;1016;p17"/>
            <p:cNvSpPr/>
            <p:nvPr/>
          </p:nvSpPr>
          <p:spPr>
            <a:xfrm flipH="1">
              <a:off x="6660000" y="177840"/>
              <a:ext cx="33840" cy="33840"/>
            </a:xfrm>
            <a:custGeom>
              <a:avLst/>
              <a:gdLst/>
              <a:ahLst/>
              <a:rect l="l" t="t" r="r" b="b"/>
              <a:pathLst>
                <a:path w="1369" h="1369">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344" name="Google Shape;1017;p17"/>
            <p:cNvSpPr/>
            <p:nvPr/>
          </p:nvSpPr>
          <p:spPr>
            <a:xfrm flipH="1">
              <a:off x="6470280" y="177840"/>
              <a:ext cx="33840" cy="33840"/>
            </a:xfrm>
            <a:custGeom>
              <a:avLst/>
              <a:gdLst/>
              <a:ahLst/>
              <a:rect l="l" t="t" r="r" b="b"/>
              <a:pathLst>
                <a:path w="1369" h="1369">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345" name="Google Shape;1018;p17"/>
            <p:cNvSpPr/>
            <p:nvPr/>
          </p:nvSpPr>
          <p:spPr>
            <a:xfrm flipH="1">
              <a:off x="6280920" y="177840"/>
              <a:ext cx="34560" cy="33840"/>
            </a:xfrm>
            <a:custGeom>
              <a:avLst/>
              <a:gdLst/>
              <a:ahLst/>
              <a:rect l="l" t="t" r="r" b="b"/>
              <a:pathLst>
                <a:path w="1399" h="1369">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346" name="Google Shape;1019;p17"/>
            <p:cNvSpPr/>
            <p:nvPr/>
          </p:nvSpPr>
          <p:spPr>
            <a:xfrm flipH="1">
              <a:off x="6090840" y="177840"/>
              <a:ext cx="34560" cy="33840"/>
            </a:xfrm>
            <a:custGeom>
              <a:avLst/>
              <a:gdLst/>
              <a:ahLst/>
              <a:rect l="l" t="t" r="r" b="b"/>
              <a:pathLst>
                <a:path w="1399" h="1369">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347" name="Google Shape;1020;p17"/>
            <p:cNvSpPr/>
            <p:nvPr/>
          </p:nvSpPr>
          <p:spPr>
            <a:xfrm flipH="1">
              <a:off x="5902560" y="17784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348" name="Google Shape;1021;p17"/>
            <p:cNvSpPr/>
            <p:nvPr/>
          </p:nvSpPr>
          <p:spPr>
            <a:xfrm flipH="1">
              <a:off x="8177760" y="339840"/>
              <a:ext cx="33120" cy="33840"/>
            </a:xfrm>
            <a:custGeom>
              <a:avLst/>
              <a:gdLst/>
              <a:ahLst/>
              <a:rect l="l" t="t" r="r" b="b"/>
              <a:pathLst>
                <a:path w="1339" h="1369">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dk1"/>
            </a:solidFill>
            <a:ln w="0">
              <a:noFill/>
            </a:ln>
          </p:spPr>
          <p:style>
            <a:lnRef idx="0"/>
            <a:fillRef idx="0"/>
            <a:effectRef idx="0"/>
            <a:fontRef idx="minor"/>
          </p:style>
        </p:sp>
        <p:sp>
          <p:nvSpPr>
            <p:cNvPr id="1349" name="Google Shape;1022;p17"/>
            <p:cNvSpPr/>
            <p:nvPr/>
          </p:nvSpPr>
          <p:spPr>
            <a:xfrm flipH="1">
              <a:off x="7986960" y="33984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350" name="Google Shape;1023;p17"/>
            <p:cNvSpPr/>
            <p:nvPr/>
          </p:nvSpPr>
          <p:spPr>
            <a:xfrm flipH="1">
              <a:off x="7798320" y="339840"/>
              <a:ext cx="33840" cy="33840"/>
            </a:xfrm>
            <a:custGeom>
              <a:avLst/>
              <a:gdLst/>
              <a:ahLst/>
              <a:rect l="l" t="t" r="r" b="b"/>
              <a:pathLst>
                <a:path w="1369" h="1369">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dk1"/>
            </a:solidFill>
            <a:ln w="0">
              <a:noFill/>
            </a:ln>
          </p:spPr>
          <p:style>
            <a:lnRef idx="0"/>
            <a:fillRef idx="0"/>
            <a:effectRef idx="0"/>
            <a:fontRef idx="minor"/>
          </p:style>
        </p:sp>
        <p:sp>
          <p:nvSpPr>
            <p:cNvPr id="1351" name="Google Shape;1024;p17"/>
            <p:cNvSpPr/>
            <p:nvPr/>
          </p:nvSpPr>
          <p:spPr>
            <a:xfrm flipH="1">
              <a:off x="7608600" y="33984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w="0">
              <a:noFill/>
            </a:ln>
          </p:spPr>
          <p:style>
            <a:lnRef idx="0"/>
            <a:fillRef idx="0"/>
            <a:effectRef idx="0"/>
            <a:fontRef idx="minor"/>
          </p:style>
        </p:sp>
        <p:sp>
          <p:nvSpPr>
            <p:cNvPr id="1352" name="Google Shape;1025;p17"/>
            <p:cNvSpPr/>
            <p:nvPr/>
          </p:nvSpPr>
          <p:spPr>
            <a:xfrm flipH="1">
              <a:off x="7418520" y="33984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w="0">
              <a:noFill/>
            </a:ln>
          </p:spPr>
          <p:style>
            <a:lnRef idx="0"/>
            <a:fillRef idx="0"/>
            <a:effectRef idx="0"/>
            <a:fontRef idx="minor"/>
          </p:style>
        </p:sp>
        <p:sp>
          <p:nvSpPr>
            <p:cNvPr id="1353" name="Google Shape;1026;p17"/>
            <p:cNvSpPr/>
            <p:nvPr/>
          </p:nvSpPr>
          <p:spPr>
            <a:xfrm flipH="1">
              <a:off x="7229160" y="339840"/>
              <a:ext cx="33840" cy="33840"/>
            </a:xfrm>
            <a:custGeom>
              <a:avLst/>
              <a:gdLst/>
              <a:ahLst/>
              <a:rect l="l" t="t" r="r" b="b"/>
              <a:pathLst>
                <a:path w="1368"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354" name="Google Shape;1027;p17"/>
            <p:cNvSpPr/>
            <p:nvPr/>
          </p:nvSpPr>
          <p:spPr>
            <a:xfrm flipH="1">
              <a:off x="7039440" y="33984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1355" name="Google Shape;1028;p17"/>
            <p:cNvSpPr/>
            <p:nvPr/>
          </p:nvSpPr>
          <p:spPr>
            <a:xfrm flipH="1">
              <a:off x="6850080" y="33984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356" name="Google Shape;1029;p17"/>
            <p:cNvSpPr/>
            <p:nvPr/>
          </p:nvSpPr>
          <p:spPr>
            <a:xfrm flipH="1">
              <a:off x="6660000" y="33984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357" name="Google Shape;1030;p17"/>
            <p:cNvSpPr/>
            <p:nvPr/>
          </p:nvSpPr>
          <p:spPr>
            <a:xfrm flipH="1">
              <a:off x="6470280" y="33984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358" name="Google Shape;1031;p17"/>
            <p:cNvSpPr/>
            <p:nvPr/>
          </p:nvSpPr>
          <p:spPr>
            <a:xfrm flipH="1">
              <a:off x="6280920" y="339840"/>
              <a:ext cx="34560" cy="33840"/>
            </a:xfrm>
            <a:custGeom>
              <a:avLst/>
              <a:gdLst/>
              <a:ahLst/>
              <a:rect l="l" t="t" r="r" b="b"/>
              <a:pathLst>
                <a:path w="1399" h="1369">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w="0">
              <a:noFill/>
            </a:ln>
          </p:spPr>
          <p:style>
            <a:lnRef idx="0"/>
            <a:fillRef idx="0"/>
            <a:effectRef idx="0"/>
            <a:fontRef idx="minor"/>
          </p:style>
        </p:sp>
        <p:sp>
          <p:nvSpPr>
            <p:cNvPr id="1359" name="Google Shape;1032;p17"/>
            <p:cNvSpPr/>
            <p:nvPr/>
          </p:nvSpPr>
          <p:spPr>
            <a:xfrm flipH="1">
              <a:off x="6090840" y="339840"/>
              <a:ext cx="34560" cy="33840"/>
            </a:xfrm>
            <a:custGeom>
              <a:avLst/>
              <a:gdLst/>
              <a:ahLst/>
              <a:rect l="l" t="t" r="r" b="b"/>
              <a:pathLst>
                <a:path w="1399" h="1369">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w="0">
              <a:noFill/>
            </a:ln>
          </p:spPr>
          <p:style>
            <a:lnRef idx="0"/>
            <a:fillRef idx="0"/>
            <a:effectRef idx="0"/>
            <a:fontRef idx="minor"/>
          </p:style>
        </p:sp>
        <p:sp>
          <p:nvSpPr>
            <p:cNvPr id="1360" name="Google Shape;1033;p17"/>
            <p:cNvSpPr/>
            <p:nvPr/>
          </p:nvSpPr>
          <p:spPr>
            <a:xfrm flipH="1">
              <a:off x="5902560" y="33984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1361" name="Google Shape;1034;p17"/>
            <p:cNvSpPr/>
            <p:nvPr/>
          </p:nvSpPr>
          <p:spPr>
            <a:xfrm flipH="1">
              <a:off x="8177760" y="500760"/>
              <a:ext cx="33120" cy="33840"/>
            </a:xfrm>
            <a:custGeom>
              <a:avLst/>
              <a:gdLst/>
              <a:ahLst/>
              <a:rect l="l" t="t" r="r" b="b"/>
              <a:pathLst>
                <a:path w="1339" h="1369">
                  <a:moveTo>
                    <a:pt x="669" y="1"/>
                  </a:moveTo>
                  <a:cubicBezTo>
                    <a:pt x="274" y="1"/>
                    <a:pt x="1" y="305"/>
                    <a:pt x="1" y="700"/>
                  </a:cubicBezTo>
                  <a:cubicBezTo>
                    <a:pt x="1" y="1065"/>
                    <a:pt x="274" y="1369"/>
                    <a:pt x="669" y="1369"/>
                  </a:cubicBezTo>
                  <a:cubicBezTo>
                    <a:pt x="1034" y="1369"/>
                    <a:pt x="1338" y="1065"/>
                    <a:pt x="1338" y="700"/>
                  </a:cubicBezTo>
                  <a:cubicBezTo>
                    <a:pt x="1338" y="305"/>
                    <a:pt x="1034" y="1"/>
                    <a:pt x="669" y="1"/>
                  </a:cubicBezTo>
                  <a:close/>
                </a:path>
              </a:pathLst>
            </a:custGeom>
            <a:solidFill>
              <a:schemeClr val="dk1"/>
            </a:solidFill>
            <a:ln w="0">
              <a:noFill/>
            </a:ln>
          </p:spPr>
          <p:style>
            <a:lnRef idx="0"/>
            <a:fillRef idx="0"/>
            <a:effectRef idx="0"/>
            <a:fontRef idx="minor"/>
          </p:style>
        </p:sp>
        <p:sp>
          <p:nvSpPr>
            <p:cNvPr id="1362" name="Google Shape;1035;p17"/>
            <p:cNvSpPr/>
            <p:nvPr/>
          </p:nvSpPr>
          <p:spPr>
            <a:xfrm flipH="1">
              <a:off x="7986960" y="500760"/>
              <a:ext cx="33840" cy="33840"/>
            </a:xfrm>
            <a:custGeom>
              <a:avLst/>
              <a:gdLst/>
              <a:ahLst/>
              <a:rect l="l" t="t" r="r" b="b"/>
              <a:pathLst>
                <a:path w="1369" h="1369">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363" name="Google Shape;1036;p17"/>
            <p:cNvSpPr/>
            <p:nvPr/>
          </p:nvSpPr>
          <p:spPr>
            <a:xfrm flipH="1">
              <a:off x="7798320" y="500760"/>
              <a:ext cx="33840" cy="33840"/>
            </a:xfrm>
            <a:custGeom>
              <a:avLst/>
              <a:gdLst/>
              <a:ahLst/>
              <a:rect l="l" t="t" r="r" b="b"/>
              <a:pathLst>
                <a:path w="1369" h="1369">
                  <a:moveTo>
                    <a:pt x="700" y="1"/>
                  </a:moveTo>
                  <a:cubicBezTo>
                    <a:pt x="365" y="1"/>
                    <a:pt x="1" y="305"/>
                    <a:pt x="1" y="700"/>
                  </a:cubicBezTo>
                  <a:cubicBezTo>
                    <a:pt x="1" y="1065"/>
                    <a:pt x="305" y="1369"/>
                    <a:pt x="700" y="1369"/>
                  </a:cubicBezTo>
                  <a:cubicBezTo>
                    <a:pt x="1065" y="1369"/>
                    <a:pt x="1369" y="1065"/>
                    <a:pt x="1369" y="700"/>
                  </a:cubicBezTo>
                  <a:cubicBezTo>
                    <a:pt x="1369" y="305"/>
                    <a:pt x="1065" y="1"/>
                    <a:pt x="700" y="1"/>
                  </a:cubicBezTo>
                  <a:close/>
                </a:path>
              </a:pathLst>
            </a:custGeom>
            <a:solidFill>
              <a:schemeClr val="dk1"/>
            </a:solidFill>
            <a:ln w="0">
              <a:noFill/>
            </a:ln>
          </p:spPr>
          <p:style>
            <a:lnRef idx="0"/>
            <a:fillRef idx="0"/>
            <a:effectRef idx="0"/>
            <a:fontRef idx="minor"/>
          </p:style>
        </p:sp>
        <p:sp>
          <p:nvSpPr>
            <p:cNvPr id="1364" name="Google Shape;1037;p17"/>
            <p:cNvSpPr/>
            <p:nvPr/>
          </p:nvSpPr>
          <p:spPr>
            <a:xfrm flipH="1">
              <a:off x="7608600" y="500760"/>
              <a:ext cx="33840" cy="33840"/>
            </a:xfrm>
            <a:custGeom>
              <a:avLst/>
              <a:gdLst/>
              <a:ahLst/>
              <a:rect l="l" t="t" r="r" b="b"/>
              <a:pathLst>
                <a:path w="1369" h="1369">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dk1"/>
            </a:solidFill>
            <a:ln w="0">
              <a:noFill/>
            </a:ln>
          </p:spPr>
          <p:style>
            <a:lnRef idx="0"/>
            <a:fillRef idx="0"/>
            <a:effectRef idx="0"/>
            <a:fontRef idx="minor"/>
          </p:style>
        </p:sp>
        <p:sp>
          <p:nvSpPr>
            <p:cNvPr id="1365" name="Google Shape;1038;p17"/>
            <p:cNvSpPr/>
            <p:nvPr/>
          </p:nvSpPr>
          <p:spPr>
            <a:xfrm flipH="1">
              <a:off x="7418520" y="500760"/>
              <a:ext cx="33840" cy="33840"/>
            </a:xfrm>
            <a:custGeom>
              <a:avLst/>
              <a:gdLst/>
              <a:ahLst/>
              <a:rect l="l" t="t" r="r" b="b"/>
              <a:pathLst>
                <a:path w="1369" h="1369">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dk1"/>
            </a:solidFill>
            <a:ln w="0">
              <a:noFill/>
            </a:ln>
          </p:spPr>
          <p:style>
            <a:lnRef idx="0"/>
            <a:fillRef idx="0"/>
            <a:effectRef idx="0"/>
            <a:fontRef idx="minor"/>
          </p:style>
        </p:sp>
        <p:sp>
          <p:nvSpPr>
            <p:cNvPr id="1366" name="Google Shape;1039;p17"/>
            <p:cNvSpPr/>
            <p:nvPr/>
          </p:nvSpPr>
          <p:spPr>
            <a:xfrm flipH="1">
              <a:off x="7229160" y="50076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367" name="Google Shape;1040;p17"/>
            <p:cNvSpPr/>
            <p:nvPr/>
          </p:nvSpPr>
          <p:spPr>
            <a:xfrm flipH="1">
              <a:off x="7039440" y="50076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368" name="Google Shape;1041;p17"/>
            <p:cNvSpPr/>
            <p:nvPr/>
          </p:nvSpPr>
          <p:spPr>
            <a:xfrm flipH="1">
              <a:off x="6850080" y="500760"/>
              <a:ext cx="33840" cy="33840"/>
            </a:xfrm>
            <a:custGeom>
              <a:avLst/>
              <a:gdLst/>
              <a:ahLst/>
              <a:rect l="l" t="t" r="r" b="b"/>
              <a:pathLst>
                <a:path w="1369" h="1369">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369" name="Google Shape;1042;p17"/>
            <p:cNvSpPr/>
            <p:nvPr/>
          </p:nvSpPr>
          <p:spPr>
            <a:xfrm flipH="1">
              <a:off x="6660000" y="500760"/>
              <a:ext cx="33840" cy="33840"/>
            </a:xfrm>
            <a:custGeom>
              <a:avLst/>
              <a:gdLst/>
              <a:ahLst/>
              <a:rect l="l" t="t" r="r" b="b"/>
              <a:pathLst>
                <a:path w="1369" h="1369">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370" name="Google Shape;1043;p17"/>
            <p:cNvSpPr/>
            <p:nvPr/>
          </p:nvSpPr>
          <p:spPr>
            <a:xfrm flipH="1">
              <a:off x="6470280" y="500760"/>
              <a:ext cx="33840" cy="33840"/>
            </a:xfrm>
            <a:custGeom>
              <a:avLst/>
              <a:gdLst/>
              <a:ahLst/>
              <a:rect l="l" t="t" r="r" b="b"/>
              <a:pathLst>
                <a:path w="1369" h="1369">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371" name="Google Shape;1044;p17"/>
            <p:cNvSpPr/>
            <p:nvPr/>
          </p:nvSpPr>
          <p:spPr>
            <a:xfrm flipH="1">
              <a:off x="6280920" y="500760"/>
              <a:ext cx="34560" cy="33840"/>
            </a:xfrm>
            <a:custGeom>
              <a:avLst/>
              <a:gdLst/>
              <a:ahLst/>
              <a:rect l="l" t="t" r="r" b="b"/>
              <a:pathLst>
                <a:path w="1399" h="1369">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372" name="Google Shape;1045;p17"/>
            <p:cNvSpPr/>
            <p:nvPr/>
          </p:nvSpPr>
          <p:spPr>
            <a:xfrm flipH="1">
              <a:off x="6090840" y="500760"/>
              <a:ext cx="34560" cy="33840"/>
            </a:xfrm>
            <a:custGeom>
              <a:avLst/>
              <a:gdLst/>
              <a:ahLst/>
              <a:rect l="l" t="t" r="r" b="b"/>
              <a:pathLst>
                <a:path w="1399" h="1369">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373" name="Google Shape;1046;p17"/>
            <p:cNvSpPr/>
            <p:nvPr/>
          </p:nvSpPr>
          <p:spPr>
            <a:xfrm flipH="1">
              <a:off x="5902560" y="50076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grpSp>
      <p:sp>
        <p:nvSpPr>
          <p:cNvPr id="1374" name="Google Shape;1047;p17"/>
          <p:cNvSpPr/>
          <p:nvPr/>
        </p:nvSpPr>
        <p:spPr>
          <a:xfrm flipH="1">
            <a:off x="7839720" y="4122720"/>
            <a:ext cx="882000" cy="882000"/>
          </a:xfrm>
          <a:custGeom>
            <a:avLst/>
            <a:gdLst/>
            <a:ahLst/>
            <a:rect l="l" t="t" r="r" b="b"/>
            <a:pathLst>
              <a:path w="35291" h="35290">
                <a:moveTo>
                  <a:pt x="11521" y="1338"/>
                </a:moveTo>
                <a:lnTo>
                  <a:pt x="11521" y="3405"/>
                </a:lnTo>
                <a:lnTo>
                  <a:pt x="761" y="14165"/>
                </a:lnTo>
                <a:lnTo>
                  <a:pt x="761" y="12067"/>
                </a:lnTo>
                <a:lnTo>
                  <a:pt x="11521" y="1338"/>
                </a:lnTo>
                <a:close/>
                <a:moveTo>
                  <a:pt x="11521" y="3678"/>
                </a:moveTo>
                <a:lnTo>
                  <a:pt x="11521" y="6292"/>
                </a:lnTo>
                <a:lnTo>
                  <a:pt x="761" y="17052"/>
                </a:lnTo>
                <a:lnTo>
                  <a:pt x="761" y="14438"/>
                </a:lnTo>
                <a:lnTo>
                  <a:pt x="11521" y="3678"/>
                </a:lnTo>
                <a:close/>
                <a:moveTo>
                  <a:pt x="11521" y="6566"/>
                </a:moveTo>
                <a:lnTo>
                  <a:pt x="11521" y="9180"/>
                </a:lnTo>
                <a:lnTo>
                  <a:pt x="761" y="19940"/>
                </a:lnTo>
                <a:lnTo>
                  <a:pt x="761" y="17326"/>
                </a:lnTo>
                <a:lnTo>
                  <a:pt x="11521" y="6566"/>
                </a:lnTo>
                <a:close/>
                <a:moveTo>
                  <a:pt x="11521" y="9453"/>
                </a:moveTo>
                <a:lnTo>
                  <a:pt x="11521" y="12067"/>
                </a:lnTo>
                <a:lnTo>
                  <a:pt x="761" y="22827"/>
                </a:lnTo>
                <a:lnTo>
                  <a:pt x="761" y="20213"/>
                </a:lnTo>
                <a:lnTo>
                  <a:pt x="11521" y="9453"/>
                </a:lnTo>
                <a:close/>
                <a:moveTo>
                  <a:pt x="34530" y="760"/>
                </a:moveTo>
                <a:lnTo>
                  <a:pt x="34530" y="23010"/>
                </a:lnTo>
                <a:lnTo>
                  <a:pt x="12280" y="23010"/>
                </a:lnTo>
                <a:lnTo>
                  <a:pt x="12280" y="760"/>
                </a:lnTo>
                <a:close/>
                <a:moveTo>
                  <a:pt x="11521" y="12341"/>
                </a:moveTo>
                <a:lnTo>
                  <a:pt x="11521" y="14955"/>
                </a:lnTo>
                <a:lnTo>
                  <a:pt x="761" y="25715"/>
                </a:lnTo>
                <a:lnTo>
                  <a:pt x="761" y="23101"/>
                </a:lnTo>
                <a:lnTo>
                  <a:pt x="11521" y="12341"/>
                </a:lnTo>
                <a:close/>
                <a:moveTo>
                  <a:pt x="11521" y="15229"/>
                </a:moveTo>
                <a:lnTo>
                  <a:pt x="11521" y="17843"/>
                </a:lnTo>
                <a:lnTo>
                  <a:pt x="761" y="28603"/>
                </a:lnTo>
                <a:lnTo>
                  <a:pt x="761" y="25989"/>
                </a:lnTo>
                <a:lnTo>
                  <a:pt x="11521" y="15229"/>
                </a:lnTo>
                <a:close/>
                <a:moveTo>
                  <a:pt x="11521" y="18146"/>
                </a:moveTo>
                <a:lnTo>
                  <a:pt x="11521" y="20791"/>
                </a:lnTo>
                <a:lnTo>
                  <a:pt x="761" y="31521"/>
                </a:lnTo>
                <a:lnTo>
                  <a:pt x="761" y="28907"/>
                </a:lnTo>
                <a:lnTo>
                  <a:pt x="11521" y="18146"/>
                </a:lnTo>
                <a:close/>
                <a:moveTo>
                  <a:pt x="11521" y="21034"/>
                </a:moveTo>
                <a:lnTo>
                  <a:pt x="11521" y="23253"/>
                </a:lnTo>
                <a:lnTo>
                  <a:pt x="761" y="34013"/>
                </a:lnTo>
                <a:lnTo>
                  <a:pt x="761" y="31794"/>
                </a:lnTo>
                <a:lnTo>
                  <a:pt x="11521" y="21034"/>
                </a:lnTo>
                <a:close/>
                <a:moveTo>
                  <a:pt x="14287" y="23770"/>
                </a:moveTo>
                <a:lnTo>
                  <a:pt x="3527" y="34530"/>
                </a:lnTo>
                <a:lnTo>
                  <a:pt x="1338" y="34530"/>
                </a:lnTo>
                <a:lnTo>
                  <a:pt x="12098" y="23770"/>
                </a:lnTo>
                <a:close/>
                <a:moveTo>
                  <a:pt x="17174" y="23770"/>
                </a:moveTo>
                <a:lnTo>
                  <a:pt x="6414" y="34530"/>
                </a:lnTo>
                <a:lnTo>
                  <a:pt x="3800" y="34530"/>
                </a:lnTo>
                <a:lnTo>
                  <a:pt x="14560" y="23770"/>
                </a:lnTo>
                <a:close/>
                <a:moveTo>
                  <a:pt x="20062" y="23770"/>
                </a:moveTo>
                <a:lnTo>
                  <a:pt x="9302" y="34530"/>
                </a:lnTo>
                <a:lnTo>
                  <a:pt x="6688" y="34530"/>
                </a:lnTo>
                <a:lnTo>
                  <a:pt x="17448" y="23770"/>
                </a:lnTo>
                <a:close/>
                <a:moveTo>
                  <a:pt x="22949" y="23770"/>
                </a:moveTo>
                <a:lnTo>
                  <a:pt x="12189" y="34530"/>
                </a:lnTo>
                <a:lnTo>
                  <a:pt x="9575" y="34530"/>
                </a:lnTo>
                <a:lnTo>
                  <a:pt x="20335" y="23770"/>
                </a:lnTo>
                <a:close/>
                <a:moveTo>
                  <a:pt x="25837" y="23770"/>
                </a:moveTo>
                <a:lnTo>
                  <a:pt x="15077" y="34530"/>
                </a:lnTo>
                <a:lnTo>
                  <a:pt x="12463" y="34530"/>
                </a:lnTo>
                <a:lnTo>
                  <a:pt x="23223" y="23770"/>
                </a:lnTo>
                <a:close/>
                <a:moveTo>
                  <a:pt x="28725" y="23770"/>
                </a:moveTo>
                <a:lnTo>
                  <a:pt x="17964" y="34530"/>
                </a:lnTo>
                <a:lnTo>
                  <a:pt x="15350" y="34530"/>
                </a:lnTo>
                <a:lnTo>
                  <a:pt x="26111" y="23770"/>
                </a:lnTo>
                <a:close/>
                <a:moveTo>
                  <a:pt x="31612" y="23770"/>
                </a:moveTo>
                <a:lnTo>
                  <a:pt x="20852" y="34530"/>
                </a:lnTo>
                <a:lnTo>
                  <a:pt x="18238" y="34530"/>
                </a:lnTo>
                <a:lnTo>
                  <a:pt x="28998" y="23770"/>
                </a:lnTo>
                <a:close/>
                <a:moveTo>
                  <a:pt x="34013" y="23770"/>
                </a:moveTo>
                <a:lnTo>
                  <a:pt x="23253" y="34530"/>
                </a:lnTo>
                <a:lnTo>
                  <a:pt x="21095" y="34530"/>
                </a:lnTo>
                <a:lnTo>
                  <a:pt x="31855" y="23770"/>
                </a:lnTo>
                <a:close/>
                <a:moveTo>
                  <a:pt x="11885" y="0"/>
                </a:moveTo>
                <a:cubicBezTo>
                  <a:pt x="11855" y="0"/>
                  <a:pt x="11794" y="0"/>
                  <a:pt x="11733" y="31"/>
                </a:cubicBezTo>
                <a:cubicBezTo>
                  <a:pt x="11703" y="61"/>
                  <a:pt x="11673" y="61"/>
                  <a:pt x="11642" y="122"/>
                </a:cubicBezTo>
                <a:lnTo>
                  <a:pt x="122" y="11611"/>
                </a:lnTo>
                <a:cubicBezTo>
                  <a:pt x="31" y="11703"/>
                  <a:pt x="1" y="11763"/>
                  <a:pt x="1" y="11885"/>
                </a:cubicBezTo>
                <a:lnTo>
                  <a:pt x="1" y="34925"/>
                </a:lnTo>
                <a:cubicBezTo>
                  <a:pt x="1" y="34955"/>
                  <a:pt x="1" y="35016"/>
                  <a:pt x="31" y="35077"/>
                </a:cubicBezTo>
                <a:cubicBezTo>
                  <a:pt x="92" y="35138"/>
                  <a:pt x="153" y="35229"/>
                  <a:pt x="244" y="35259"/>
                </a:cubicBezTo>
                <a:cubicBezTo>
                  <a:pt x="274" y="35290"/>
                  <a:pt x="335" y="35290"/>
                  <a:pt x="396" y="35290"/>
                </a:cubicBezTo>
                <a:lnTo>
                  <a:pt x="23405" y="35290"/>
                </a:lnTo>
                <a:cubicBezTo>
                  <a:pt x="23527" y="35290"/>
                  <a:pt x="23588" y="35259"/>
                  <a:pt x="23679" y="35168"/>
                </a:cubicBezTo>
                <a:lnTo>
                  <a:pt x="35199" y="23678"/>
                </a:lnTo>
                <a:cubicBezTo>
                  <a:pt x="35229" y="23618"/>
                  <a:pt x="35260" y="23587"/>
                  <a:pt x="35260" y="23557"/>
                </a:cubicBezTo>
                <a:cubicBezTo>
                  <a:pt x="35290" y="23527"/>
                  <a:pt x="35290" y="23435"/>
                  <a:pt x="35290" y="23405"/>
                </a:cubicBezTo>
                <a:lnTo>
                  <a:pt x="35290" y="365"/>
                </a:lnTo>
                <a:cubicBezTo>
                  <a:pt x="35290" y="152"/>
                  <a:pt x="35138" y="0"/>
                  <a:pt x="34925" y="0"/>
                </a:cubicBezTo>
                <a:close/>
              </a:path>
            </a:pathLst>
          </a:custGeom>
          <a:solidFill>
            <a:schemeClr val="accent3"/>
          </a:solidFill>
          <a:ln w="0">
            <a:noFill/>
          </a:ln>
        </p:spPr>
        <p:style>
          <a:lnRef idx="0"/>
          <a:fillRef idx="0"/>
          <a:effectRef idx="0"/>
          <a:fontRef idx="minor"/>
        </p:style>
      </p:sp>
      <p:grpSp>
        <p:nvGrpSpPr>
          <p:cNvPr id="1375" name="Google Shape;1048;p17"/>
          <p:cNvGrpSpPr/>
          <p:nvPr/>
        </p:nvGrpSpPr>
        <p:grpSpPr>
          <a:xfrm>
            <a:off x="6706080" y="4393800"/>
            <a:ext cx="1067400" cy="202680"/>
            <a:chOff x="6706080" y="4393800"/>
            <a:chExt cx="1067400" cy="202680"/>
          </a:xfrm>
        </p:grpSpPr>
        <p:sp>
          <p:nvSpPr>
            <p:cNvPr id="1376" name="Google Shape;1049;p17"/>
            <p:cNvSpPr/>
            <p:nvPr/>
          </p:nvSpPr>
          <p:spPr>
            <a:xfrm>
              <a:off x="7747200" y="4393800"/>
              <a:ext cx="26280" cy="26280"/>
            </a:xfrm>
            <a:custGeom>
              <a:avLst/>
              <a:gdLst/>
              <a:ahLst/>
              <a:rect l="l" t="t" r="r" b="b"/>
              <a:pathLst>
                <a:path w="1065" h="1065">
                  <a:moveTo>
                    <a:pt x="517" y="1"/>
                  </a:moveTo>
                  <a:cubicBezTo>
                    <a:pt x="213" y="1"/>
                    <a:pt x="1" y="244"/>
                    <a:pt x="1" y="548"/>
                  </a:cubicBezTo>
                  <a:cubicBezTo>
                    <a:pt x="1" y="821"/>
                    <a:pt x="213" y="1064"/>
                    <a:pt x="517" y="1064"/>
                  </a:cubicBezTo>
                  <a:cubicBezTo>
                    <a:pt x="821" y="1064"/>
                    <a:pt x="1064" y="821"/>
                    <a:pt x="1064" y="548"/>
                  </a:cubicBezTo>
                  <a:cubicBezTo>
                    <a:pt x="1064" y="244"/>
                    <a:pt x="821" y="1"/>
                    <a:pt x="517" y="1"/>
                  </a:cubicBezTo>
                  <a:close/>
                </a:path>
              </a:pathLst>
            </a:custGeom>
            <a:solidFill>
              <a:schemeClr val="dk1"/>
            </a:solidFill>
            <a:ln w="0">
              <a:noFill/>
            </a:ln>
          </p:spPr>
          <p:style>
            <a:lnRef idx="0"/>
            <a:fillRef idx="0"/>
            <a:effectRef idx="0"/>
            <a:fontRef idx="minor"/>
          </p:style>
        </p:sp>
        <p:sp>
          <p:nvSpPr>
            <p:cNvPr id="1377" name="Google Shape;1050;p17"/>
            <p:cNvSpPr/>
            <p:nvPr/>
          </p:nvSpPr>
          <p:spPr>
            <a:xfrm>
              <a:off x="7747200" y="4570200"/>
              <a:ext cx="26280" cy="26280"/>
            </a:xfrm>
            <a:custGeom>
              <a:avLst/>
              <a:gdLst/>
              <a:ahLst/>
              <a:rect l="l" t="t" r="r" b="b"/>
              <a:pathLst>
                <a:path w="1065" h="1065">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dk1"/>
            </a:solidFill>
            <a:ln w="0">
              <a:noFill/>
            </a:ln>
          </p:spPr>
          <p:style>
            <a:lnRef idx="0"/>
            <a:fillRef idx="0"/>
            <a:effectRef idx="0"/>
            <a:fontRef idx="minor"/>
          </p:style>
        </p:sp>
        <p:sp>
          <p:nvSpPr>
            <p:cNvPr id="1378" name="Google Shape;1051;p17"/>
            <p:cNvSpPr/>
            <p:nvPr/>
          </p:nvSpPr>
          <p:spPr>
            <a:xfrm>
              <a:off x="7573320" y="4393800"/>
              <a:ext cx="26280" cy="26280"/>
            </a:xfrm>
            <a:custGeom>
              <a:avLst/>
              <a:gdLst/>
              <a:ahLst/>
              <a:rect l="l" t="t" r="r" b="b"/>
              <a:pathLst>
                <a:path w="1064" h="1065">
                  <a:moveTo>
                    <a:pt x="517" y="1"/>
                  </a:moveTo>
                  <a:cubicBezTo>
                    <a:pt x="243" y="1"/>
                    <a:pt x="0" y="244"/>
                    <a:pt x="0" y="548"/>
                  </a:cubicBezTo>
                  <a:cubicBezTo>
                    <a:pt x="0" y="821"/>
                    <a:pt x="243" y="1064"/>
                    <a:pt x="517" y="1064"/>
                  </a:cubicBezTo>
                  <a:cubicBezTo>
                    <a:pt x="821" y="1064"/>
                    <a:pt x="1064" y="821"/>
                    <a:pt x="1064" y="548"/>
                  </a:cubicBezTo>
                  <a:cubicBezTo>
                    <a:pt x="1064" y="244"/>
                    <a:pt x="821" y="1"/>
                    <a:pt x="517" y="1"/>
                  </a:cubicBezTo>
                  <a:close/>
                </a:path>
              </a:pathLst>
            </a:custGeom>
            <a:solidFill>
              <a:schemeClr val="dk1"/>
            </a:solidFill>
            <a:ln w="0">
              <a:noFill/>
            </a:ln>
          </p:spPr>
          <p:style>
            <a:lnRef idx="0"/>
            <a:fillRef idx="0"/>
            <a:effectRef idx="0"/>
            <a:fontRef idx="minor"/>
          </p:style>
        </p:sp>
        <p:sp>
          <p:nvSpPr>
            <p:cNvPr id="1379" name="Google Shape;1052;p17"/>
            <p:cNvSpPr/>
            <p:nvPr/>
          </p:nvSpPr>
          <p:spPr>
            <a:xfrm>
              <a:off x="7573320" y="4570200"/>
              <a:ext cx="26280" cy="26280"/>
            </a:xfrm>
            <a:custGeom>
              <a:avLst/>
              <a:gdLst/>
              <a:ahLst/>
              <a:rect l="l" t="t" r="r" b="b"/>
              <a:pathLst>
                <a:path w="1064" h="1065">
                  <a:moveTo>
                    <a:pt x="517" y="0"/>
                  </a:moveTo>
                  <a:cubicBezTo>
                    <a:pt x="243" y="0"/>
                    <a:pt x="0" y="213"/>
                    <a:pt x="0" y="517"/>
                  </a:cubicBezTo>
                  <a:cubicBezTo>
                    <a:pt x="0" y="821"/>
                    <a:pt x="243" y="1064"/>
                    <a:pt x="517" y="1064"/>
                  </a:cubicBezTo>
                  <a:cubicBezTo>
                    <a:pt x="821" y="1064"/>
                    <a:pt x="1064" y="821"/>
                    <a:pt x="1064" y="517"/>
                  </a:cubicBezTo>
                  <a:cubicBezTo>
                    <a:pt x="1064" y="213"/>
                    <a:pt x="821" y="0"/>
                    <a:pt x="517" y="0"/>
                  </a:cubicBezTo>
                  <a:close/>
                </a:path>
              </a:pathLst>
            </a:custGeom>
            <a:solidFill>
              <a:schemeClr val="dk1"/>
            </a:solidFill>
            <a:ln w="0">
              <a:noFill/>
            </a:ln>
          </p:spPr>
          <p:style>
            <a:lnRef idx="0"/>
            <a:fillRef idx="0"/>
            <a:effectRef idx="0"/>
            <a:fontRef idx="minor"/>
          </p:style>
        </p:sp>
        <p:sp>
          <p:nvSpPr>
            <p:cNvPr id="1380" name="Google Shape;1053;p17"/>
            <p:cNvSpPr/>
            <p:nvPr/>
          </p:nvSpPr>
          <p:spPr>
            <a:xfrm>
              <a:off x="7399800" y="4393800"/>
              <a:ext cx="26280" cy="26280"/>
            </a:xfrm>
            <a:custGeom>
              <a:avLst/>
              <a:gdLst/>
              <a:ahLst/>
              <a:rect l="l" t="t" r="r" b="b"/>
              <a:pathLst>
                <a:path w="1065" h="1065">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dk1"/>
            </a:solidFill>
            <a:ln w="0">
              <a:noFill/>
            </a:ln>
          </p:spPr>
          <p:style>
            <a:lnRef idx="0"/>
            <a:fillRef idx="0"/>
            <a:effectRef idx="0"/>
            <a:fontRef idx="minor"/>
          </p:style>
        </p:sp>
        <p:sp>
          <p:nvSpPr>
            <p:cNvPr id="1381" name="Google Shape;1054;p17"/>
            <p:cNvSpPr/>
            <p:nvPr/>
          </p:nvSpPr>
          <p:spPr>
            <a:xfrm>
              <a:off x="7399800" y="4570200"/>
              <a:ext cx="26280" cy="26280"/>
            </a:xfrm>
            <a:custGeom>
              <a:avLst/>
              <a:gdLst/>
              <a:ahLst/>
              <a:rect l="l" t="t" r="r" b="b"/>
              <a:pathLst>
                <a:path w="1065" h="1065">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dk1"/>
            </a:solidFill>
            <a:ln w="0">
              <a:noFill/>
            </a:ln>
          </p:spPr>
          <p:style>
            <a:lnRef idx="0"/>
            <a:fillRef idx="0"/>
            <a:effectRef idx="0"/>
            <a:fontRef idx="minor"/>
          </p:style>
        </p:sp>
        <p:sp>
          <p:nvSpPr>
            <p:cNvPr id="1382" name="Google Shape;1055;p17"/>
            <p:cNvSpPr/>
            <p:nvPr/>
          </p:nvSpPr>
          <p:spPr>
            <a:xfrm>
              <a:off x="7225920" y="4393800"/>
              <a:ext cx="26280" cy="26280"/>
            </a:xfrm>
            <a:custGeom>
              <a:avLst/>
              <a:gdLst/>
              <a:ahLst/>
              <a:rect l="l" t="t" r="r" b="b"/>
              <a:pathLst>
                <a:path w="1065" h="1065">
                  <a:moveTo>
                    <a:pt x="547" y="1"/>
                  </a:moveTo>
                  <a:cubicBezTo>
                    <a:pt x="243" y="1"/>
                    <a:pt x="0" y="244"/>
                    <a:pt x="0" y="548"/>
                  </a:cubicBezTo>
                  <a:cubicBezTo>
                    <a:pt x="0" y="821"/>
                    <a:pt x="243" y="1064"/>
                    <a:pt x="547" y="1064"/>
                  </a:cubicBezTo>
                  <a:cubicBezTo>
                    <a:pt x="851" y="1064"/>
                    <a:pt x="1064" y="821"/>
                    <a:pt x="1064" y="548"/>
                  </a:cubicBezTo>
                  <a:cubicBezTo>
                    <a:pt x="1064" y="244"/>
                    <a:pt x="851" y="1"/>
                    <a:pt x="547" y="1"/>
                  </a:cubicBezTo>
                  <a:close/>
                </a:path>
              </a:pathLst>
            </a:custGeom>
            <a:solidFill>
              <a:schemeClr val="dk1"/>
            </a:solidFill>
            <a:ln w="0">
              <a:noFill/>
            </a:ln>
          </p:spPr>
          <p:style>
            <a:lnRef idx="0"/>
            <a:fillRef idx="0"/>
            <a:effectRef idx="0"/>
            <a:fontRef idx="minor"/>
          </p:style>
        </p:sp>
        <p:sp>
          <p:nvSpPr>
            <p:cNvPr id="1383" name="Google Shape;1056;p17"/>
            <p:cNvSpPr/>
            <p:nvPr/>
          </p:nvSpPr>
          <p:spPr>
            <a:xfrm>
              <a:off x="7225920" y="4570200"/>
              <a:ext cx="26280" cy="26280"/>
            </a:xfrm>
            <a:custGeom>
              <a:avLst/>
              <a:gdLst/>
              <a:ahLst/>
              <a:rect l="l" t="t" r="r" b="b"/>
              <a:pathLst>
                <a:path w="1065" h="1065">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solidFill>
              <a:schemeClr val="dk1"/>
            </a:solidFill>
            <a:ln w="0">
              <a:noFill/>
            </a:ln>
          </p:spPr>
          <p:style>
            <a:lnRef idx="0"/>
            <a:fillRef idx="0"/>
            <a:effectRef idx="0"/>
            <a:fontRef idx="minor"/>
          </p:style>
        </p:sp>
        <p:sp>
          <p:nvSpPr>
            <p:cNvPr id="1384" name="Google Shape;1057;p17"/>
            <p:cNvSpPr/>
            <p:nvPr/>
          </p:nvSpPr>
          <p:spPr>
            <a:xfrm>
              <a:off x="7053480" y="4395240"/>
              <a:ext cx="26280" cy="26280"/>
            </a:xfrm>
            <a:custGeom>
              <a:avLst/>
              <a:gdLst/>
              <a:ahLst/>
              <a:rect l="l" t="t" r="r" b="b"/>
              <a:pathLst>
                <a:path w="1065" h="1065">
                  <a:moveTo>
                    <a:pt x="547" y="0"/>
                  </a:moveTo>
                  <a:cubicBezTo>
                    <a:pt x="244" y="0"/>
                    <a:pt x="0" y="213"/>
                    <a:pt x="0" y="517"/>
                  </a:cubicBezTo>
                  <a:cubicBezTo>
                    <a:pt x="0" y="821"/>
                    <a:pt x="244" y="1064"/>
                    <a:pt x="547" y="1064"/>
                  </a:cubicBezTo>
                  <a:cubicBezTo>
                    <a:pt x="791" y="1064"/>
                    <a:pt x="1064" y="821"/>
                    <a:pt x="1064" y="517"/>
                  </a:cubicBezTo>
                  <a:cubicBezTo>
                    <a:pt x="1064" y="213"/>
                    <a:pt x="851" y="0"/>
                    <a:pt x="547" y="0"/>
                  </a:cubicBezTo>
                  <a:close/>
                </a:path>
              </a:pathLst>
            </a:custGeom>
            <a:solidFill>
              <a:schemeClr val="dk1"/>
            </a:solidFill>
            <a:ln w="0">
              <a:noFill/>
            </a:ln>
          </p:spPr>
          <p:style>
            <a:lnRef idx="0"/>
            <a:fillRef idx="0"/>
            <a:effectRef idx="0"/>
            <a:fontRef idx="minor"/>
          </p:style>
        </p:sp>
        <p:sp>
          <p:nvSpPr>
            <p:cNvPr id="1385" name="Google Shape;1058;p17"/>
            <p:cNvSpPr/>
            <p:nvPr/>
          </p:nvSpPr>
          <p:spPr>
            <a:xfrm>
              <a:off x="7053480" y="4570200"/>
              <a:ext cx="26280" cy="26280"/>
            </a:xfrm>
            <a:custGeom>
              <a:avLst/>
              <a:gdLst/>
              <a:ahLst/>
              <a:rect l="l" t="t" r="r" b="b"/>
              <a:pathLst>
                <a:path w="1065" h="1065">
                  <a:moveTo>
                    <a:pt x="547" y="0"/>
                  </a:moveTo>
                  <a:cubicBezTo>
                    <a:pt x="244" y="0"/>
                    <a:pt x="0" y="213"/>
                    <a:pt x="0" y="517"/>
                  </a:cubicBezTo>
                  <a:cubicBezTo>
                    <a:pt x="0" y="821"/>
                    <a:pt x="244" y="1064"/>
                    <a:pt x="547" y="1064"/>
                  </a:cubicBezTo>
                  <a:cubicBezTo>
                    <a:pt x="791" y="1064"/>
                    <a:pt x="1064" y="791"/>
                    <a:pt x="1064" y="517"/>
                  </a:cubicBezTo>
                  <a:cubicBezTo>
                    <a:pt x="1064" y="213"/>
                    <a:pt x="851" y="0"/>
                    <a:pt x="547" y="0"/>
                  </a:cubicBezTo>
                  <a:close/>
                </a:path>
              </a:pathLst>
            </a:custGeom>
            <a:solidFill>
              <a:schemeClr val="dk1"/>
            </a:solidFill>
            <a:ln w="0">
              <a:noFill/>
            </a:ln>
          </p:spPr>
          <p:style>
            <a:lnRef idx="0"/>
            <a:fillRef idx="0"/>
            <a:effectRef idx="0"/>
            <a:fontRef idx="minor"/>
          </p:style>
        </p:sp>
        <p:sp>
          <p:nvSpPr>
            <p:cNvPr id="1386" name="Google Shape;1059;p17"/>
            <p:cNvSpPr/>
            <p:nvPr/>
          </p:nvSpPr>
          <p:spPr>
            <a:xfrm>
              <a:off x="6879600" y="4393800"/>
              <a:ext cx="26280" cy="26280"/>
            </a:xfrm>
            <a:custGeom>
              <a:avLst/>
              <a:gdLst/>
              <a:ahLst/>
              <a:rect l="l" t="t" r="r" b="b"/>
              <a:pathLst>
                <a:path w="1065" h="1065">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dk1"/>
            </a:solidFill>
            <a:ln w="0">
              <a:noFill/>
            </a:ln>
          </p:spPr>
          <p:style>
            <a:lnRef idx="0"/>
            <a:fillRef idx="0"/>
            <a:effectRef idx="0"/>
            <a:fontRef idx="minor"/>
          </p:style>
        </p:sp>
        <p:sp>
          <p:nvSpPr>
            <p:cNvPr id="1387" name="Google Shape;1060;p17"/>
            <p:cNvSpPr/>
            <p:nvPr/>
          </p:nvSpPr>
          <p:spPr>
            <a:xfrm>
              <a:off x="6879600" y="4570200"/>
              <a:ext cx="26280" cy="26280"/>
            </a:xfrm>
            <a:custGeom>
              <a:avLst/>
              <a:gdLst/>
              <a:ahLst/>
              <a:rect l="l" t="t" r="r" b="b"/>
              <a:pathLst>
                <a:path w="1065" h="1065">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dk1"/>
            </a:solidFill>
            <a:ln w="0">
              <a:noFill/>
            </a:ln>
          </p:spPr>
          <p:style>
            <a:lnRef idx="0"/>
            <a:fillRef idx="0"/>
            <a:effectRef idx="0"/>
            <a:fontRef idx="minor"/>
          </p:style>
        </p:sp>
        <p:sp>
          <p:nvSpPr>
            <p:cNvPr id="1388" name="Google Shape;1061;p17"/>
            <p:cNvSpPr/>
            <p:nvPr/>
          </p:nvSpPr>
          <p:spPr>
            <a:xfrm>
              <a:off x="6706080" y="4395240"/>
              <a:ext cx="26280" cy="26280"/>
            </a:xfrm>
            <a:custGeom>
              <a:avLst/>
              <a:gdLst/>
              <a:ahLst/>
              <a:rect l="l" t="t" r="r" b="b"/>
              <a:pathLst>
                <a:path w="1065" h="1065">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dk1"/>
            </a:solidFill>
            <a:ln w="0">
              <a:noFill/>
            </a:ln>
          </p:spPr>
          <p:style>
            <a:lnRef idx="0"/>
            <a:fillRef idx="0"/>
            <a:effectRef idx="0"/>
            <a:fontRef idx="minor"/>
          </p:style>
        </p:sp>
        <p:sp>
          <p:nvSpPr>
            <p:cNvPr id="1389" name="Google Shape;1062;p17"/>
            <p:cNvSpPr/>
            <p:nvPr/>
          </p:nvSpPr>
          <p:spPr>
            <a:xfrm>
              <a:off x="6706080" y="4570200"/>
              <a:ext cx="27000" cy="26280"/>
            </a:xfrm>
            <a:custGeom>
              <a:avLst/>
              <a:gdLst/>
              <a:ahLst/>
              <a:rect l="l" t="t" r="r" b="b"/>
              <a:pathLst>
                <a:path w="1095" h="1065">
                  <a:moveTo>
                    <a:pt x="517" y="0"/>
                  </a:moveTo>
                  <a:cubicBezTo>
                    <a:pt x="213" y="0"/>
                    <a:pt x="1" y="213"/>
                    <a:pt x="1" y="517"/>
                  </a:cubicBezTo>
                  <a:cubicBezTo>
                    <a:pt x="1" y="821"/>
                    <a:pt x="213" y="1064"/>
                    <a:pt x="517" y="1064"/>
                  </a:cubicBezTo>
                  <a:cubicBezTo>
                    <a:pt x="821" y="1064"/>
                    <a:pt x="1095" y="791"/>
                    <a:pt x="1064" y="517"/>
                  </a:cubicBezTo>
                  <a:cubicBezTo>
                    <a:pt x="1064" y="213"/>
                    <a:pt x="821" y="0"/>
                    <a:pt x="517" y="0"/>
                  </a:cubicBezTo>
                  <a:close/>
                </a:path>
              </a:pathLst>
            </a:custGeom>
            <a:solidFill>
              <a:schemeClr val="dk1"/>
            </a:solidFill>
            <a:ln w="0">
              <a:noFill/>
            </a:ln>
          </p:spPr>
          <p:style>
            <a:lnRef idx="0"/>
            <a:fillRef idx="0"/>
            <a:effectRef idx="0"/>
            <a:fontRef idx="minor"/>
          </p:style>
        </p:sp>
      </p:grpSp>
      <p:sp>
        <p:nvSpPr>
          <p:cNvPr id="1390" name="Google Shape;1063;p17"/>
          <p:cNvSpPr/>
          <p:nvPr/>
        </p:nvSpPr>
        <p:spPr>
          <a:xfrm>
            <a:off x="-122040" y="4578120"/>
            <a:ext cx="786600" cy="47520"/>
          </a:xfrm>
          <a:prstGeom prst="rect">
            <a:avLst/>
          </a:prstGeom>
          <a:solidFill>
            <a:schemeClr val="dk2"/>
          </a:solidFill>
          <a:ln w="0">
            <a:noFill/>
          </a:ln>
        </p:spPr>
        <p:style>
          <a:lnRef idx="0"/>
          <a:fillRef idx="0"/>
          <a:effectRef idx="0"/>
          <a:fontRef idx="minor"/>
        </p:style>
      </p:sp>
      <p:sp>
        <p:nvSpPr>
          <p:cNvPr id="1391" name="Google Shape;1064;p17"/>
          <p:cNvSpPr/>
          <p:nvPr/>
        </p:nvSpPr>
        <p:spPr>
          <a:xfrm>
            <a:off x="126720" y="4850640"/>
            <a:ext cx="786600" cy="47520"/>
          </a:xfrm>
          <a:prstGeom prst="rect">
            <a:avLst/>
          </a:prstGeom>
          <a:solidFill>
            <a:schemeClr val="lt2"/>
          </a:solidFill>
          <a:ln w="0">
            <a:noFill/>
          </a:ln>
        </p:spPr>
        <p:style>
          <a:lnRef idx="0"/>
          <a:fillRef idx="0"/>
          <a:effectRef idx="0"/>
          <a:fontRef idx="minor"/>
        </p:style>
      </p:sp>
      <p:sp>
        <p:nvSpPr>
          <p:cNvPr id="1392" name="Google Shape;1065;p17"/>
          <p:cNvSpPr/>
          <p:nvPr/>
        </p:nvSpPr>
        <p:spPr>
          <a:xfrm>
            <a:off x="49320" y="4731480"/>
            <a:ext cx="177120" cy="47520"/>
          </a:xfrm>
          <a:prstGeom prst="rect">
            <a:avLst/>
          </a:prstGeom>
          <a:solidFill>
            <a:schemeClr val="dk2"/>
          </a:solidFill>
          <a:ln w="0">
            <a:noFill/>
          </a:ln>
        </p:spPr>
        <p:style>
          <a:lnRef idx="0"/>
          <a:fillRef idx="0"/>
          <a:effectRef idx="0"/>
          <a:fontRef idx="minor"/>
        </p:style>
      </p:sp>
      <p:sp>
        <p:nvSpPr>
          <p:cNvPr id="139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919"/>
        </a:solidFill>
      </p:bgPr>
    </p:bg>
    <p:spTree>
      <p:nvGrpSpPr>
        <p:cNvPr id="1" name=""/>
        <p:cNvGrpSpPr/>
        <p:nvPr/>
      </p:nvGrpSpPr>
      <p:grpSpPr>
        <a:xfrm>
          <a:off x="0" y="0"/>
          <a:ext cx="0" cy="0"/>
          <a:chOff x="0" y="0"/>
          <a:chExt cx="0" cy="0"/>
        </a:xfrm>
      </p:grpSpPr>
      <p:sp>
        <p:nvSpPr>
          <p:cNvPr id="1430" name="PlaceHolder 1"/>
          <p:cNvSpPr>
            <a:spLocks noGrp="1"/>
          </p:cNvSpPr>
          <p:nvPr>
            <p:ph type="title"/>
          </p:nvPr>
        </p:nvSpPr>
        <p:spPr>
          <a:xfrm>
            <a:off x="720000" y="539280"/>
            <a:ext cx="7703640" cy="477720"/>
          </a:xfrm>
          <a:prstGeom prst="rect">
            <a:avLst/>
          </a:prstGeom>
          <a:noFill/>
          <a:ln w="0">
            <a:noFill/>
          </a:ln>
        </p:spPr>
        <p:txBody>
          <a:bodyPr tIns="91440" bIns="91440" anchor="ctr">
            <a:noAutofit/>
          </a:bodyP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grpSp>
        <p:nvGrpSpPr>
          <p:cNvPr id="1431" name="Google Shape;1800;p26"/>
          <p:cNvGrpSpPr/>
          <p:nvPr/>
        </p:nvGrpSpPr>
        <p:grpSpPr>
          <a:xfrm>
            <a:off x="7101000" y="-75600"/>
            <a:ext cx="2043000" cy="400680"/>
            <a:chOff x="7101000" y="-75600"/>
            <a:chExt cx="2043000" cy="400680"/>
          </a:xfrm>
        </p:grpSpPr>
        <p:sp>
          <p:nvSpPr>
            <p:cNvPr id="1432" name="Google Shape;1801;p26"/>
            <p:cNvSpPr/>
            <p:nvPr/>
          </p:nvSpPr>
          <p:spPr>
            <a:xfrm rot="5400000">
              <a:off x="8805600" y="-13320"/>
              <a:ext cx="400680" cy="276120"/>
            </a:xfrm>
            <a:custGeom>
              <a:avLst/>
              <a:gdLst/>
              <a:ahLst/>
              <a:rect l="l" t="t" r="r" b="b"/>
              <a:pathLst>
                <a:path w="9424" h="9910">
                  <a:moveTo>
                    <a:pt x="1" y="0"/>
                  </a:moveTo>
                  <a:lnTo>
                    <a:pt x="1" y="517"/>
                  </a:lnTo>
                  <a:lnTo>
                    <a:pt x="9424" y="9909"/>
                  </a:lnTo>
                  <a:lnTo>
                    <a:pt x="9424" y="9362"/>
                  </a:lnTo>
                  <a:lnTo>
                    <a:pt x="1" y="0"/>
                  </a:lnTo>
                  <a:close/>
                </a:path>
              </a:pathLst>
            </a:custGeom>
            <a:solidFill>
              <a:schemeClr val="accent3"/>
            </a:solidFill>
            <a:ln w="0">
              <a:noFill/>
            </a:ln>
          </p:spPr>
          <p:style>
            <a:lnRef idx="0"/>
            <a:fillRef idx="0"/>
            <a:effectRef idx="0"/>
            <a:fontRef idx="minor"/>
          </p:style>
        </p:sp>
        <p:sp>
          <p:nvSpPr>
            <p:cNvPr id="1433" name="Google Shape;1802;p26"/>
            <p:cNvSpPr/>
            <p:nvPr/>
          </p:nvSpPr>
          <p:spPr>
            <a:xfrm rot="5400000">
              <a:off x="8669880" y="-13320"/>
              <a:ext cx="400680" cy="276120"/>
            </a:xfrm>
            <a:custGeom>
              <a:avLst/>
              <a:gdLst/>
              <a:ahLst/>
              <a:rect l="l" t="t" r="r" b="b"/>
              <a:pathLst>
                <a:path w="9424" h="9910">
                  <a:moveTo>
                    <a:pt x="1" y="0"/>
                  </a:moveTo>
                  <a:lnTo>
                    <a:pt x="1" y="517"/>
                  </a:lnTo>
                  <a:lnTo>
                    <a:pt x="9424" y="9909"/>
                  </a:lnTo>
                  <a:lnTo>
                    <a:pt x="9424" y="9362"/>
                  </a:lnTo>
                  <a:lnTo>
                    <a:pt x="1" y="0"/>
                  </a:lnTo>
                  <a:close/>
                </a:path>
              </a:pathLst>
            </a:custGeom>
            <a:solidFill>
              <a:schemeClr val="accent3"/>
            </a:solidFill>
            <a:ln w="0">
              <a:noFill/>
            </a:ln>
          </p:spPr>
          <p:style>
            <a:lnRef idx="0"/>
            <a:fillRef idx="0"/>
            <a:effectRef idx="0"/>
            <a:fontRef idx="minor"/>
          </p:style>
        </p:sp>
        <p:sp>
          <p:nvSpPr>
            <p:cNvPr id="1434" name="Google Shape;1803;p26"/>
            <p:cNvSpPr/>
            <p:nvPr/>
          </p:nvSpPr>
          <p:spPr>
            <a:xfrm rot="5400000">
              <a:off x="8533440" y="-13680"/>
              <a:ext cx="400680" cy="277200"/>
            </a:xfrm>
            <a:custGeom>
              <a:avLst/>
              <a:gdLst/>
              <a:ahLst/>
              <a:rect l="l" t="t" r="r" b="b"/>
              <a:pathLst>
                <a:path w="9424" h="9940">
                  <a:moveTo>
                    <a:pt x="1" y="1"/>
                  </a:moveTo>
                  <a:lnTo>
                    <a:pt x="1" y="517"/>
                  </a:lnTo>
                  <a:lnTo>
                    <a:pt x="9424" y="9940"/>
                  </a:lnTo>
                  <a:lnTo>
                    <a:pt x="9424" y="9362"/>
                  </a:lnTo>
                  <a:lnTo>
                    <a:pt x="1" y="1"/>
                  </a:lnTo>
                  <a:close/>
                </a:path>
              </a:pathLst>
            </a:custGeom>
            <a:solidFill>
              <a:schemeClr val="accent3"/>
            </a:solidFill>
            <a:ln w="0">
              <a:noFill/>
            </a:ln>
          </p:spPr>
          <p:style>
            <a:lnRef idx="0"/>
            <a:fillRef idx="0"/>
            <a:effectRef idx="0"/>
            <a:fontRef idx="minor"/>
          </p:style>
        </p:sp>
        <p:sp>
          <p:nvSpPr>
            <p:cNvPr id="1435" name="Google Shape;1804;p26"/>
            <p:cNvSpPr/>
            <p:nvPr/>
          </p:nvSpPr>
          <p:spPr>
            <a:xfrm rot="5400000">
              <a:off x="8397720" y="-13680"/>
              <a:ext cx="400680" cy="277200"/>
            </a:xfrm>
            <a:custGeom>
              <a:avLst/>
              <a:gdLst/>
              <a:ahLst/>
              <a:rect l="l" t="t" r="r" b="b"/>
              <a:pathLst>
                <a:path w="9424" h="9941">
                  <a:moveTo>
                    <a:pt x="1" y="1"/>
                  </a:moveTo>
                  <a:lnTo>
                    <a:pt x="1" y="518"/>
                  </a:lnTo>
                  <a:lnTo>
                    <a:pt x="9424" y="9940"/>
                  </a:lnTo>
                  <a:lnTo>
                    <a:pt x="9424" y="9363"/>
                  </a:lnTo>
                  <a:lnTo>
                    <a:pt x="1" y="1"/>
                  </a:lnTo>
                  <a:close/>
                </a:path>
              </a:pathLst>
            </a:custGeom>
            <a:solidFill>
              <a:schemeClr val="accent3"/>
            </a:solidFill>
            <a:ln w="0">
              <a:noFill/>
            </a:ln>
          </p:spPr>
          <p:style>
            <a:lnRef idx="0"/>
            <a:fillRef idx="0"/>
            <a:effectRef idx="0"/>
            <a:fontRef idx="minor"/>
          </p:style>
        </p:sp>
        <p:sp>
          <p:nvSpPr>
            <p:cNvPr id="1436" name="Google Shape;1805;p26"/>
            <p:cNvSpPr/>
            <p:nvPr/>
          </p:nvSpPr>
          <p:spPr>
            <a:xfrm rot="5400000">
              <a:off x="8262360" y="-14040"/>
              <a:ext cx="400680" cy="277920"/>
            </a:xfrm>
            <a:custGeom>
              <a:avLst/>
              <a:gdLst/>
              <a:ahLst/>
              <a:rect l="l" t="t" r="r" b="b"/>
              <a:pathLst>
                <a:path w="9424" h="9971">
                  <a:moveTo>
                    <a:pt x="1" y="1"/>
                  </a:moveTo>
                  <a:lnTo>
                    <a:pt x="1" y="548"/>
                  </a:lnTo>
                  <a:lnTo>
                    <a:pt x="9424" y="9971"/>
                  </a:lnTo>
                  <a:lnTo>
                    <a:pt x="9424" y="9454"/>
                  </a:lnTo>
                  <a:lnTo>
                    <a:pt x="1" y="1"/>
                  </a:lnTo>
                  <a:close/>
                </a:path>
              </a:pathLst>
            </a:custGeom>
            <a:solidFill>
              <a:schemeClr val="accent3"/>
            </a:solidFill>
            <a:ln w="0">
              <a:noFill/>
            </a:ln>
          </p:spPr>
          <p:style>
            <a:lnRef idx="0"/>
            <a:fillRef idx="0"/>
            <a:effectRef idx="0"/>
            <a:fontRef idx="minor"/>
          </p:style>
        </p:sp>
        <p:sp>
          <p:nvSpPr>
            <p:cNvPr id="1437" name="Google Shape;1806;p26"/>
            <p:cNvSpPr/>
            <p:nvPr/>
          </p:nvSpPr>
          <p:spPr>
            <a:xfrm rot="5400000">
              <a:off x="8125920" y="-13680"/>
              <a:ext cx="400680" cy="277200"/>
            </a:xfrm>
            <a:custGeom>
              <a:avLst/>
              <a:gdLst/>
              <a:ahLst/>
              <a:rect l="l" t="t" r="r" b="b"/>
              <a:pathLst>
                <a:path w="9424" h="9940">
                  <a:moveTo>
                    <a:pt x="1" y="1"/>
                  </a:moveTo>
                  <a:lnTo>
                    <a:pt x="1" y="517"/>
                  </a:lnTo>
                  <a:lnTo>
                    <a:pt x="9424" y="9940"/>
                  </a:lnTo>
                  <a:lnTo>
                    <a:pt x="9424" y="9423"/>
                  </a:lnTo>
                  <a:lnTo>
                    <a:pt x="1" y="1"/>
                  </a:lnTo>
                  <a:close/>
                </a:path>
              </a:pathLst>
            </a:custGeom>
            <a:solidFill>
              <a:schemeClr val="accent3"/>
            </a:solidFill>
            <a:ln w="0">
              <a:noFill/>
            </a:ln>
          </p:spPr>
          <p:style>
            <a:lnRef idx="0"/>
            <a:fillRef idx="0"/>
            <a:effectRef idx="0"/>
            <a:fontRef idx="minor"/>
          </p:style>
        </p:sp>
        <p:sp>
          <p:nvSpPr>
            <p:cNvPr id="1438" name="Google Shape;1807;p26"/>
            <p:cNvSpPr/>
            <p:nvPr/>
          </p:nvSpPr>
          <p:spPr>
            <a:xfrm rot="5400000">
              <a:off x="7990200" y="-13680"/>
              <a:ext cx="400680" cy="277200"/>
            </a:xfrm>
            <a:custGeom>
              <a:avLst/>
              <a:gdLst/>
              <a:ahLst/>
              <a:rect l="l" t="t" r="r" b="b"/>
              <a:pathLst>
                <a:path w="9424" h="9941">
                  <a:moveTo>
                    <a:pt x="1" y="1"/>
                  </a:moveTo>
                  <a:lnTo>
                    <a:pt x="1" y="518"/>
                  </a:lnTo>
                  <a:lnTo>
                    <a:pt x="9424" y="9940"/>
                  </a:lnTo>
                  <a:lnTo>
                    <a:pt x="9424" y="9423"/>
                  </a:lnTo>
                  <a:lnTo>
                    <a:pt x="1" y="1"/>
                  </a:lnTo>
                  <a:close/>
                </a:path>
              </a:pathLst>
            </a:custGeom>
            <a:solidFill>
              <a:schemeClr val="accent3"/>
            </a:solidFill>
            <a:ln w="0">
              <a:noFill/>
            </a:ln>
          </p:spPr>
          <p:style>
            <a:lnRef idx="0"/>
            <a:fillRef idx="0"/>
            <a:effectRef idx="0"/>
            <a:fontRef idx="minor"/>
          </p:style>
        </p:sp>
        <p:sp>
          <p:nvSpPr>
            <p:cNvPr id="1439" name="Google Shape;1808;p26"/>
            <p:cNvSpPr/>
            <p:nvPr/>
          </p:nvSpPr>
          <p:spPr>
            <a:xfrm rot="5400000">
              <a:off x="7854480" y="-13680"/>
              <a:ext cx="400680" cy="277200"/>
            </a:xfrm>
            <a:custGeom>
              <a:avLst/>
              <a:gdLst/>
              <a:ahLst/>
              <a:rect l="l" t="t" r="r" b="b"/>
              <a:pathLst>
                <a:path w="9424" h="9940">
                  <a:moveTo>
                    <a:pt x="1" y="0"/>
                  </a:moveTo>
                  <a:lnTo>
                    <a:pt x="1" y="547"/>
                  </a:lnTo>
                  <a:lnTo>
                    <a:pt x="9424" y="9939"/>
                  </a:lnTo>
                  <a:lnTo>
                    <a:pt x="9424" y="9423"/>
                  </a:lnTo>
                  <a:lnTo>
                    <a:pt x="1" y="0"/>
                  </a:lnTo>
                  <a:close/>
                </a:path>
              </a:pathLst>
            </a:custGeom>
            <a:solidFill>
              <a:schemeClr val="accent3"/>
            </a:solidFill>
            <a:ln w="0">
              <a:noFill/>
            </a:ln>
          </p:spPr>
          <p:style>
            <a:lnRef idx="0"/>
            <a:fillRef idx="0"/>
            <a:effectRef idx="0"/>
            <a:fontRef idx="minor"/>
          </p:style>
        </p:sp>
        <p:sp>
          <p:nvSpPr>
            <p:cNvPr id="1440" name="Google Shape;1809;p26"/>
            <p:cNvSpPr/>
            <p:nvPr/>
          </p:nvSpPr>
          <p:spPr>
            <a:xfrm rot="5400000">
              <a:off x="7718760" y="-13320"/>
              <a:ext cx="400680" cy="276120"/>
            </a:xfrm>
            <a:custGeom>
              <a:avLst/>
              <a:gdLst/>
              <a:ahLst/>
              <a:rect l="l" t="t" r="r" b="b"/>
              <a:pathLst>
                <a:path w="9424" h="9910">
                  <a:moveTo>
                    <a:pt x="1" y="1"/>
                  </a:moveTo>
                  <a:lnTo>
                    <a:pt x="1" y="518"/>
                  </a:lnTo>
                  <a:lnTo>
                    <a:pt x="9424" y="9910"/>
                  </a:lnTo>
                  <a:lnTo>
                    <a:pt x="9424" y="9393"/>
                  </a:lnTo>
                  <a:lnTo>
                    <a:pt x="1" y="1"/>
                  </a:lnTo>
                  <a:close/>
                </a:path>
              </a:pathLst>
            </a:custGeom>
            <a:solidFill>
              <a:schemeClr val="accent3"/>
            </a:solidFill>
            <a:ln w="0">
              <a:noFill/>
            </a:ln>
          </p:spPr>
          <p:style>
            <a:lnRef idx="0"/>
            <a:fillRef idx="0"/>
            <a:effectRef idx="0"/>
            <a:fontRef idx="minor"/>
          </p:style>
        </p:sp>
        <p:sp>
          <p:nvSpPr>
            <p:cNvPr id="1441" name="Google Shape;1810;p26"/>
            <p:cNvSpPr/>
            <p:nvPr/>
          </p:nvSpPr>
          <p:spPr>
            <a:xfrm rot="5400000">
              <a:off x="7583040" y="-13320"/>
              <a:ext cx="400680" cy="276120"/>
            </a:xfrm>
            <a:custGeom>
              <a:avLst/>
              <a:gdLst/>
              <a:ahLst/>
              <a:rect l="l" t="t" r="r" b="b"/>
              <a:pathLst>
                <a:path w="9424" h="9910">
                  <a:moveTo>
                    <a:pt x="1" y="0"/>
                  </a:moveTo>
                  <a:lnTo>
                    <a:pt x="1" y="517"/>
                  </a:lnTo>
                  <a:lnTo>
                    <a:pt x="9424" y="9909"/>
                  </a:lnTo>
                  <a:lnTo>
                    <a:pt x="9424" y="9392"/>
                  </a:lnTo>
                  <a:lnTo>
                    <a:pt x="1" y="0"/>
                  </a:lnTo>
                  <a:close/>
                </a:path>
              </a:pathLst>
            </a:custGeom>
            <a:solidFill>
              <a:schemeClr val="accent3"/>
            </a:solidFill>
            <a:ln w="0">
              <a:noFill/>
            </a:ln>
          </p:spPr>
          <p:style>
            <a:lnRef idx="0"/>
            <a:fillRef idx="0"/>
            <a:effectRef idx="0"/>
            <a:fontRef idx="minor"/>
          </p:style>
        </p:sp>
        <p:sp>
          <p:nvSpPr>
            <p:cNvPr id="1442" name="Google Shape;1811;p26"/>
            <p:cNvSpPr/>
            <p:nvPr/>
          </p:nvSpPr>
          <p:spPr>
            <a:xfrm rot="5400000">
              <a:off x="7446600" y="-13680"/>
              <a:ext cx="400680" cy="277200"/>
            </a:xfrm>
            <a:custGeom>
              <a:avLst/>
              <a:gdLst/>
              <a:ahLst/>
              <a:rect l="l" t="t" r="r" b="b"/>
              <a:pathLst>
                <a:path w="9424" h="9940">
                  <a:moveTo>
                    <a:pt x="1" y="0"/>
                  </a:moveTo>
                  <a:lnTo>
                    <a:pt x="1" y="517"/>
                  </a:lnTo>
                  <a:lnTo>
                    <a:pt x="9424" y="9940"/>
                  </a:lnTo>
                  <a:lnTo>
                    <a:pt x="9424" y="9393"/>
                  </a:lnTo>
                  <a:lnTo>
                    <a:pt x="1" y="0"/>
                  </a:lnTo>
                  <a:close/>
                </a:path>
              </a:pathLst>
            </a:custGeom>
            <a:solidFill>
              <a:schemeClr val="accent3"/>
            </a:solidFill>
            <a:ln w="0">
              <a:noFill/>
            </a:ln>
          </p:spPr>
          <p:style>
            <a:lnRef idx="0"/>
            <a:fillRef idx="0"/>
            <a:effectRef idx="0"/>
            <a:fontRef idx="minor"/>
          </p:style>
        </p:sp>
        <p:sp>
          <p:nvSpPr>
            <p:cNvPr id="1443" name="Google Shape;1812;p26"/>
            <p:cNvSpPr/>
            <p:nvPr/>
          </p:nvSpPr>
          <p:spPr>
            <a:xfrm rot="5400000">
              <a:off x="7310520" y="-13680"/>
              <a:ext cx="400680" cy="277200"/>
            </a:xfrm>
            <a:custGeom>
              <a:avLst/>
              <a:gdLst/>
              <a:ahLst/>
              <a:rect l="l" t="t" r="r" b="b"/>
              <a:pathLst>
                <a:path w="9424" h="9941">
                  <a:moveTo>
                    <a:pt x="1" y="1"/>
                  </a:moveTo>
                  <a:lnTo>
                    <a:pt x="1" y="517"/>
                  </a:lnTo>
                  <a:lnTo>
                    <a:pt x="9424" y="9940"/>
                  </a:lnTo>
                  <a:lnTo>
                    <a:pt x="9424" y="9423"/>
                  </a:lnTo>
                  <a:lnTo>
                    <a:pt x="1" y="1"/>
                  </a:lnTo>
                  <a:close/>
                </a:path>
              </a:pathLst>
            </a:custGeom>
            <a:solidFill>
              <a:schemeClr val="accent3"/>
            </a:solidFill>
            <a:ln w="0">
              <a:noFill/>
            </a:ln>
          </p:spPr>
          <p:style>
            <a:lnRef idx="0"/>
            <a:fillRef idx="0"/>
            <a:effectRef idx="0"/>
            <a:fontRef idx="minor"/>
          </p:style>
        </p:sp>
        <p:sp>
          <p:nvSpPr>
            <p:cNvPr id="1444" name="Google Shape;1813;p26"/>
            <p:cNvSpPr/>
            <p:nvPr/>
          </p:nvSpPr>
          <p:spPr>
            <a:xfrm rot="5400000">
              <a:off x="7174800" y="-13680"/>
              <a:ext cx="400680" cy="277200"/>
            </a:xfrm>
            <a:custGeom>
              <a:avLst/>
              <a:gdLst/>
              <a:ahLst/>
              <a:rect l="l" t="t" r="r" b="b"/>
              <a:pathLst>
                <a:path w="9424" h="9941">
                  <a:moveTo>
                    <a:pt x="1" y="1"/>
                  </a:moveTo>
                  <a:lnTo>
                    <a:pt x="1" y="518"/>
                  </a:lnTo>
                  <a:lnTo>
                    <a:pt x="9424" y="9940"/>
                  </a:lnTo>
                  <a:lnTo>
                    <a:pt x="9424" y="9424"/>
                  </a:lnTo>
                  <a:lnTo>
                    <a:pt x="1" y="1"/>
                  </a:lnTo>
                  <a:close/>
                </a:path>
              </a:pathLst>
            </a:custGeom>
            <a:solidFill>
              <a:schemeClr val="accent3"/>
            </a:solidFill>
            <a:ln w="0">
              <a:noFill/>
            </a:ln>
          </p:spPr>
          <p:style>
            <a:lnRef idx="0"/>
            <a:fillRef idx="0"/>
            <a:effectRef idx="0"/>
            <a:fontRef idx="minor"/>
          </p:style>
        </p:sp>
        <p:sp>
          <p:nvSpPr>
            <p:cNvPr id="1445" name="Google Shape;1814;p26"/>
            <p:cNvSpPr/>
            <p:nvPr/>
          </p:nvSpPr>
          <p:spPr>
            <a:xfrm rot="5400000">
              <a:off x="7039080" y="-13680"/>
              <a:ext cx="400680" cy="277200"/>
            </a:xfrm>
            <a:custGeom>
              <a:avLst/>
              <a:gdLst/>
              <a:ahLst/>
              <a:rect l="l" t="t" r="r" b="b"/>
              <a:pathLst>
                <a:path w="9424" h="9940">
                  <a:moveTo>
                    <a:pt x="1" y="0"/>
                  </a:moveTo>
                  <a:lnTo>
                    <a:pt x="1" y="517"/>
                  </a:lnTo>
                  <a:lnTo>
                    <a:pt x="9424" y="9940"/>
                  </a:lnTo>
                  <a:lnTo>
                    <a:pt x="9424" y="9423"/>
                  </a:lnTo>
                  <a:lnTo>
                    <a:pt x="1" y="0"/>
                  </a:lnTo>
                  <a:close/>
                </a:path>
              </a:pathLst>
            </a:custGeom>
            <a:solidFill>
              <a:schemeClr val="accent3"/>
            </a:solidFill>
            <a:ln w="0">
              <a:noFill/>
            </a:ln>
          </p:spPr>
          <p:style>
            <a:lnRef idx="0"/>
            <a:fillRef idx="0"/>
            <a:effectRef idx="0"/>
            <a:fontRef idx="minor"/>
          </p:style>
        </p:sp>
      </p:grpSp>
      <p:sp>
        <p:nvSpPr>
          <p:cNvPr id="1446" name="Google Shape;1815;p26"/>
          <p:cNvSpPr/>
          <p:nvPr/>
        </p:nvSpPr>
        <p:spPr>
          <a:xfrm>
            <a:off x="-26280" y="4952520"/>
            <a:ext cx="495000" cy="57240"/>
          </a:xfrm>
          <a:custGeom>
            <a:avLst/>
            <a:gdLst/>
            <a:ahLst/>
            <a:rect l="l" t="t" r="r" b="b"/>
            <a:pathLst>
              <a:path w="19819" h="852">
                <a:moveTo>
                  <a:pt x="0" y="0"/>
                </a:moveTo>
                <a:lnTo>
                  <a:pt x="0" y="851"/>
                </a:lnTo>
                <a:lnTo>
                  <a:pt x="19818" y="851"/>
                </a:lnTo>
                <a:lnTo>
                  <a:pt x="19818" y="0"/>
                </a:lnTo>
                <a:close/>
              </a:path>
            </a:pathLst>
          </a:custGeom>
          <a:solidFill>
            <a:schemeClr val="lt2"/>
          </a:solidFill>
          <a:ln w="0">
            <a:noFill/>
          </a:ln>
        </p:spPr>
        <p:style>
          <a:lnRef idx="0"/>
          <a:fillRef idx="0"/>
          <a:effectRef idx="0"/>
          <a:fontRef idx="minor"/>
        </p:style>
      </p:sp>
      <p:sp>
        <p:nvSpPr>
          <p:cNvPr id="1447" name="Google Shape;1816;p26"/>
          <p:cNvSpPr/>
          <p:nvPr/>
        </p:nvSpPr>
        <p:spPr>
          <a:xfrm>
            <a:off x="295920" y="4820760"/>
            <a:ext cx="495000" cy="57240"/>
          </a:xfrm>
          <a:custGeom>
            <a:avLst/>
            <a:gdLst/>
            <a:ahLst/>
            <a:rect l="l" t="t" r="r" b="b"/>
            <a:pathLst>
              <a:path w="19819" h="852">
                <a:moveTo>
                  <a:pt x="0" y="0"/>
                </a:moveTo>
                <a:lnTo>
                  <a:pt x="0" y="851"/>
                </a:lnTo>
                <a:lnTo>
                  <a:pt x="19818" y="851"/>
                </a:lnTo>
                <a:lnTo>
                  <a:pt x="19818" y="0"/>
                </a:lnTo>
                <a:close/>
              </a:path>
            </a:pathLst>
          </a:custGeom>
          <a:solidFill>
            <a:schemeClr val="dk2"/>
          </a:solidFill>
          <a:ln w="0">
            <a:noFill/>
          </a:ln>
        </p:spPr>
        <p:style>
          <a:lnRef idx="0"/>
          <a:fillRef idx="0"/>
          <a:effectRef idx="0"/>
          <a:fontRef idx="minor"/>
        </p:style>
      </p:sp>
      <p:grpSp>
        <p:nvGrpSpPr>
          <p:cNvPr id="1448" name="Google Shape;1817;p26"/>
          <p:cNvGrpSpPr/>
          <p:nvPr/>
        </p:nvGrpSpPr>
        <p:grpSpPr>
          <a:xfrm>
            <a:off x="-312120" y="-417600"/>
            <a:ext cx="1375920" cy="1372320"/>
            <a:chOff x="-312120" y="-417600"/>
            <a:chExt cx="1375920" cy="1372320"/>
          </a:xfrm>
        </p:grpSpPr>
        <p:sp>
          <p:nvSpPr>
            <p:cNvPr id="1449" name="Google Shape;1818;p26"/>
            <p:cNvSpPr/>
            <p:nvPr/>
          </p:nvSpPr>
          <p:spPr>
            <a:xfrm>
              <a:off x="-175320" y="-280800"/>
              <a:ext cx="979920" cy="979560"/>
            </a:xfrm>
            <a:custGeom>
              <a:avLst/>
              <a:gdLst/>
              <a:ahLst/>
              <a:rect l="l" t="t" r="r" b="b"/>
              <a:pathLst>
                <a:path w="16324" h="16323">
                  <a:moveTo>
                    <a:pt x="16019" y="0"/>
                  </a:moveTo>
                  <a:lnTo>
                    <a:pt x="1" y="16019"/>
                  </a:lnTo>
                  <a:cubicBezTo>
                    <a:pt x="62" y="16140"/>
                    <a:pt x="153" y="16201"/>
                    <a:pt x="214" y="16323"/>
                  </a:cubicBezTo>
                  <a:lnTo>
                    <a:pt x="16323" y="213"/>
                  </a:lnTo>
                  <a:cubicBezTo>
                    <a:pt x="16262" y="152"/>
                    <a:pt x="16141" y="61"/>
                    <a:pt x="16019" y="0"/>
                  </a:cubicBezTo>
                  <a:close/>
                </a:path>
              </a:pathLst>
            </a:custGeom>
            <a:solidFill>
              <a:schemeClr val="accent4"/>
            </a:solidFill>
            <a:ln w="0">
              <a:noFill/>
            </a:ln>
          </p:spPr>
          <p:style>
            <a:lnRef idx="0"/>
            <a:fillRef idx="0"/>
            <a:effectRef idx="0"/>
            <a:fontRef idx="minor"/>
          </p:style>
        </p:sp>
        <p:sp>
          <p:nvSpPr>
            <p:cNvPr id="1450" name="Google Shape;1819;p26"/>
            <p:cNvSpPr/>
            <p:nvPr/>
          </p:nvSpPr>
          <p:spPr>
            <a:xfrm>
              <a:off x="-291960" y="-397440"/>
              <a:ext cx="862920" cy="862920"/>
            </a:xfrm>
            <a:custGeom>
              <a:avLst/>
              <a:gdLst/>
              <a:ahLst/>
              <a:rect l="l" t="t" r="r" b="b"/>
              <a:pathLst>
                <a:path w="14378" h="14378">
                  <a:moveTo>
                    <a:pt x="13952" y="0"/>
                  </a:moveTo>
                  <a:lnTo>
                    <a:pt x="0" y="13952"/>
                  </a:lnTo>
                  <a:cubicBezTo>
                    <a:pt x="31" y="14104"/>
                    <a:pt x="61" y="14225"/>
                    <a:pt x="122" y="14377"/>
                  </a:cubicBezTo>
                  <a:lnTo>
                    <a:pt x="14378" y="122"/>
                  </a:lnTo>
                  <a:cubicBezTo>
                    <a:pt x="14226" y="91"/>
                    <a:pt x="14104" y="31"/>
                    <a:pt x="13952" y="0"/>
                  </a:cubicBezTo>
                  <a:close/>
                </a:path>
              </a:pathLst>
            </a:custGeom>
            <a:solidFill>
              <a:schemeClr val="accent4"/>
            </a:solidFill>
            <a:ln w="0">
              <a:noFill/>
            </a:ln>
          </p:spPr>
          <p:style>
            <a:lnRef idx="0"/>
            <a:fillRef idx="0"/>
            <a:effectRef idx="0"/>
            <a:fontRef idx="minor"/>
          </p:style>
        </p:sp>
        <p:sp>
          <p:nvSpPr>
            <p:cNvPr id="1451" name="Google Shape;1820;p26"/>
            <p:cNvSpPr/>
            <p:nvPr/>
          </p:nvSpPr>
          <p:spPr>
            <a:xfrm>
              <a:off x="-221040" y="-326520"/>
              <a:ext cx="957960" cy="957960"/>
            </a:xfrm>
            <a:custGeom>
              <a:avLst/>
              <a:gdLst/>
              <a:ahLst/>
              <a:rect l="l" t="t" r="r" b="b"/>
              <a:pathLst>
                <a:path w="15959" h="15959">
                  <a:moveTo>
                    <a:pt x="15655" y="1"/>
                  </a:moveTo>
                  <a:lnTo>
                    <a:pt x="1" y="15654"/>
                  </a:lnTo>
                  <a:cubicBezTo>
                    <a:pt x="62" y="15776"/>
                    <a:pt x="92" y="15867"/>
                    <a:pt x="183" y="15958"/>
                  </a:cubicBezTo>
                  <a:lnTo>
                    <a:pt x="15959" y="183"/>
                  </a:lnTo>
                  <a:cubicBezTo>
                    <a:pt x="15837" y="122"/>
                    <a:pt x="15715" y="61"/>
                    <a:pt x="15655" y="1"/>
                  </a:cubicBezTo>
                  <a:close/>
                </a:path>
              </a:pathLst>
            </a:custGeom>
            <a:solidFill>
              <a:schemeClr val="accent4"/>
            </a:solidFill>
            <a:ln w="0">
              <a:noFill/>
            </a:ln>
          </p:spPr>
          <p:style>
            <a:lnRef idx="0"/>
            <a:fillRef idx="0"/>
            <a:effectRef idx="0"/>
            <a:fontRef idx="minor"/>
          </p:style>
        </p:sp>
        <p:sp>
          <p:nvSpPr>
            <p:cNvPr id="1452" name="Google Shape;1821;p26"/>
            <p:cNvSpPr/>
            <p:nvPr/>
          </p:nvSpPr>
          <p:spPr>
            <a:xfrm>
              <a:off x="-262800" y="-368280"/>
              <a:ext cx="919440" cy="919440"/>
            </a:xfrm>
            <a:custGeom>
              <a:avLst/>
              <a:gdLst/>
              <a:ahLst/>
              <a:rect l="l" t="t" r="r" b="b"/>
              <a:pathLst>
                <a:path w="15321" h="15320">
                  <a:moveTo>
                    <a:pt x="14986" y="0"/>
                  </a:moveTo>
                  <a:lnTo>
                    <a:pt x="1" y="14985"/>
                  </a:lnTo>
                  <a:cubicBezTo>
                    <a:pt x="31" y="15107"/>
                    <a:pt x="122" y="15198"/>
                    <a:pt x="153" y="15320"/>
                  </a:cubicBezTo>
                  <a:lnTo>
                    <a:pt x="15320" y="152"/>
                  </a:lnTo>
                  <a:cubicBezTo>
                    <a:pt x="15199" y="122"/>
                    <a:pt x="15107" y="61"/>
                    <a:pt x="14986" y="0"/>
                  </a:cubicBezTo>
                  <a:close/>
                </a:path>
              </a:pathLst>
            </a:custGeom>
            <a:solidFill>
              <a:schemeClr val="accent4"/>
            </a:solidFill>
            <a:ln w="0">
              <a:noFill/>
            </a:ln>
          </p:spPr>
          <p:style>
            <a:lnRef idx="0"/>
            <a:fillRef idx="0"/>
            <a:effectRef idx="0"/>
            <a:fontRef idx="minor"/>
          </p:style>
        </p:sp>
        <p:sp>
          <p:nvSpPr>
            <p:cNvPr id="1453" name="Google Shape;1822;p26"/>
            <p:cNvSpPr/>
            <p:nvPr/>
          </p:nvSpPr>
          <p:spPr>
            <a:xfrm>
              <a:off x="-310320" y="-414000"/>
              <a:ext cx="782640" cy="782640"/>
            </a:xfrm>
            <a:custGeom>
              <a:avLst/>
              <a:gdLst/>
              <a:ahLst/>
              <a:rect l="l" t="t" r="r" b="b"/>
              <a:pathLst>
                <a:path w="13041" h="13041">
                  <a:moveTo>
                    <a:pt x="12584" y="1"/>
                  </a:moveTo>
                  <a:lnTo>
                    <a:pt x="0" y="12584"/>
                  </a:lnTo>
                  <a:cubicBezTo>
                    <a:pt x="0" y="12736"/>
                    <a:pt x="31" y="12888"/>
                    <a:pt x="31" y="13040"/>
                  </a:cubicBezTo>
                  <a:lnTo>
                    <a:pt x="13040" y="61"/>
                  </a:lnTo>
                  <a:cubicBezTo>
                    <a:pt x="12888" y="1"/>
                    <a:pt x="12736" y="1"/>
                    <a:pt x="12584" y="1"/>
                  </a:cubicBezTo>
                  <a:close/>
                </a:path>
              </a:pathLst>
            </a:custGeom>
            <a:solidFill>
              <a:schemeClr val="accent4"/>
            </a:solidFill>
            <a:ln w="0">
              <a:noFill/>
            </a:ln>
          </p:spPr>
          <p:style>
            <a:lnRef idx="0"/>
            <a:fillRef idx="0"/>
            <a:effectRef idx="0"/>
            <a:fontRef idx="minor"/>
          </p:style>
        </p:sp>
        <p:sp>
          <p:nvSpPr>
            <p:cNvPr id="1454" name="Google Shape;1823;p26"/>
            <p:cNvSpPr/>
            <p:nvPr/>
          </p:nvSpPr>
          <p:spPr>
            <a:xfrm>
              <a:off x="-118800" y="-224280"/>
              <a:ext cx="985320" cy="985320"/>
            </a:xfrm>
            <a:custGeom>
              <a:avLst/>
              <a:gdLst/>
              <a:ahLst/>
              <a:rect l="l" t="t" r="r" b="b"/>
              <a:pathLst>
                <a:path w="16414" h="16415">
                  <a:moveTo>
                    <a:pt x="16201" y="1"/>
                  </a:moveTo>
                  <a:lnTo>
                    <a:pt x="0" y="16202"/>
                  </a:lnTo>
                  <a:lnTo>
                    <a:pt x="122" y="16293"/>
                  </a:lnTo>
                  <a:lnTo>
                    <a:pt x="213" y="16414"/>
                  </a:lnTo>
                  <a:lnTo>
                    <a:pt x="16414" y="244"/>
                  </a:lnTo>
                  <a:cubicBezTo>
                    <a:pt x="16414" y="183"/>
                    <a:pt x="16353" y="153"/>
                    <a:pt x="16292" y="122"/>
                  </a:cubicBezTo>
                  <a:lnTo>
                    <a:pt x="16201" y="1"/>
                  </a:lnTo>
                  <a:close/>
                </a:path>
              </a:pathLst>
            </a:custGeom>
            <a:solidFill>
              <a:schemeClr val="accent4"/>
            </a:solidFill>
            <a:ln w="0">
              <a:noFill/>
            </a:ln>
          </p:spPr>
          <p:style>
            <a:lnRef idx="0"/>
            <a:fillRef idx="0"/>
            <a:effectRef idx="0"/>
            <a:fontRef idx="minor"/>
          </p:style>
        </p:sp>
        <p:sp>
          <p:nvSpPr>
            <p:cNvPr id="1455" name="Google Shape;1824;p26"/>
            <p:cNvSpPr/>
            <p:nvPr/>
          </p:nvSpPr>
          <p:spPr>
            <a:xfrm>
              <a:off x="-312120" y="-417600"/>
              <a:ext cx="673200" cy="673200"/>
            </a:xfrm>
            <a:custGeom>
              <a:avLst/>
              <a:gdLst/>
              <a:ahLst/>
              <a:rect l="l" t="t" r="r" b="b"/>
              <a:pathLst>
                <a:path w="11217" h="11217">
                  <a:moveTo>
                    <a:pt x="11216" y="1"/>
                  </a:moveTo>
                  <a:cubicBezTo>
                    <a:pt x="11003" y="1"/>
                    <a:pt x="10851" y="1"/>
                    <a:pt x="10669" y="31"/>
                  </a:cubicBezTo>
                  <a:lnTo>
                    <a:pt x="30" y="10670"/>
                  </a:lnTo>
                  <a:cubicBezTo>
                    <a:pt x="30" y="10852"/>
                    <a:pt x="0" y="11004"/>
                    <a:pt x="0" y="11217"/>
                  </a:cubicBezTo>
                  <a:lnTo>
                    <a:pt x="11216" y="1"/>
                  </a:lnTo>
                  <a:close/>
                </a:path>
              </a:pathLst>
            </a:custGeom>
            <a:solidFill>
              <a:schemeClr val="accent4"/>
            </a:solidFill>
            <a:ln w="0">
              <a:noFill/>
            </a:ln>
          </p:spPr>
          <p:style>
            <a:lnRef idx="0"/>
            <a:fillRef idx="0"/>
            <a:effectRef idx="0"/>
            <a:fontRef idx="minor"/>
          </p:style>
        </p:sp>
        <p:sp>
          <p:nvSpPr>
            <p:cNvPr id="1456" name="Google Shape;1825;p26"/>
            <p:cNvSpPr/>
            <p:nvPr/>
          </p:nvSpPr>
          <p:spPr>
            <a:xfrm>
              <a:off x="-297720" y="-401400"/>
              <a:ext cx="521640" cy="519840"/>
            </a:xfrm>
            <a:custGeom>
              <a:avLst/>
              <a:gdLst/>
              <a:ahLst/>
              <a:rect l="l" t="t" r="r" b="b"/>
              <a:pathLst>
                <a:path w="8694" h="8664">
                  <a:moveTo>
                    <a:pt x="8693" y="0"/>
                  </a:moveTo>
                  <a:lnTo>
                    <a:pt x="8693" y="0"/>
                  </a:lnTo>
                  <a:cubicBezTo>
                    <a:pt x="8450" y="31"/>
                    <a:pt x="8207" y="92"/>
                    <a:pt x="7994" y="183"/>
                  </a:cubicBezTo>
                  <a:lnTo>
                    <a:pt x="213" y="7964"/>
                  </a:lnTo>
                  <a:cubicBezTo>
                    <a:pt x="122" y="8207"/>
                    <a:pt x="61" y="8420"/>
                    <a:pt x="0" y="8663"/>
                  </a:cubicBezTo>
                  <a:lnTo>
                    <a:pt x="8693" y="0"/>
                  </a:lnTo>
                  <a:close/>
                </a:path>
              </a:pathLst>
            </a:custGeom>
            <a:solidFill>
              <a:schemeClr val="accent4"/>
            </a:solidFill>
            <a:ln w="0">
              <a:noFill/>
            </a:ln>
          </p:spPr>
          <p:style>
            <a:lnRef idx="0"/>
            <a:fillRef idx="0"/>
            <a:effectRef idx="0"/>
            <a:fontRef idx="minor"/>
          </p:style>
        </p:sp>
        <p:sp>
          <p:nvSpPr>
            <p:cNvPr id="1457" name="Google Shape;1826;p26"/>
            <p:cNvSpPr/>
            <p:nvPr/>
          </p:nvSpPr>
          <p:spPr>
            <a:xfrm>
              <a:off x="390600" y="285120"/>
              <a:ext cx="673200" cy="669600"/>
            </a:xfrm>
            <a:custGeom>
              <a:avLst/>
              <a:gdLst/>
              <a:ahLst/>
              <a:rect l="l" t="t" r="r" b="b"/>
              <a:pathLst>
                <a:path w="11217" h="11156">
                  <a:moveTo>
                    <a:pt x="11216" y="0"/>
                  </a:moveTo>
                  <a:lnTo>
                    <a:pt x="0" y="11155"/>
                  </a:lnTo>
                  <a:cubicBezTo>
                    <a:pt x="183" y="11155"/>
                    <a:pt x="335" y="11155"/>
                    <a:pt x="517" y="11125"/>
                  </a:cubicBezTo>
                  <a:lnTo>
                    <a:pt x="11156" y="517"/>
                  </a:lnTo>
                  <a:cubicBezTo>
                    <a:pt x="11156" y="334"/>
                    <a:pt x="11216" y="182"/>
                    <a:pt x="11216" y="0"/>
                  </a:cubicBezTo>
                  <a:close/>
                </a:path>
              </a:pathLst>
            </a:custGeom>
            <a:solidFill>
              <a:schemeClr val="accent4"/>
            </a:solidFill>
            <a:ln w="0">
              <a:noFill/>
            </a:ln>
          </p:spPr>
          <p:style>
            <a:lnRef idx="0"/>
            <a:fillRef idx="0"/>
            <a:effectRef idx="0"/>
            <a:fontRef idx="minor"/>
          </p:style>
        </p:sp>
        <p:sp>
          <p:nvSpPr>
            <p:cNvPr id="1458" name="Google Shape;1827;p26"/>
            <p:cNvSpPr/>
            <p:nvPr/>
          </p:nvSpPr>
          <p:spPr>
            <a:xfrm>
              <a:off x="275400" y="169920"/>
              <a:ext cx="782640" cy="780840"/>
            </a:xfrm>
            <a:custGeom>
              <a:avLst/>
              <a:gdLst/>
              <a:ahLst/>
              <a:rect l="l" t="t" r="r" b="b"/>
              <a:pathLst>
                <a:path w="13041" h="13010">
                  <a:moveTo>
                    <a:pt x="13010" y="0"/>
                  </a:moveTo>
                  <a:lnTo>
                    <a:pt x="1" y="12979"/>
                  </a:lnTo>
                  <a:cubicBezTo>
                    <a:pt x="152" y="13009"/>
                    <a:pt x="304" y="13009"/>
                    <a:pt x="456" y="13009"/>
                  </a:cubicBezTo>
                  <a:lnTo>
                    <a:pt x="13040" y="456"/>
                  </a:lnTo>
                  <a:cubicBezTo>
                    <a:pt x="13040" y="304"/>
                    <a:pt x="13010" y="152"/>
                    <a:pt x="13010" y="0"/>
                  </a:cubicBezTo>
                  <a:close/>
                </a:path>
              </a:pathLst>
            </a:custGeom>
            <a:solidFill>
              <a:schemeClr val="accent4"/>
            </a:solidFill>
            <a:ln w="0">
              <a:noFill/>
            </a:ln>
          </p:spPr>
          <p:style>
            <a:lnRef idx="0"/>
            <a:fillRef idx="0"/>
            <a:effectRef idx="0"/>
            <a:fontRef idx="minor"/>
          </p:style>
        </p:sp>
        <p:sp>
          <p:nvSpPr>
            <p:cNvPr id="1459" name="Google Shape;1828;p26"/>
            <p:cNvSpPr/>
            <p:nvPr/>
          </p:nvSpPr>
          <p:spPr>
            <a:xfrm>
              <a:off x="-219240" y="-324720"/>
              <a:ext cx="244080" cy="244080"/>
            </a:xfrm>
            <a:custGeom>
              <a:avLst/>
              <a:gdLst/>
              <a:ahLst/>
              <a:rect l="l" t="t" r="r" b="b"/>
              <a:pathLst>
                <a:path w="4074" h="4074">
                  <a:moveTo>
                    <a:pt x="4073" y="1"/>
                  </a:moveTo>
                  <a:lnTo>
                    <a:pt x="4073" y="1"/>
                  </a:lnTo>
                  <a:cubicBezTo>
                    <a:pt x="3253" y="487"/>
                    <a:pt x="2462" y="1065"/>
                    <a:pt x="1794" y="1794"/>
                  </a:cubicBezTo>
                  <a:cubicBezTo>
                    <a:pt x="1095" y="2463"/>
                    <a:pt x="487" y="3253"/>
                    <a:pt x="0" y="4074"/>
                  </a:cubicBezTo>
                  <a:lnTo>
                    <a:pt x="4073" y="1"/>
                  </a:lnTo>
                  <a:close/>
                </a:path>
              </a:pathLst>
            </a:custGeom>
            <a:solidFill>
              <a:schemeClr val="accent4"/>
            </a:solidFill>
            <a:ln w="0">
              <a:noFill/>
            </a:ln>
          </p:spPr>
          <p:style>
            <a:lnRef idx="0"/>
            <a:fillRef idx="0"/>
            <a:effectRef idx="0"/>
            <a:fontRef idx="minor"/>
          </p:style>
        </p:sp>
        <p:sp>
          <p:nvSpPr>
            <p:cNvPr id="1460" name="Google Shape;1829;p26"/>
            <p:cNvSpPr/>
            <p:nvPr/>
          </p:nvSpPr>
          <p:spPr>
            <a:xfrm>
              <a:off x="527400" y="421920"/>
              <a:ext cx="519840" cy="518040"/>
            </a:xfrm>
            <a:custGeom>
              <a:avLst/>
              <a:gdLst/>
              <a:ahLst/>
              <a:rect l="l" t="t" r="r" b="b"/>
              <a:pathLst>
                <a:path w="8663" h="8634">
                  <a:moveTo>
                    <a:pt x="8663" y="1"/>
                  </a:moveTo>
                  <a:lnTo>
                    <a:pt x="0" y="8633"/>
                  </a:lnTo>
                  <a:cubicBezTo>
                    <a:pt x="213" y="8572"/>
                    <a:pt x="456" y="8511"/>
                    <a:pt x="669" y="8420"/>
                  </a:cubicBezTo>
                  <a:lnTo>
                    <a:pt x="8481" y="669"/>
                  </a:lnTo>
                  <a:cubicBezTo>
                    <a:pt x="8541" y="457"/>
                    <a:pt x="8572" y="213"/>
                    <a:pt x="8663" y="1"/>
                  </a:cubicBezTo>
                  <a:close/>
                </a:path>
              </a:pathLst>
            </a:custGeom>
            <a:solidFill>
              <a:schemeClr val="accent4"/>
            </a:solidFill>
            <a:ln w="0">
              <a:noFill/>
            </a:ln>
          </p:spPr>
          <p:style>
            <a:lnRef idx="0"/>
            <a:fillRef idx="0"/>
            <a:effectRef idx="0"/>
            <a:fontRef idx="minor"/>
          </p:style>
        </p:sp>
        <p:sp>
          <p:nvSpPr>
            <p:cNvPr id="1461" name="Google Shape;1830;p26"/>
            <p:cNvSpPr/>
            <p:nvPr/>
          </p:nvSpPr>
          <p:spPr>
            <a:xfrm>
              <a:off x="722520" y="617040"/>
              <a:ext cx="244080" cy="244080"/>
            </a:xfrm>
            <a:custGeom>
              <a:avLst/>
              <a:gdLst/>
              <a:ahLst/>
              <a:rect l="l" t="t" r="r" b="b"/>
              <a:pathLst>
                <a:path w="4074" h="4074">
                  <a:moveTo>
                    <a:pt x="4073" y="0"/>
                  </a:moveTo>
                  <a:lnTo>
                    <a:pt x="0" y="4073"/>
                  </a:lnTo>
                  <a:cubicBezTo>
                    <a:pt x="821" y="3587"/>
                    <a:pt x="1611" y="3009"/>
                    <a:pt x="2280" y="2280"/>
                  </a:cubicBezTo>
                  <a:cubicBezTo>
                    <a:pt x="2979" y="1611"/>
                    <a:pt x="3587" y="821"/>
                    <a:pt x="4073" y="0"/>
                  </a:cubicBezTo>
                  <a:close/>
                </a:path>
              </a:pathLst>
            </a:custGeom>
            <a:solidFill>
              <a:schemeClr val="accent4"/>
            </a:solidFill>
            <a:ln w="0">
              <a:noFill/>
            </a:ln>
          </p:spPr>
          <p:style>
            <a:lnRef idx="0"/>
            <a:fillRef idx="0"/>
            <a:effectRef idx="0"/>
            <a:fontRef idx="minor"/>
          </p:style>
        </p:sp>
        <p:sp>
          <p:nvSpPr>
            <p:cNvPr id="1462" name="Google Shape;1831;p26"/>
            <p:cNvSpPr/>
            <p:nvPr/>
          </p:nvSpPr>
          <p:spPr>
            <a:xfrm>
              <a:off x="14400" y="-91080"/>
              <a:ext cx="957960" cy="957960"/>
            </a:xfrm>
            <a:custGeom>
              <a:avLst/>
              <a:gdLst/>
              <a:ahLst/>
              <a:rect l="l" t="t" r="r" b="b"/>
              <a:pathLst>
                <a:path w="15959" h="15959">
                  <a:moveTo>
                    <a:pt x="15746" y="1"/>
                  </a:moveTo>
                  <a:lnTo>
                    <a:pt x="1" y="15745"/>
                  </a:lnTo>
                  <a:cubicBezTo>
                    <a:pt x="92" y="15837"/>
                    <a:pt x="214" y="15867"/>
                    <a:pt x="305" y="15958"/>
                  </a:cubicBezTo>
                  <a:lnTo>
                    <a:pt x="15959" y="305"/>
                  </a:lnTo>
                  <a:cubicBezTo>
                    <a:pt x="15867" y="183"/>
                    <a:pt x="15837" y="61"/>
                    <a:pt x="15746" y="1"/>
                  </a:cubicBezTo>
                  <a:close/>
                </a:path>
              </a:pathLst>
            </a:custGeom>
            <a:solidFill>
              <a:schemeClr val="accent4"/>
            </a:solidFill>
            <a:ln w="0">
              <a:noFill/>
            </a:ln>
          </p:spPr>
          <p:style>
            <a:lnRef idx="0"/>
            <a:fillRef idx="0"/>
            <a:effectRef idx="0"/>
            <a:fontRef idx="minor"/>
          </p:style>
        </p:sp>
        <p:sp>
          <p:nvSpPr>
            <p:cNvPr id="1463" name="Google Shape;1832;p26"/>
            <p:cNvSpPr/>
            <p:nvPr/>
          </p:nvSpPr>
          <p:spPr>
            <a:xfrm>
              <a:off x="-56520" y="-162000"/>
              <a:ext cx="979560" cy="979560"/>
            </a:xfrm>
            <a:custGeom>
              <a:avLst/>
              <a:gdLst/>
              <a:ahLst/>
              <a:rect l="l" t="t" r="r" b="b"/>
              <a:pathLst>
                <a:path w="16323" h="16323">
                  <a:moveTo>
                    <a:pt x="16110" y="0"/>
                  </a:moveTo>
                  <a:lnTo>
                    <a:pt x="0" y="16110"/>
                  </a:lnTo>
                  <a:cubicBezTo>
                    <a:pt x="61" y="16171"/>
                    <a:pt x="183" y="16262"/>
                    <a:pt x="304" y="16323"/>
                  </a:cubicBezTo>
                  <a:lnTo>
                    <a:pt x="16323" y="304"/>
                  </a:lnTo>
                  <a:cubicBezTo>
                    <a:pt x="16262" y="183"/>
                    <a:pt x="16171" y="122"/>
                    <a:pt x="16110" y="0"/>
                  </a:cubicBezTo>
                  <a:close/>
                </a:path>
              </a:pathLst>
            </a:custGeom>
            <a:solidFill>
              <a:schemeClr val="accent4"/>
            </a:solidFill>
            <a:ln w="0">
              <a:noFill/>
            </a:ln>
          </p:spPr>
          <p:style>
            <a:lnRef idx="0"/>
            <a:fillRef idx="0"/>
            <a:effectRef idx="0"/>
            <a:fontRef idx="minor"/>
          </p:style>
        </p:sp>
        <p:sp>
          <p:nvSpPr>
            <p:cNvPr id="1464" name="Google Shape;1833;p26"/>
            <p:cNvSpPr/>
            <p:nvPr/>
          </p:nvSpPr>
          <p:spPr>
            <a:xfrm>
              <a:off x="178920" y="73440"/>
              <a:ext cx="861120" cy="861120"/>
            </a:xfrm>
            <a:custGeom>
              <a:avLst/>
              <a:gdLst/>
              <a:ahLst/>
              <a:rect l="l" t="t" r="r" b="b"/>
              <a:pathLst>
                <a:path w="14348" h="14347">
                  <a:moveTo>
                    <a:pt x="14226" y="0"/>
                  </a:moveTo>
                  <a:lnTo>
                    <a:pt x="1" y="14225"/>
                  </a:lnTo>
                  <a:cubicBezTo>
                    <a:pt x="92" y="14286"/>
                    <a:pt x="244" y="14316"/>
                    <a:pt x="396" y="14347"/>
                  </a:cubicBezTo>
                  <a:lnTo>
                    <a:pt x="14347" y="395"/>
                  </a:lnTo>
                  <a:cubicBezTo>
                    <a:pt x="14317" y="243"/>
                    <a:pt x="14287" y="152"/>
                    <a:pt x="14226" y="0"/>
                  </a:cubicBezTo>
                  <a:close/>
                </a:path>
              </a:pathLst>
            </a:custGeom>
            <a:solidFill>
              <a:schemeClr val="accent4"/>
            </a:solidFill>
            <a:ln w="0">
              <a:noFill/>
            </a:ln>
          </p:spPr>
          <p:style>
            <a:lnRef idx="0"/>
            <a:fillRef idx="0"/>
            <a:effectRef idx="0"/>
            <a:fontRef idx="minor"/>
          </p:style>
        </p:sp>
        <p:sp>
          <p:nvSpPr>
            <p:cNvPr id="1465" name="Google Shape;1834;p26"/>
            <p:cNvSpPr/>
            <p:nvPr/>
          </p:nvSpPr>
          <p:spPr>
            <a:xfrm>
              <a:off x="91080" y="-14400"/>
              <a:ext cx="919440" cy="919440"/>
            </a:xfrm>
            <a:custGeom>
              <a:avLst/>
              <a:gdLst/>
              <a:ahLst/>
              <a:rect l="l" t="t" r="r" b="b"/>
              <a:pathLst>
                <a:path w="15320" h="15320">
                  <a:moveTo>
                    <a:pt x="15168" y="0"/>
                  </a:moveTo>
                  <a:lnTo>
                    <a:pt x="1" y="15168"/>
                  </a:lnTo>
                  <a:cubicBezTo>
                    <a:pt x="122" y="15198"/>
                    <a:pt x="213" y="15289"/>
                    <a:pt x="335" y="15320"/>
                  </a:cubicBezTo>
                  <a:lnTo>
                    <a:pt x="15320" y="335"/>
                  </a:lnTo>
                  <a:cubicBezTo>
                    <a:pt x="15290" y="243"/>
                    <a:pt x="15198" y="122"/>
                    <a:pt x="15168" y="0"/>
                  </a:cubicBezTo>
                  <a:close/>
                </a:path>
              </a:pathLst>
            </a:custGeom>
            <a:solidFill>
              <a:schemeClr val="accent4"/>
            </a:solidFill>
            <a:ln w="0">
              <a:noFill/>
            </a:ln>
          </p:spPr>
          <p:style>
            <a:lnRef idx="0"/>
            <a:fillRef idx="0"/>
            <a:effectRef idx="0"/>
            <a:fontRef idx="minor"/>
          </p:style>
        </p:sp>
      </p:grpSp>
      <p:sp>
        <p:nvSpPr>
          <p:cNvPr id="1466" name="Google Shape;1835;p26"/>
          <p:cNvSpPr/>
          <p:nvPr/>
        </p:nvSpPr>
        <p:spPr>
          <a:xfrm>
            <a:off x="791640" y="4952520"/>
            <a:ext cx="117360" cy="57240"/>
          </a:xfrm>
          <a:custGeom>
            <a:avLst/>
            <a:gdLst/>
            <a:ahLst/>
            <a:rect l="l" t="t" r="r" b="b"/>
            <a:pathLst>
              <a:path w="4713" h="852">
                <a:moveTo>
                  <a:pt x="1" y="0"/>
                </a:moveTo>
                <a:lnTo>
                  <a:pt x="1" y="851"/>
                </a:lnTo>
                <a:lnTo>
                  <a:pt x="4712" y="851"/>
                </a:lnTo>
                <a:lnTo>
                  <a:pt x="4712" y="0"/>
                </a:lnTo>
                <a:close/>
              </a:path>
            </a:pathLst>
          </a:custGeom>
          <a:solidFill>
            <a:schemeClr val="lt2"/>
          </a:solidFill>
          <a:ln w="0">
            <a:noFill/>
          </a:ln>
        </p:spPr>
        <p:style>
          <a:lnRef idx="0"/>
          <a:fillRef idx="0"/>
          <a:effectRef idx="0"/>
          <a:fontRef idx="minor"/>
        </p:style>
      </p:sp>
      <p:sp>
        <p:nvSpPr>
          <p:cNvPr id="146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919"/>
        </a:solidFill>
      </p:bgPr>
    </p:bg>
    <p:spTree>
      <p:nvGrpSpPr>
        <p:cNvPr id="1" name=""/>
        <p:cNvGrpSpPr/>
        <p:nvPr/>
      </p:nvGrpSpPr>
      <p:grpSpPr>
        <a:xfrm>
          <a:off x="0" y="0"/>
          <a:ext cx="0" cy="0"/>
          <a:chOff x="0" y="0"/>
          <a:chExt cx="0" cy="0"/>
        </a:xfrm>
      </p:grpSpPr>
      <p:sp>
        <p:nvSpPr>
          <p:cNvPr id="1504" name="PlaceHolder 1"/>
          <p:cNvSpPr>
            <a:spLocks noGrp="1"/>
          </p:cNvSpPr>
          <p:nvPr>
            <p:ph type="title"/>
          </p:nvPr>
        </p:nvSpPr>
        <p:spPr>
          <a:xfrm>
            <a:off x="5191560" y="3343680"/>
            <a:ext cx="194472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1505" name="PlaceHolder 2"/>
          <p:cNvSpPr>
            <a:spLocks noGrp="1"/>
          </p:cNvSpPr>
          <p:nvPr>
            <p:ph type="title"/>
          </p:nvPr>
        </p:nvSpPr>
        <p:spPr>
          <a:xfrm>
            <a:off x="2007360" y="3343680"/>
            <a:ext cx="194472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1506" name="PlaceHolder 3"/>
          <p:cNvSpPr>
            <a:spLocks noGrp="1"/>
          </p:cNvSpPr>
          <p:nvPr>
            <p:ph type="title"/>
          </p:nvPr>
        </p:nvSpPr>
        <p:spPr>
          <a:xfrm>
            <a:off x="720000" y="539280"/>
            <a:ext cx="7703640" cy="477720"/>
          </a:xfrm>
          <a:prstGeom prst="rect">
            <a:avLst/>
          </a:prstGeom>
          <a:noFill/>
          <a:ln w="0">
            <a:noFill/>
          </a:ln>
        </p:spPr>
        <p:txBody>
          <a:bodyPr tIns="91440" bIns="91440" anchor="ctr">
            <a:noAutofit/>
          </a:bodyP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grpSp>
        <p:nvGrpSpPr>
          <p:cNvPr id="1507" name="Google Shape;1261;p20"/>
          <p:cNvGrpSpPr/>
          <p:nvPr/>
        </p:nvGrpSpPr>
        <p:grpSpPr>
          <a:xfrm>
            <a:off x="6185160" y="-3960"/>
            <a:ext cx="3567960" cy="1241280"/>
            <a:chOff x="6185160" y="-3960"/>
            <a:chExt cx="3567960" cy="1241280"/>
          </a:xfrm>
        </p:grpSpPr>
        <p:sp>
          <p:nvSpPr>
            <p:cNvPr id="1508" name="Google Shape;1262;p20"/>
            <p:cNvSpPr/>
            <p:nvPr/>
          </p:nvSpPr>
          <p:spPr>
            <a:xfrm>
              <a:off x="7868160" y="-3960"/>
              <a:ext cx="1884960" cy="276840"/>
            </a:xfrm>
            <a:custGeom>
              <a:avLst/>
              <a:gdLst/>
              <a:ahLst/>
              <a:rect l="l" t="t" r="r" b="b"/>
              <a:pathLst>
                <a:path w="75413" h="11095">
                  <a:moveTo>
                    <a:pt x="0" y="0"/>
                  </a:moveTo>
                  <a:lnTo>
                    <a:pt x="0" y="11094"/>
                  </a:lnTo>
                  <a:lnTo>
                    <a:pt x="75412" y="11094"/>
                  </a:lnTo>
                  <a:lnTo>
                    <a:pt x="75412" y="0"/>
                  </a:lnTo>
                  <a:close/>
                </a:path>
              </a:pathLst>
            </a:custGeom>
            <a:solidFill>
              <a:schemeClr val="accent4"/>
            </a:solidFill>
            <a:ln w="0">
              <a:noFill/>
            </a:ln>
          </p:spPr>
          <p:style>
            <a:lnRef idx="0"/>
            <a:fillRef idx="0"/>
            <a:effectRef idx="0"/>
            <a:fontRef idx="minor"/>
          </p:style>
        </p:sp>
        <p:grpSp>
          <p:nvGrpSpPr>
            <p:cNvPr id="1509" name="Google Shape;1263;p20"/>
            <p:cNvGrpSpPr/>
            <p:nvPr/>
          </p:nvGrpSpPr>
          <p:grpSpPr>
            <a:xfrm>
              <a:off x="6810480" y="151200"/>
              <a:ext cx="2308320" cy="840600"/>
              <a:chOff x="6810480" y="151200"/>
              <a:chExt cx="2308320" cy="840600"/>
            </a:xfrm>
          </p:grpSpPr>
          <p:sp>
            <p:nvSpPr>
              <p:cNvPr id="1510" name="Google Shape;1264;p20"/>
              <p:cNvSpPr/>
              <p:nvPr/>
            </p:nvSpPr>
            <p:spPr>
              <a:xfrm>
                <a:off x="6810480" y="151200"/>
                <a:ext cx="33120" cy="33840"/>
              </a:xfrm>
              <a:custGeom>
                <a:avLst/>
                <a:gdLst/>
                <a:ahLst/>
                <a:rect l="l" t="t" r="r" b="b"/>
                <a:pathLst>
                  <a:path w="1339" h="1369">
                    <a:moveTo>
                      <a:pt x="669" y="1"/>
                    </a:moveTo>
                    <a:cubicBezTo>
                      <a:pt x="274" y="1"/>
                      <a:pt x="1" y="305"/>
                      <a:pt x="1" y="669"/>
                    </a:cubicBezTo>
                    <a:cubicBezTo>
                      <a:pt x="1" y="1065"/>
                      <a:pt x="274" y="1368"/>
                      <a:pt x="669" y="1368"/>
                    </a:cubicBezTo>
                    <a:cubicBezTo>
                      <a:pt x="1034" y="1368"/>
                      <a:pt x="1338" y="1065"/>
                      <a:pt x="1338" y="669"/>
                    </a:cubicBezTo>
                    <a:cubicBezTo>
                      <a:pt x="1338" y="305"/>
                      <a:pt x="1034" y="1"/>
                      <a:pt x="669" y="1"/>
                    </a:cubicBezTo>
                    <a:close/>
                  </a:path>
                </a:pathLst>
              </a:custGeom>
              <a:solidFill>
                <a:schemeClr val="accent1"/>
              </a:solidFill>
              <a:ln w="0">
                <a:noFill/>
              </a:ln>
            </p:spPr>
            <p:style>
              <a:lnRef idx="0"/>
              <a:fillRef idx="0"/>
              <a:effectRef idx="0"/>
              <a:fontRef idx="minor"/>
            </p:style>
          </p:sp>
          <p:sp>
            <p:nvSpPr>
              <p:cNvPr id="1511" name="Google Shape;1265;p20"/>
              <p:cNvSpPr/>
              <p:nvPr/>
            </p:nvSpPr>
            <p:spPr>
              <a:xfrm>
                <a:off x="7000560" y="151200"/>
                <a:ext cx="33840" cy="33840"/>
              </a:xfrm>
              <a:custGeom>
                <a:avLst/>
                <a:gdLst/>
                <a:ahLst/>
                <a:rect l="l" t="t" r="r" b="b"/>
                <a:pathLst>
                  <a:path w="1369" h="1369">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accent1"/>
              </a:solidFill>
              <a:ln w="0">
                <a:noFill/>
              </a:ln>
            </p:spPr>
            <p:style>
              <a:lnRef idx="0"/>
              <a:fillRef idx="0"/>
              <a:effectRef idx="0"/>
              <a:fontRef idx="minor"/>
            </p:style>
          </p:sp>
          <p:sp>
            <p:nvSpPr>
              <p:cNvPr id="1512" name="Google Shape;1266;p20"/>
              <p:cNvSpPr/>
              <p:nvPr/>
            </p:nvSpPr>
            <p:spPr>
              <a:xfrm>
                <a:off x="7188840" y="151200"/>
                <a:ext cx="33840" cy="33840"/>
              </a:xfrm>
              <a:custGeom>
                <a:avLst/>
                <a:gdLst/>
                <a:ahLst/>
                <a:rect l="l" t="t" r="r" b="b"/>
                <a:pathLst>
                  <a:path w="1369" h="1369">
                    <a:moveTo>
                      <a:pt x="700" y="1"/>
                    </a:moveTo>
                    <a:cubicBezTo>
                      <a:pt x="365" y="1"/>
                      <a:pt x="1" y="305"/>
                      <a:pt x="1" y="669"/>
                    </a:cubicBezTo>
                    <a:cubicBezTo>
                      <a:pt x="1" y="1065"/>
                      <a:pt x="305" y="1368"/>
                      <a:pt x="700" y="1368"/>
                    </a:cubicBezTo>
                    <a:cubicBezTo>
                      <a:pt x="1065" y="1368"/>
                      <a:pt x="1369" y="1065"/>
                      <a:pt x="1369" y="669"/>
                    </a:cubicBezTo>
                    <a:cubicBezTo>
                      <a:pt x="1369" y="305"/>
                      <a:pt x="1065" y="1"/>
                      <a:pt x="700" y="1"/>
                    </a:cubicBezTo>
                    <a:close/>
                  </a:path>
                </a:pathLst>
              </a:custGeom>
              <a:solidFill>
                <a:schemeClr val="accent1"/>
              </a:solidFill>
              <a:ln w="0">
                <a:noFill/>
              </a:ln>
            </p:spPr>
            <p:style>
              <a:lnRef idx="0"/>
              <a:fillRef idx="0"/>
              <a:effectRef idx="0"/>
              <a:fontRef idx="minor"/>
            </p:style>
          </p:sp>
          <p:sp>
            <p:nvSpPr>
              <p:cNvPr id="1513" name="Google Shape;1267;p20"/>
              <p:cNvSpPr/>
              <p:nvPr/>
            </p:nvSpPr>
            <p:spPr>
              <a:xfrm>
                <a:off x="7378920" y="151200"/>
                <a:ext cx="33840" cy="33840"/>
              </a:xfrm>
              <a:custGeom>
                <a:avLst/>
                <a:gdLst/>
                <a:ahLst/>
                <a:rect l="l" t="t" r="r" b="b"/>
                <a:pathLst>
                  <a:path w="1369" h="1369">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accent1"/>
              </a:solidFill>
              <a:ln w="0">
                <a:noFill/>
              </a:ln>
            </p:spPr>
            <p:style>
              <a:lnRef idx="0"/>
              <a:fillRef idx="0"/>
              <a:effectRef idx="0"/>
              <a:fontRef idx="minor"/>
            </p:style>
          </p:sp>
          <p:sp>
            <p:nvSpPr>
              <p:cNvPr id="1514" name="Google Shape;1268;p20"/>
              <p:cNvSpPr/>
              <p:nvPr/>
            </p:nvSpPr>
            <p:spPr>
              <a:xfrm>
                <a:off x="7569000" y="151200"/>
                <a:ext cx="33840" cy="33840"/>
              </a:xfrm>
              <a:custGeom>
                <a:avLst/>
                <a:gdLst/>
                <a:ahLst/>
                <a:rect l="l" t="t" r="r" b="b"/>
                <a:pathLst>
                  <a:path w="1369" h="1369">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accent1"/>
              </a:solidFill>
              <a:ln w="0">
                <a:noFill/>
              </a:ln>
            </p:spPr>
            <p:style>
              <a:lnRef idx="0"/>
              <a:fillRef idx="0"/>
              <a:effectRef idx="0"/>
              <a:fontRef idx="minor"/>
            </p:style>
          </p:sp>
          <p:sp>
            <p:nvSpPr>
              <p:cNvPr id="1515" name="Google Shape;1269;p20"/>
              <p:cNvSpPr/>
              <p:nvPr/>
            </p:nvSpPr>
            <p:spPr>
              <a:xfrm>
                <a:off x="7758000" y="15120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w="0">
                <a:noFill/>
              </a:ln>
            </p:spPr>
            <p:style>
              <a:lnRef idx="0"/>
              <a:fillRef idx="0"/>
              <a:effectRef idx="0"/>
              <a:fontRef idx="minor"/>
            </p:style>
          </p:sp>
          <p:sp>
            <p:nvSpPr>
              <p:cNvPr id="1516" name="Google Shape;1270;p20"/>
              <p:cNvSpPr/>
              <p:nvPr/>
            </p:nvSpPr>
            <p:spPr>
              <a:xfrm>
                <a:off x="7948080" y="15120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w="0">
                <a:noFill/>
              </a:ln>
            </p:spPr>
            <p:style>
              <a:lnRef idx="0"/>
              <a:fillRef idx="0"/>
              <a:effectRef idx="0"/>
              <a:fontRef idx="minor"/>
            </p:style>
          </p:sp>
          <p:sp>
            <p:nvSpPr>
              <p:cNvPr id="1517" name="Google Shape;1271;p20"/>
              <p:cNvSpPr/>
              <p:nvPr/>
            </p:nvSpPr>
            <p:spPr>
              <a:xfrm>
                <a:off x="8137440" y="151200"/>
                <a:ext cx="33840" cy="33840"/>
              </a:xfrm>
              <a:custGeom>
                <a:avLst/>
                <a:gdLst/>
                <a:ahLst/>
                <a:rect l="l" t="t" r="r" b="b"/>
                <a:pathLst>
                  <a:path w="1369" h="1369">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accent1"/>
              </a:solidFill>
              <a:ln w="0">
                <a:noFill/>
              </a:ln>
            </p:spPr>
            <p:style>
              <a:lnRef idx="0"/>
              <a:fillRef idx="0"/>
              <a:effectRef idx="0"/>
              <a:fontRef idx="minor"/>
            </p:style>
          </p:sp>
          <p:sp>
            <p:nvSpPr>
              <p:cNvPr id="1518" name="Google Shape;1272;p20"/>
              <p:cNvSpPr/>
              <p:nvPr/>
            </p:nvSpPr>
            <p:spPr>
              <a:xfrm>
                <a:off x="8327160" y="151200"/>
                <a:ext cx="33840" cy="33840"/>
              </a:xfrm>
              <a:custGeom>
                <a:avLst/>
                <a:gdLst/>
                <a:ahLst/>
                <a:rect l="l" t="t" r="r" b="b"/>
                <a:pathLst>
                  <a:path w="1369" h="1369">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w="0">
                <a:noFill/>
              </a:ln>
            </p:spPr>
            <p:style>
              <a:lnRef idx="0"/>
              <a:fillRef idx="0"/>
              <a:effectRef idx="0"/>
              <a:fontRef idx="minor"/>
            </p:style>
          </p:sp>
          <p:sp>
            <p:nvSpPr>
              <p:cNvPr id="1519" name="Google Shape;1273;p20"/>
              <p:cNvSpPr/>
              <p:nvPr/>
            </p:nvSpPr>
            <p:spPr>
              <a:xfrm>
                <a:off x="8517240" y="151200"/>
                <a:ext cx="33840" cy="33840"/>
              </a:xfrm>
              <a:custGeom>
                <a:avLst/>
                <a:gdLst/>
                <a:ahLst/>
                <a:rect l="l" t="t" r="r" b="b"/>
                <a:pathLst>
                  <a:path w="1369" h="1369">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w="0">
                <a:noFill/>
              </a:ln>
            </p:spPr>
            <p:style>
              <a:lnRef idx="0"/>
              <a:fillRef idx="0"/>
              <a:effectRef idx="0"/>
              <a:fontRef idx="minor"/>
            </p:style>
          </p:sp>
          <p:sp>
            <p:nvSpPr>
              <p:cNvPr id="1520" name="Google Shape;1274;p20"/>
              <p:cNvSpPr/>
              <p:nvPr/>
            </p:nvSpPr>
            <p:spPr>
              <a:xfrm>
                <a:off x="8705520" y="151200"/>
                <a:ext cx="34560" cy="33840"/>
              </a:xfrm>
              <a:custGeom>
                <a:avLst/>
                <a:gdLst/>
                <a:ahLst/>
                <a:rect l="l" t="t" r="r" b="b"/>
                <a:pathLst>
                  <a:path w="1399" h="1369">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accent1"/>
              </a:solidFill>
              <a:ln w="0">
                <a:noFill/>
              </a:ln>
            </p:spPr>
            <p:style>
              <a:lnRef idx="0"/>
              <a:fillRef idx="0"/>
              <a:effectRef idx="0"/>
              <a:fontRef idx="minor"/>
            </p:style>
          </p:sp>
          <p:sp>
            <p:nvSpPr>
              <p:cNvPr id="1521" name="Google Shape;1275;p20"/>
              <p:cNvSpPr/>
              <p:nvPr/>
            </p:nvSpPr>
            <p:spPr>
              <a:xfrm>
                <a:off x="8895600" y="151200"/>
                <a:ext cx="34560" cy="33840"/>
              </a:xfrm>
              <a:custGeom>
                <a:avLst/>
                <a:gdLst/>
                <a:ahLst/>
                <a:rect l="l" t="t" r="r" b="b"/>
                <a:pathLst>
                  <a:path w="1399" h="1369">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accent1"/>
              </a:solidFill>
              <a:ln w="0">
                <a:noFill/>
              </a:ln>
            </p:spPr>
            <p:style>
              <a:lnRef idx="0"/>
              <a:fillRef idx="0"/>
              <a:effectRef idx="0"/>
              <a:fontRef idx="minor"/>
            </p:style>
          </p:sp>
          <p:sp>
            <p:nvSpPr>
              <p:cNvPr id="1522" name="Google Shape;1276;p20"/>
              <p:cNvSpPr/>
              <p:nvPr/>
            </p:nvSpPr>
            <p:spPr>
              <a:xfrm>
                <a:off x="9084960" y="15120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w="0">
                <a:noFill/>
              </a:ln>
            </p:spPr>
            <p:style>
              <a:lnRef idx="0"/>
              <a:fillRef idx="0"/>
              <a:effectRef idx="0"/>
              <a:fontRef idx="minor"/>
            </p:style>
          </p:sp>
          <p:sp>
            <p:nvSpPr>
              <p:cNvPr id="1523" name="Google Shape;1277;p20"/>
              <p:cNvSpPr/>
              <p:nvPr/>
            </p:nvSpPr>
            <p:spPr>
              <a:xfrm>
                <a:off x="6810480" y="312120"/>
                <a:ext cx="33120" cy="33840"/>
              </a:xfrm>
              <a:custGeom>
                <a:avLst/>
                <a:gdLst/>
                <a:ahLst/>
                <a:rect l="l" t="t" r="r" b="b"/>
                <a:pathLst>
                  <a:path w="1339" h="1369">
                    <a:moveTo>
                      <a:pt x="669" y="1"/>
                    </a:moveTo>
                    <a:cubicBezTo>
                      <a:pt x="274" y="1"/>
                      <a:pt x="1" y="305"/>
                      <a:pt x="1" y="700"/>
                    </a:cubicBezTo>
                    <a:cubicBezTo>
                      <a:pt x="1" y="1064"/>
                      <a:pt x="274" y="1368"/>
                      <a:pt x="669" y="1368"/>
                    </a:cubicBezTo>
                    <a:cubicBezTo>
                      <a:pt x="1034" y="1368"/>
                      <a:pt x="1338" y="1064"/>
                      <a:pt x="1338" y="700"/>
                    </a:cubicBezTo>
                    <a:cubicBezTo>
                      <a:pt x="1338" y="305"/>
                      <a:pt x="1034" y="1"/>
                      <a:pt x="669" y="1"/>
                    </a:cubicBezTo>
                    <a:close/>
                  </a:path>
                </a:pathLst>
              </a:custGeom>
              <a:solidFill>
                <a:schemeClr val="accent1"/>
              </a:solidFill>
              <a:ln w="0">
                <a:noFill/>
              </a:ln>
            </p:spPr>
            <p:style>
              <a:lnRef idx="0"/>
              <a:fillRef idx="0"/>
              <a:effectRef idx="0"/>
              <a:fontRef idx="minor"/>
            </p:style>
          </p:sp>
          <p:sp>
            <p:nvSpPr>
              <p:cNvPr id="1524" name="Google Shape;1278;p20"/>
              <p:cNvSpPr/>
              <p:nvPr/>
            </p:nvSpPr>
            <p:spPr>
              <a:xfrm>
                <a:off x="7000560" y="312120"/>
                <a:ext cx="33840" cy="33840"/>
              </a:xfrm>
              <a:custGeom>
                <a:avLst/>
                <a:gdLst/>
                <a:ahLst/>
                <a:rect l="l" t="t" r="r" b="b"/>
                <a:pathLst>
                  <a:path w="1369" h="1369">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25" name="Google Shape;1279;p20"/>
              <p:cNvSpPr/>
              <p:nvPr/>
            </p:nvSpPr>
            <p:spPr>
              <a:xfrm>
                <a:off x="7188840" y="312120"/>
                <a:ext cx="33840" cy="33840"/>
              </a:xfrm>
              <a:custGeom>
                <a:avLst/>
                <a:gdLst/>
                <a:ahLst/>
                <a:rect l="l" t="t" r="r" b="b"/>
                <a:pathLst>
                  <a:path w="1369" h="1369">
                    <a:moveTo>
                      <a:pt x="700" y="1"/>
                    </a:moveTo>
                    <a:cubicBezTo>
                      <a:pt x="365" y="1"/>
                      <a:pt x="1" y="305"/>
                      <a:pt x="1" y="700"/>
                    </a:cubicBezTo>
                    <a:cubicBezTo>
                      <a:pt x="1" y="1064"/>
                      <a:pt x="305" y="1368"/>
                      <a:pt x="700" y="1368"/>
                    </a:cubicBezTo>
                    <a:cubicBezTo>
                      <a:pt x="1065" y="1368"/>
                      <a:pt x="1369" y="1064"/>
                      <a:pt x="1369" y="700"/>
                    </a:cubicBezTo>
                    <a:cubicBezTo>
                      <a:pt x="1369" y="305"/>
                      <a:pt x="1065" y="1"/>
                      <a:pt x="700" y="1"/>
                    </a:cubicBezTo>
                    <a:close/>
                  </a:path>
                </a:pathLst>
              </a:custGeom>
              <a:solidFill>
                <a:schemeClr val="accent1"/>
              </a:solidFill>
              <a:ln w="0">
                <a:noFill/>
              </a:ln>
            </p:spPr>
            <p:style>
              <a:lnRef idx="0"/>
              <a:fillRef idx="0"/>
              <a:effectRef idx="0"/>
              <a:fontRef idx="minor"/>
            </p:style>
          </p:sp>
          <p:sp>
            <p:nvSpPr>
              <p:cNvPr id="1526" name="Google Shape;1280;p20"/>
              <p:cNvSpPr/>
              <p:nvPr/>
            </p:nvSpPr>
            <p:spPr>
              <a:xfrm>
                <a:off x="7378920" y="312120"/>
                <a:ext cx="33840" cy="33840"/>
              </a:xfrm>
              <a:custGeom>
                <a:avLst/>
                <a:gdLst/>
                <a:ahLst/>
                <a:rect l="l" t="t" r="r" b="b"/>
                <a:pathLst>
                  <a:path w="1369" h="1369">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accent1"/>
              </a:solidFill>
              <a:ln w="0">
                <a:noFill/>
              </a:ln>
            </p:spPr>
            <p:style>
              <a:lnRef idx="0"/>
              <a:fillRef idx="0"/>
              <a:effectRef idx="0"/>
              <a:fontRef idx="minor"/>
            </p:style>
          </p:sp>
          <p:sp>
            <p:nvSpPr>
              <p:cNvPr id="1527" name="Google Shape;1281;p20"/>
              <p:cNvSpPr/>
              <p:nvPr/>
            </p:nvSpPr>
            <p:spPr>
              <a:xfrm>
                <a:off x="7569000" y="312120"/>
                <a:ext cx="33840" cy="33840"/>
              </a:xfrm>
              <a:custGeom>
                <a:avLst/>
                <a:gdLst/>
                <a:ahLst/>
                <a:rect l="l" t="t" r="r" b="b"/>
                <a:pathLst>
                  <a:path w="1369" h="1369">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accent1"/>
              </a:solidFill>
              <a:ln w="0">
                <a:noFill/>
              </a:ln>
            </p:spPr>
            <p:style>
              <a:lnRef idx="0"/>
              <a:fillRef idx="0"/>
              <a:effectRef idx="0"/>
              <a:fontRef idx="minor"/>
            </p:style>
          </p:sp>
          <p:sp>
            <p:nvSpPr>
              <p:cNvPr id="1528" name="Google Shape;1282;p20"/>
              <p:cNvSpPr/>
              <p:nvPr/>
            </p:nvSpPr>
            <p:spPr>
              <a:xfrm>
                <a:off x="7758000" y="31212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1529" name="Google Shape;1283;p20"/>
              <p:cNvSpPr/>
              <p:nvPr/>
            </p:nvSpPr>
            <p:spPr>
              <a:xfrm>
                <a:off x="7948080" y="31212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1530" name="Google Shape;1284;p20"/>
              <p:cNvSpPr/>
              <p:nvPr/>
            </p:nvSpPr>
            <p:spPr>
              <a:xfrm>
                <a:off x="8137440" y="312120"/>
                <a:ext cx="33840" cy="33840"/>
              </a:xfrm>
              <a:custGeom>
                <a:avLst/>
                <a:gdLst/>
                <a:ahLst/>
                <a:rect l="l" t="t" r="r" b="b"/>
                <a:pathLst>
                  <a:path w="1369" h="1369">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31" name="Google Shape;1285;p20"/>
              <p:cNvSpPr/>
              <p:nvPr/>
            </p:nvSpPr>
            <p:spPr>
              <a:xfrm>
                <a:off x="8327160" y="312120"/>
                <a:ext cx="33840" cy="33840"/>
              </a:xfrm>
              <a:custGeom>
                <a:avLst/>
                <a:gdLst/>
                <a:ahLst/>
                <a:rect l="l" t="t" r="r" b="b"/>
                <a:pathLst>
                  <a:path w="1369" h="1369">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32" name="Google Shape;1286;p20"/>
              <p:cNvSpPr/>
              <p:nvPr/>
            </p:nvSpPr>
            <p:spPr>
              <a:xfrm>
                <a:off x="8517240" y="312120"/>
                <a:ext cx="33840" cy="33840"/>
              </a:xfrm>
              <a:custGeom>
                <a:avLst/>
                <a:gdLst/>
                <a:ahLst/>
                <a:rect l="l" t="t" r="r" b="b"/>
                <a:pathLst>
                  <a:path w="1369" h="1369">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33" name="Google Shape;1287;p20"/>
              <p:cNvSpPr/>
              <p:nvPr/>
            </p:nvSpPr>
            <p:spPr>
              <a:xfrm>
                <a:off x="8705520" y="312120"/>
                <a:ext cx="34560" cy="33840"/>
              </a:xfrm>
              <a:custGeom>
                <a:avLst/>
                <a:gdLst/>
                <a:ahLst/>
                <a:rect l="l" t="t" r="r" b="b"/>
                <a:pathLst>
                  <a:path w="1399" h="1369">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1534" name="Google Shape;1288;p20"/>
              <p:cNvSpPr/>
              <p:nvPr/>
            </p:nvSpPr>
            <p:spPr>
              <a:xfrm>
                <a:off x="8895600" y="312120"/>
                <a:ext cx="34560" cy="33840"/>
              </a:xfrm>
              <a:custGeom>
                <a:avLst/>
                <a:gdLst/>
                <a:ahLst/>
                <a:rect l="l" t="t" r="r" b="b"/>
                <a:pathLst>
                  <a:path w="1399" h="1369">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1535" name="Google Shape;1289;p20"/>
              <p:cNvSpPr/>
              <p:nvPr/>
            </p:nvSpPr>
            <p:spPr>
              <a:xfrm>
                <a:off x="9084960" y="31212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1536" name="Google Shape;1290;p20"/>
              <p:cNvSpPr/>
              <p:nvPr/>
            </p:nvSpPr>
            <p:spPr>
              <a:xfrm>
                <a:off x="6810480" y="474120"/>
                <a:ext cx="33120" cy="33840"/>
              </a:xfrm>
              <a:custGeom>
                <a:avLst/>
                <a:gdLst/>
                <a:ahLst/>
                <a:rect l="l" t="t" r="r" b="b"/>
                <a:pathLst>
                  <a:path w="1339" h="1369">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accent1"/>
              </a:solidFill>
              <a:ln w="0">
                <a:noFill/>
              </a:ln>
            </p:spPr>
            <p:style>
              <a:lnRef idx="0"/>
              <a:fillRef idx="0"/>
              <a:effectRef idx="0"/>
              <a:fontRef idx="minor"/>
            </p:style>
          </p:sp>
          <p:sp>
            <p:nvSpPr>
              <p:cNvPr id="1537" name="Google Shape;1291;p20"/>
              <p:cNvSpPr/>
              <p:nvPr/>
            </p:nvSpPr>
            <p:spPr>
              <a:xfrm>
                <a:off x="7000560" y="47412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38" name="Google Shape;1292;p20"/>
              <p:cNvSpPr/>
              <p:nvPr/>
            </p:nvSpPr>
            <p:spPr>
              <a:xfrm>
                <a:off x="7188840" y="474120"/>
                <a:ext cx="33840" cy="33840"/>
              </a:xfrm>
              <a:custGeom>
                <a:avLst/>
                <a:gdLst/>
                <a:ahLst/>
                <a:rect l="l" t="t" r="r" b="b"/>
                <a:pathLst>
                  <a:path w="1369" h="1369">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accent1"/>
              </a:solidFill>
              <a:ln w="0">
                <a:noFill/>
              </a:ln>
            </p:spPr>
            <p:style>
              <a:lnRef idx="0"/>
              <a:fillRef idx="0"/>
              <a:effectRef idx="0"/>
              <a:fontRef idx="minor"/>
            </p:style>
          </p:sp>
          <p:sp>
            <p:nvSpPr>
              <p:cNvPr id="1539" name="Google Shape;1293;p20"/>
              <p:cNvSpPr/>
              <p:nvPr/>
            </p:nvSpPr>
            <p:spPr>
              <a:xfrm>
                <a:off x="7378920" y="47412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w="0">
                <a:noFill/>
              </a:ln>
            </p:spPr>
            <p:style>
              <a:lnRef idx="0"/>
              <a:fillRef idx="0"/>
              <a:effectRef idx="0"/>
              <a:fontRef idx="minor"/>
            </p:style>
          </p:sp>
          <p:sp>
            <p:nvSpPr>
              <p:cNvPr id="1540" name="Google Shape;1294;p20"/>
              <p:cNvSpPr/>
              <p:nvPr/>
            </p:nvSpPr>
            <p:spPr>
              <a:xfrm>
                <a:off x="7569000" y="47412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w="0">
                <a:noFill/>
              </a:ln>
            </p:spPr>
            <p:style>
              <a:lnRef idx="0"/>
              <a:fillRef idx="0"/>
              <a:effectRef idx="0"/>
              <a:fontRef idx="minor"/>
            </p:style>
          </p:sp>
          <p:sp>
            <p:nvSpPr>
              <p:cNvPr id="1541" name="Google Shape;1295;p20"/>
              <p:cNvSpPr/>
              <p:nvPr/>
            </p:nvSpPr>
            <p:spPr>
              <a:xfrm>
                <a:off x="7758000" y="47412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w="0">
                <a:noFill/>
              </a:ln>
            </p:spPr>
            <p:style>
              <a:lnRef idx="0"/>
              <a:fillRef idx="0"/>
              <a:effectRef idx="0"/>
              <a:fontRef idx="minor"/>
            </p:style>
          </p:sp>
          <p:sp>
            <p:nvSpPr>
              <p:cNvPr id="1542" name="Google Shape;1296;p20"/>
              <p:cNvSpPr/>
              <p:nvPr/>
            </p:nvSpPr>
            <p:spPr>
              <a:xfrm>
                <a:off x="7948080" y="47412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w="0">
                <a:noFill/>
              </a:ln>
            </p:spPr>
            <p:style>
              <a:lnRef idx="0"/>
              <a:fillRef idx="0"/>
              <a:effectRef idx="0"/>
              <a:fontRef idx="minor"/>
            </p:style>
          </p:sp>
          <p:sp>
            <p:nvSpPr>
              <p:cNvPr id="1543" name="Google Shape;1297;p20"/>
              <p:cNvSpPr/>
              <p:nvPr/>
            </p:nvSpPr>
            <p:spPr>
              <a:xfrm>
                <a:off x="8137440" y="47412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44" name="Google Shape;1298;p20"/>
              <p:cNvSpPr/>
              <p:nvPr/>
            </p:nvSpPr>
            <p:spPr>
              <a:xfrm>
                <a:off x="8327160" y="47412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45" name="Google Shape;1299;p20"/>
              <p:cNvSpPr/>
              <p:nvPr/>
            </p:nvSpPr>
            <p:spPr>
              <a:xfrm>
                <a:off x="8517240" y="47412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46" name="Google Shape;1300;p20"/>
              <p:cNvSpPr/>
              <p:nvPr/>
            </p:nvSpPr>
            <p:spPr>
              <a:xfrm>
                <a:off x="8705520" y="474120"/>
                <a:ext cx="34560" cy="33840"/>
              </a:xfrm>
              <a:custGeom>
                <a:avLst/>
                <a:gdLst/>
                <a:ahLst/>
                <a:rect l="l" t="t" r="r" b="b"/>
                <a:pathLst>
                  <a:path w="1399" h="1369">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w="0">
                <a:noFill/>
              </a:ln>
            </p:spPr>
            <p:style>
              <a:lnRef idx="0"/>
              <a:fillRef idx="0"/>
              <a:effectRef idx="0"/>
              <a:fontRef idx="minor"/>
            </p:style>
          </p:sp>
          <p:sp>
            <p:nvSpPr>
              <p:cNvPr id="1547" name="Google Shape;1301;p20"/>
              <p:cNvSpPr/>
              <p:nvPr/>
            </p:nvSpPr>
            <p:spPr>
              <a:xfrm>
                <a:off x="8895600" y="474120"/>
                <a:ext cx="34560" cy="33840"/>
              </a:xfrm>
              <a:custGeom>
                <a:avLst/>
                <a:gdLst/>
                <a:ahLst/>
                <a:rect l="l" t="t" r="r" b="b"/>
                <a:pathLst>
                  <a:path w="1399" h="1369">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w="0">
                <a:noFill/>
              </a:ln>
            </p:spPr>
            <p:style>
              <a:lnRef idx="0"/>
              <a:fillRef idx="0"/>
              <a:effectRef idx="0"/>
              <a:fontRef idx="minor"/>
            </p:style>
          </p:sp>
          <p:sp>
            <p:nvSpPr>
              <p:cNvPr id="1548" name="Google Shape;1302;p20"/>
              <p:cNvSpPr/>
              <p:nvPr/>
            </p:nvSpPr>
            <p:spPr>
              <a:xfrm>
                <a:off x="9084960" y="47412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w="0">
                <a:noFill/>
              </a:ln>
            </p:spPr>
            <p:style>
              <a:lnRef idx="0"/>
              <a:fillRef idx="0"/>
              <a:effectRef idx="0"/>
              <a:fontRef idx="minor"/>
            </p:style>
          </p:sp>
          <p:sp>
            <p:nvSpPr>
              <p:cNvPr id="1549" name="Google Shape;1303;p20"/>
              <p:cNvSpPr/>
              <p:nvPr/>
            </p:nvSpPr>
            <p:spPr>
              <a:xfrm>
                <a:off x="6810480" y="635040"/>
                <a:ext cx="33120" cy="33840"/>
              </a:xfrm>
              <a:custGeom>
                <a:avLst/>
                <a:gdLst/>
                <a:ahLst/>
                <a:rect l="l" t="t" r="r" b="b"/>
                <a:pathLst>
                  <a:path w="1339" h="1369">
                    <a:moveTo>
                      <a:pt x="669" y="1"/>
                    </a:moveTo>
                    <a:cubicBezTo>
                      <a:pt x="274" y="1"/>
                      <a:pt x="1" y="305"/>
                      <a:pt x="1" y="700"/>
                    </a:cubicBezTo>
                    <a:cubicBezTo>
                      <a:pt x="1" y="1065"/>
                      <a:pt x="274" y="1368"/>
                      <a:pt x="669" y="1368"/>
                    </a:cubicBezTo>
                    <a:cubicBezTo>
                      <a:pt x="1034" y="1368"/>
                      <a:pt x="1338" y="1065"/>
                      <a:pt x="1338" y="700"/>
                    </a:cubicBezTo>
                    <a:cubicBezTo>
                      <a:pt x="1338" y="305"/>
                      <a:pt x="1034" y="1"/>
                      <a:pt x="669" y="1"/>
                    </a:cubicBezTo>
                    <a:close/>
                  </a:path>
                </a:pathLst>
              </a:custGeom>
              <a:solidFill>
                <a:schemeClr val="accent1"/>
              </a:solidFill>
              <a:ln w="0">
                <a:noFill/>
              </a:ln>
            </p:spPr>
            <p:style>
              <a:lnRef idx="0"/>
              <a:fillRef idx="0"/>
              <a:effectRef idx="0"/>
              <a:fontRef idx="minor"/>
            </p:style>
          </p:sp>
          <p:sp>
            <p:nvSpPr>
              <p:cNvPr id="1550" name="Google Shape;1304;p20"/>
              <p:cNvSpPr/>
              <p:nvPr/>
            </p:nvSpPr>
            <p:spPr>
              <a:xfrm>
                <a:off x="7000560" y="635040"/>
                <a:ext cx="33840" cy="33840"/>
              </a:xfrm>
              <a:custGeom>
                <a:avLst/>
                <a:gdLst/>
                <a:ahLst/>
                <a:rect l="l" t="t" r="r" b="b"/>
                <a:pathLst>
                  <a:path w="1369" h="1369">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51" name="Google Shape;1305;p20"/>
              <p:cNvSpPr/>
              <p:nvPr/>
            </p:nvSpPr>
            <p:spPr>
              <a:xfrm>
                <a:off x="7188840" y="635040"/>
                <a:ext cx="33840" cy="33840"/>
              </a:xfrm>
              <a:custGeom>
                <a:avLst/>
                <a:gdLst/>
                <a:ahLst/>
                <a:rect l="l" t="t" r="r" b="b"/>
                <a:pathLst>
                  <a:path w="1369" h="1369">
                    <a:moveTo>
                      <a:pt x="700" y="1"/>
                    </a:moveTo>
                    <a:cubicBezTo>
                      <a:pt x="365" y="1"/>
                      <a:pt x="1" y="305"/>
                      <a:pt x="1" y="700"/>
                    </a:cubicBezTo>
                    <a:cubicBezTo>
                      <a:pt x="1" y="1065"/>
                      <a:pt x="305" y="1368"/>
                      <a:pt x="700" y="1368"/>
                    </a:cubicBezTo>
                    <a:cubicBezTo>
                      <a:pt x="1065" y="1368"/>
                      <a:pt x="1369" y="1065"/>
                      <a:pt x="1369" y="700"/>
                    </a:cubicBezTo>
                    <a:cubicBezTo>
                      <a:pt x="1369" y="305"/>
                      <a:pt x="1065" y="1"/>
                      <a:pt x="700" y="1"/>
                    </a:cubicBezTo>
                    <a:close/>
                  </a:path>
                </a:pathLst>
              </a:custGeom>
              <a:solidFill>
                <a:schemeClr val="accent1"/>
              </a:solidFill>
              <a:ln w="0">
                <a:noFill/>
              </a:ln>
            </p:spPr>
            <p:style>
              <a:lnRef idx="0"/>
              <a:fillRef idx="0"/>
              <a:effectRef idx="0"/>
              <a:fontRef idx="minor"/>
            </p:style>
          </p:sp>
          <p:sp>
            <p:nvSpPr>
              <p:cNvPr id="1552" name="Google Shape;1306;p20"/>
              <p:cNvSpPr/>
              <p:nvPr/>
            </p:nvSpPr>
            <p:spPr>
              <a:xfrm>
                <a:off x="7378920" y="635040"/>
                <a:ext cx="33840" cy="33840"/>
              </a:xfrm>
              <a:custGeom>
                <a:avLst/>
                <a:gdLst/>
                <a:ahLst/>
                <a:rect l="l" t="t" r="r" b="b"/>
                <a:pathLst>
                  <a:path w="1369" h="1369">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accent1"/>
              </a:solidFill>
              <a:ln w="0">
                <a:noFill/>
              </a:ln>
            </p:spPr>
            <p:style>
              <a:lnRef idx="0"/>
              <a:fillRef idx="0"/>
              <a:effectRef idx="0"/>
              <a:fontRef idx="minor"/>
            </p:style>
          </p:sp>
          <p:sp>
            <p:nvSpPr>
              <p:cNvPr id="1553" name="Google Shape;1307;p20"/>
              <p:cNvSpPr/>
              <p:nvPr/>
            </p:nvSpPr>
            <p:spPr>
              <a:xfrm>
                <a:off x="7569000" y="635040"/>
                <a:ext cx="33840" cy="33840"/>
              </a:xfrm>
              <a:custGeom>
                <a:avLst/>
                <a:gdLst/>
                <a:ahLst/>
                <a:rect l="l" t="t" r="r" b="b"/>
                <a:pathLst>
                  <a:path w="1369" h="1369">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accent1"/>
              </a:solidFill>
              <a:ln w="0">
                <a:noFill/>
              </a:ln>
            </p:spPr>
            <p:style>
              <a:lnRef idx="0"/>
              <a:fillRef idx="0"/>
              <a:effectRef idx="0"/>
              <a:fontRef idx="minor"/>
            </p:style>
          </p:sp>
          <p:sp>
            <p:nvSpPr>
              <p:cNvPr id="1554" name="Google Shape;1308;p20"/>
              <p:cNvSpPr/>
              <p:nvPr/>
            </p:nvSpPr>
            <p:spPr>
              <a:xfrm>
                <a:off x="7758000" y="63504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1555" name="Google Shape;1309;p20"/>
              <p:cNvSpPr/>
              <p:nvPr/>
            </p:nvSpPr>
            <p:spPr>
              <a:xfrm>
                <a:off x="7948080" y="63504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1556" name="Google Shape;1310;p20"/>
              <p:cNvSpPr/>
              <p:nvPr/>
            </p:nvSpPr>
            <p:spPr>
              <a:xfrm>
                <a:off x="8137440" y="635040"/>
                <a:ext cx="33840" cy="33840"/>
              </a:xfrm>
              <a:custGeom>
                <a:avLst/>
                <a:gdLst/>
                <a:ahLst/>
                <a:rect l="l" t="t" r="r" b="b"/>
                <a:pathLst>
                  <a:path w="1369" h="1369">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57" name="Google Shape;1311;p20"/>
              <p:cNvSpPr/>
              <p:nvPr/>
            </p:nvSpPr>
            <p:spPr>
              <a:xfrm>
                <a:off x="8327160" y="635040"/>
                <a:ext cx="33840" cy="33840"/>
              </a:xfrm>
              <a:custGeom>
                <a:avLst/>
                <a:gdLst/>
                <a:ahLst/>
                <a:rect l="l" t="t" r="r" b="b"/>
                <a:pathLst>
                  <a:path w="1369" h="1369">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58" name="Google Shape;1312;p20"/>
              <p:cNvSpPr/>
              <p:nvPr/>
            </p:nvSpPr>
            <p:spPr>
              <a:xfrm>
                <a:off x="8517240" y="635040"/>
                <a:ext cx="33840" cy="33840"/>
              </a:xfrm>
              <a:custGeom>
                <a:avLst/>
                <a:gdLst/>
                <a:ahLst/>
                <a:rect l="l" t="t" r="r" b="b"/>
                <a:pathLst>
                  <a:path w="1369" h="1369">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59" name="Google Shape;1313;p20"/>
              <p:cNvSpPr/>
              <p:nvPr/>
            </p:nvSpPr>
            <p:spPr>
              <a:xfrm>
                <a:off x="8705520" y="635040"/>
                <a:ext cx="34560" cy="33840"/>
              </a:xfrm>
              <a:custGeom>
                <a:avLst/>
                <a:gdLst/>
                <a:ahLst/>
                <a:rect l="l" t="t" r="r" b="b"/>
                <a:pathLst>
                  <a:path w="1399" h="1369">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1560" name="Google Shape;1314;p20"/>
              <p:cNvSpPr/>
              <p:nvPr/>
            </p:nvSpPr>
            <p:spPr>
              <a:xfrm>
                <a:off x="8895600" y="635040"/>
                <a:ext cx="34560" cy="33840"/>
              </a:xfrm>
              <a:custGeom>
                <a:avLst/>
                <a:gdLst/>
                <a:ahLst/>
                <a:rect l="l" t="t" r="r" b="b"/>
                <a:pathLst>
                  <a:path w="1399" h="1369">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1561" name="Google Shape;1315;p20"/>
              <p:cNvSpPr/>
              <p:nvPr/>
            </p:nvSpPr>
            <p:spPr>
              <a:xfrm>
                <a:off x="9084960" y="63504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1562" name="Google Shape;1316;p20"/>
              <p:cNvSpPr/>
              <p:nvPr/>
            </p:nvSpPr>
            <p:spPr>
              <a:xfrm>
                <a:off x="6810480" y="797040"/>
                <a:ext cx="33120" cy="33840"/>
              </a:xfrm>
              <a:custGeom>
                <a:avLst/>
                <a:gdLst/>
                <a:ahLst/>
                <a:rect l="l" t="t" r="r" b="b"/>
                <a:pathLst>
                  <a:path w="1339" h="1369">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accent1"/>
              </a:solidFill>
              <a:ln w="0">
                <a:noFill/>
              </a:ln>
            </p:spPr>
            <p:style>
              <a:lnRef idx="0"/>
              <a:fillRef idx="0"/>
              <a:effectRef idx="0"/>
              <a:fontRef idx="minor"/>
            </p:style>
          </p:sp>
          <p:sp>
            <p:nvSpPr>
              <p:cNvPr id="1563" name="Google Shape;1317;p20"/>
              <p:cNvSpPr/>
              <p:nvPr/>
            </p:nvSpPr>
            <p:spPr>
              <a:xfrm>
                <a:off x="7000560" y="79704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64" name="Google Shape;1318;p20"/>
              <p:cNvSpPr/>
              <p:nvPr/>
            </p:nvSpPr>
            <p:spPr>
              <a:xfrm>
                <a:off x="7188840" y="797040"/>
                <a:ext cx="33840" cy="33840"/>
              </a:xfrm>
              <a:custGeom>
                <a:avLst/>
                <a:gdLst/>
                <a:ahLst/>
                <a:rect l="l" t="t" r="r" b="b"/>
                <a:pathLst>
                  <a:path w="1369" h="1369">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accent1"/>
              </a:solidFill>
              <a:ln w="0">
                <a:noFill/>
              </a:ln>
            </p:spPr>
            <p:style>
              <a:lnRef idx="0"/>
              <a:fillRef idx="0"/>
              <a:effectRef idx="0"/>
              <a:fontRef idx="minor"/>
            </p:style>
          </p:sp>
          <p:sp>
            <p:nvSpPr>
              <p:cNvPr id="1565" name="Google Shape;1319;p20"/>
              <p:cNvSpPr/>
              <p:nvPr/>
            </p:nvSpPr>
            <p:spPr>
              <a:xfrm>
                <a:off x="7378920" y="79704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w="0">
                <a:noFill/>
              </a:ln>
            </p:spPr>
            <p:style>
              <a:lnRef idx="0"/>
              <a:fillRef idx="0"/>
              <a:effectRef idx="0"/>
              <a:fontRef idx="minor"/>
            </p:style>
          </p:sp>
          <p:sp>
            <p:nvSpPr>
              <p:cNvPr id="1566" name="Google Shape;1320;p20"/>
              <p:cNvSpPr/>
              <p:nvPr/>
            </p:nvSpPr>
            <p:spPr>
              <a:xfrm>
                <a:off x="7569000" y="79704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w="0">
                <a:noFill/>
              </a:ln>
            </p:spPr>
            <p:style>
              <a:lnRef idx="0"/>
              <a:fillRef idx="0"/>
              <a:effectRef idx="0"/>
              <a:fontRef idx="minor"/>
            </p:style>
          </p:sp>
          <p:sp>
            <p:nvSpPr>
              <p:cNvPr id="1567" name="Google Shape;1321;p20"/>
              <p:cNvSpPr/>
              <p:nvPr/>
            </p:nvSpPr>
            <p:spPr>
              <a:xfrm>
                <a:off x="7758000" y="797040"/>
                <a:ext cx="33840" cy="33840"/>
              </a:xfrm>
              <a:custGeom>
                <a:avLst/>
                <a:gdLst/>
                <a:ahLst/>
                <a:rect l="l" t="t" r="r" b="b"/>
                <a:pathLst>
                  <a:path w="1368"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68" name="Google Shape;1322;p20"/>
              <p:cNvSpPr/>
              <p:nvPr/>
            </p:nvSpPr>
            <p:spPr>
              <a:xfrm>
                <a:off x="7948080" y="79704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w="0">
                <a:noFill/>
              </a:ln>
            </p:spPr>
            <p:style>
              <a:lnRef idx="0"/>
              <a:fillRef idx="0"/>
              <a:effectRef idx="0"/>
              <a:fontRef idx="minor"/>
            </p:style>
          </p:sp>
          <p:sp>
            <p:nvSpPr>
              <p:cNvPr id="1569" name="Google Shape;1323;p20"/>
              <p:cNvSpPr/>
              <p:nvPr/>
            </p:nvSpPr>
            <p:spPr>
              <a:xfrm>
                <a:off x="8137440" y="79704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70" name="Google Shape;1324;p20"/>
              <p:cNvSpPr/>
              <p:nvPr/>
            </p:nvSpPr>
            <p:spPr>
              <a:xfrm>
                <a:off x="8327160" y="79704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71" name="Google Shape;1325;p20"/>
              <p:cNvSpPr/>
              <p:nvPr/>
            </p:nvSpPr>
            <p:spPr>
              <a:xfrm>
                <a:off x="8517240" y="79704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72" name="Google Shape;1326;p20"/>
              <p:cNvSpPr/>
              <p:nvPr/>
            </p:nvSpPr>
            <p:spPr>
              <a:xfrm>
                <a:off x="8705520" y="797040"/>
                <a:ext cx="34560" cy="33840"/>
              </a:xfrm>
              <a:custGeom>
                <a:avLst/>
                <a:gdLst/>
                <a:ahLst/>
                <a:rect l="l" t="t" r="r" b="b"/>
                <a:pathLst>
                  <a:path w="1399" h="1369">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w="0">
                <a:noFill/>
              </a:ln>
            </p:spPr>
            <p:style>
              <a:lnRef idx="0"/>
              <a:fillRef idx="0"/>
              <a:effectRef idx="0"/>
              <a:fontRef idx="minor"/>
            </p:style>
          </p:sp>
          <p:sp>
            <p:nvSpPr>
              <p:cNvPr id="1573" name="Google Shape;1327;p20"/>
              <p:cNvSpPr/>
              <p:nvPr/>
            </p:nvSpPr>
            <p:spPr>
              <a:xfrm>
                <a:off x="8895600" y="797040"/>
                <a:ext cx="34560" cy="33840"/>
              </a:xfrm>
              <a:custGeom>
                <a:avLst/>
                <a:gdLst/>
                <a:ahLst/>
                <a:rect l="l" t="t" r="r" b="b"/>
                <a:pathLst>
                  <a:path w="1399" h="1369">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w="0">
                <a:noFill/>
              </a:ln>
            </p:spPr>
            <p:style>
              <a:lnRef idx="0"/>
              <a:fillRef idx="0"/>
              <a:effectRef idx="0"/>
              <a:fontRef idx="minor"/>
            </p:style>
          </p:sp>
          <p:sp>
            <p:nvSpPr>
              <p:cNvPr id="1574" name="Google Shape;1328;p20"/>
              <p:cNvSpPr/>
              <p:nvPr/>
            </p:nvSpPr>
            <p:spPr>
              <a:xfrm>
                <a:off x="9084960" y="79704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w="0">
                <a:noFill/>
              </a:ln>
            </p:spPr>
            <p:style>
              <a:lnRef idx="0"/>
              <a:fillRef idx="0"/>
              <a:effectRef idx="0"/>
              <a:fontRef idx="minor"/>
            </p:style>
          </p:sp>
          <p:sp>
            <p:nvSpPr>
              <p:cNvPr id="1575" name="Google Shape;1329;p20"/>
              <p:cNvSpPr/>
              <p:nvPr/>
            </p:nvSpPr>
            <p:spPr>
              <a:xfrm>
                <a:off x="6810480" y="957960"/>
                <a:ext cx="33120" cy="33840"/>
              </a:xfrm>
              <a:custGeom>
                <a:avLst/>
                <a:gdLst/>
                <a:ahLst/>
                <a:rect l="l" t="t" r="r" b="b"/>
                <a:pathLst>
                  <a:path w="1339" h="1369">
                    <a:moveTo>
                      <a:pt x="669" y="1"/>
                    </a:moveTo>
                    <a:cubicBezTo>
                      <a:pt x="274" y="1"/>
                      <a:pt x="1" y="305"/>
                      <a:pt x="1" y="700"/>
                    </a:cubicBezTo>
                    <a:cubicBezTo>
                      <a:pt x="1" y="1065"/>
                      <a:pt x="274" y="1369"/>
                      <a:pt x="669" y="1369"/>
                    </a:cubicBezTo>
                    <a:cubicBezTo>
                      <a:pt x="1034" y="1369"/>
                      <a:pt x="1338" y="1065"/>
                      <a:pt x="1338" y="700"/>
                    </a:cubicBezTo>
                    <a:cubicBezTo>
                      <a:pt x="1338" y="305"/>
                      <a:pt x="1034" y="1"/>
                      <a:pt x="669" y="1"/>
                    </a:cubicBezTo>
                    <a:close/>
                  </a:path>
                </a:pathLst>
              </a:custGeom>
              <a:solidFill>
                <a:schemeClr val="accent1"/>
              </a:solidFill>
              <a:ln w="0">
                <a:noFill/>
              </a:ln>
            </p:spPr>
            <p:style>
              <a:lnRef idx="0"/>
              <a:fillRef idx="0"/>
              <a:effectRef idx="0"/>
              <a:fontRef idx="minor"/>
            </p:style>
          </p:sp>
          <p:sp>
            <p:nvSpPr>
              <p:cNvPr id="1576" name="Google Shape;1330;p20"/>
              <p:cNvSpPr/>
              <p:nvPr/>
            </p:nvSpPr>
            <p:spPr>
              <a:xfrm>
                <a:off x="7000560" y="957960"/>
                <a:ext cx="33840" cy="33840"/>
              </a:xfrm>
              <a:custGeom>
                <a:avLst/>
                <a:gdLst/>
                <a:ahLst/>
                <a:rect l="l" t="t" r="r" b="b"/>
                <a:pathLst>
                  <a:path w="1369" h="1369">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77" name="Google Shape;1331;p20"/>
              <p:cNvSpPr/>
              <p:nvPr/>
            </p:nvSpPr>
            <p:spPr>
              <a:xfrm>
                <a:off x="7188840" y="957960"/>
                <a:ext cx="33840" cy="33840"/>
              </a:xfrm>
              <a:custGeom>
                <a:avLst/>
                <a:gdLst/>
                <a:ahLst/>
                <a:rect l="l" t="t" r="r" b="b"/>
                <a:pathLst>
                  <a:path w="1369" h="1369">
                    <a:moveTo>
                      <a:pt x="700" y="1"/>
                    </a:moveTo>
                    <a:cubicBezTo>
                      <a:pt x="365" y="1"/>
                      <a:pt x="1" y="305"/>
                      <a:pt x="1" y="700"/>
                    </a:cubicBezTo>
                    <a:cubicBezTo>
                      <a:pt x="1" y="1065"/>
                      <a:pt x="305" y="1369"/>
                      <a:pt x="700" y="1369"/>
                    </a:cubicBezTo>
                    <a:cubicBezTo>
                      <a:pt x="1065" y="1369"/>
                      <a:pt x="1369" y="1065"/>
                      <a:pt x="1369" y="700"/>
                    </a:cubicBezTo>
                    <a:cubicBezTo>
                      <a:pt x="1369" y="305"/>
                      <a:pt x="1065" y="1"/>
                      <a:pt x="700" y="1"/>
                    </a:cubicBezTo>
                    <a:close/>
                  </a:path>
                </a:pathLst>
              </a:custGeom>
              <a:solidFill>
                <a:schemeClr val="accent1"/>
              </a:solidFill>
              <a:ln w="0">
                <a:noFill/>
              </a:ln>
            </p:spPr>
            <p:style>
              <a:lnRef idx="0"/>
              <a:fillRef idx="0"/>
              <a:effectRef idx="0"/>
              <a:fontRef idx="minor"/>
            </p:style>
          </p:sp>
          <p:sp>
            <p:nvSpPr>
              <p:cNvPr id="1578" name="Google Shape;1332;p20"/>
              <p:cNvSpPr/>
              <p:nvPr/>
            </p:nvSpPr>
            <p:spPr>
              <a:xfrm>
                <a:off x="7378920" y="957960"/>
                <a:ext cx="33840" cy="33840"/>
              </a:xfrm>
              <a:custGeom>
                <a:avLst/>
                <a:gdLst/>
                <a:ahLst/>
                <a:rect l="l" t="t" r="r" b="b"/>
                <a:pathLst>
                  <a:path w="1369" h="1369">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accent1"/>
              </a:solidFill>
              <a:ln w="0">
                <a:noFill/>
              </a:ln>
            </p:spPr>
            <p:style>
              <a:lnRef idx="0"/>
              <a:fillRef idx="0"/>
              <a:effectRef idx="0"/>
              <a:fontRef idx="minor"/>
            </p:style>
          </p:sp>
          <p:sp>
            <p:nvSpPr>
              <p:cNvPr id="1579" name="Google Shape;1333;p20"/>
              <p:cNvSpPr/>
              <p:nvPr/>
            </p:nvSpPr>
            <p:spPr>
              <a:xfrm>
                <a:off x="7569000" y="957960"/>
                <a:ext cx="33840" cy="33840"/>
              </a:xfrm>
              <a:custGeom>
                <a:avLst/>
                <a:gdLst/>
                <a:ahLst/>
                <a:rect l="l" t="t" r="r" b="b"/>
                <a:pathLst>
                  <a:path w="1369" h="1369">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accent1"/>
              </a:solidFill>
              <a:ln w="0">
                <a:noFill/>
              </a:ln>
            </p:spPr>
            <p:style>
              <a:lnRef idx="0"/>
              <a:fillRef idx="0"/>
              <a:effectRef idx="0"/>
              <a:fontRef idx="minor"/>
            </p:style>
          </p:sp>
          <p:sp>
            <p:nvSpPr>
              <p:cNvPr id="1580" name="Google Shape;1334;p20"/>
              <p:cNvSpPr/>
              <p:nvPr/>
            </p:nvSpPr>
            <p:spPr>
              <a:xfrm>
                <a:off x="7758000" y="95796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1581" name="Google Shape;1335;p20"/>
              <p:cNvSpPr/>
              <p:nvPr/>
            </p:nvSpPr>
            <p:spPr>
              <a:xfrm>
                <a:off x="7948080" y="95796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1582" name="Google Shape;1336;p20"/>
              <p:cNvSpPr/>
              <p:nvPr/>
            </p:nvSpPr>
            <p:spPr>
              <a:xfrm>
                <a:off x="8137440" y="957960"/>
                <a:ext cx="33840" cy="33840"/>
              </a:xfrm>
              <a:custGeom>
                <a:avLst/>
                <a:gdLst/>
                <a:ahLst/>
                <a:rect l="l" t="t" r="r" b="b"/>
                <a:pathLst>
                  <a:path w="1369" h="1369">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83" name="Google Shape;1337;p20"/>
              <p:cNvSpPr/>
              <p:nvPr/>
            </p:nvSpPr>
            <p:spPr>
              <a:xfrm>
                <a:off x="8327160" y="957960"/>
                <a:ext cx="33840" cy="33840"/>
              </a:xfrm>
              <a:custGeom>
                <a:avLst/>
                <a:gdLst/>
                <a:ahLst/>
                <a:rect l="l" t="t" r="r" b="b"/>
                <a:pathLst>
                  <a:path w="1369" h="1369">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84" name="Google Shape;1338;p20"/>
              <p:cNvSpPr/>
              <p:nvPr/>
            </p:nvSpPr>
            <p:spPr>
              <a:xfrm>
                <a:off x="8517240" y="957960"/>
                <a:ext cx="33840" cy="33840"/>
              </a:xfrm>
              <a:custGeom>
                <a:avLst/>
                <a:gdLst/>
                <a:ahLst/>
                <a:rect l="l" t="t" r="r" b="b"/>
                <a:pathLst>
                  <a:path w="1369" h="1369">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1585" name="Google Shape;1339;p20"/>
              <p:cNvSpPr/>
              <p:nvPr/>
            </p:nvSpPr>
            <p:spPr>
              <a:xfrm>
                <a:off x="8705520" y="957960"/>
                <a:ext cx="34560" cy="33840"/>
              </a:xfrm>
              <a:custGeom>
                <a:avLst/>
                <a:gdLst/>
                <a:ahLst/>
                <a:rect l="l" t="t" r="r" b="b"/>
                <a:pathLst>
                  <a:path w="1399" h="1369">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1586" name="Google Shape;1340;p20"/>
              <p:cNvSpPr/>
              <p:nvPr/>
            </p:nvSpPr>
            <p:spPr>
              <a:xfrm>
                <a:off x="8895600" y="957960"/>
                <a:ext cx="34560" cy="33840"/>
              </a:xfrm>
              <a:custGeom>
                <a:avLst/>
                <a:gdLst/>
                <a:ahLst/>
                <a:rect l="l" t="t" r="r" b="b"/>
                <a:pathLst>
                  <a:path w="1399" h="1369">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1587" name="Google Shape;1341;p20"/>
              <p:cNvSpPr/>
              <p:nvPr/>
            </p:nvSpPr>
            <p:spPr>
              <a:xfrm>
                <a:off x="9084960" y="95796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grpSp>
        <p:sp>
          <p:nvSpPr>
            <p:cNvPr id="1588" name="Google Shape;1342;p20"/>
            <p:cNvSpPr/>
            <p:nvPr/>
          </p:nvSpPr>
          <p:spPr>
            <a:xfrm>
              <a:off x="6185160" y="-3960"/>
              <a:ext cx="2175840" cy="57240"/>
            </a:xfrm>
            <a:custGeom>
              <a:avLst/>
              <a:gdLst/>
              <a:ahLst/>
              <a:rect l="l" t="t" r="r" b="b"/>
              <a:pathLst>
                <a:path w="87054" h="2311">
                  <a:moveTo>
                    <a:pt x="0" y="0"/>
                  </a:moveTo>
                  <a:lnTo>
                    <a:pt x="0" y="2310"/>
                  </a:lnTo>
                  <a:lnTo>
                    <a:pt x="87053" y="2310"/>
                  </a:lnTo>
                  <a:lnTo>
                    <a:pt x="87053" y="0"/>
                  </a:lnTo>
                  <a:close/>
                </a:path>
              </a:pathLst>
            </a:custGeom>
            <a:solidFill>
              <a:schemeClr val="accent1"/>
            </a:solidFill>
            <a:ln w="0">
              <a:noFill/>
            </a:ln>
          </p:spPr>
          <p:style>
            <a:lnRef idx="0"/>
            <a:fillRef idx="0"/>
            <a:effectRef idx="0"/>
            <a:fontRef idx="minor"/>
          </p:style>
        </p:sp>
        <p:sp>
          <p:nvSpPr>
            <p:cNvPr id="1589" name="Google Shape;1343;p20"/>
            <p:cNvSpPr/>
            <p:nvPr/>
          </p:nvSpPr>
          <p:spPr>
            <a:xfrm>
              <a:off x="8096400" y="1216440"/>
              <a:ext cx="495000" cy="20880"/>
            </a:xfrm>
            <a:custGeom>
              <a:avLst/>
              <a:gdLst/>
              <a:ahLst/>
              <a:rect l="l" t="t" r="r" b="b"/>
              <a:pathLst>
                <a:path w="19819" h="852">
                  <a:moveTo>
                    <a:pt x="0" y="0"/>
                  </a:moveTo>
                  <a:lnTo>
                    <a:pt x="0" y="851"/>
                  </a:lnTo>
                  <a:lnTo>
                    <a:pt x="19818" y="851"/>
                  </a:lnTo>
                  <a:lnTo>
                    <a:pt x="19818" y="0"/>
                  </a:lnTo>
                  <a:close/>
                </a:path>
              </a:pathLst>
            </a:custGeom>
            <a:solidFill>
              <a:schemeClr val="dk2"/>
            </a:solidFill>
            <a:ln w="0">
              <a:noFill/>
            </a:ln>
          </p:spPr>
          <p:style>
            <a:lnRef idx="0"/>
            <a:fillRef idx="0"/>
            <a:effectRef idx="0"/>
            <a:fontRef idx="minor"/>
          </p:style>
        </p:sp>
        <p:sp>
          <p:nvSpPr>
            <p:cNvPr id="1590" name="Google Shape;1344;p20"/>
            <p:cNvSpPr/>
            <p:nvPr/>
          </p:nvSpPr>
          <p:spPr>
            <a:xfrm>
              <a:off x="8913960" y="1216440"/>
              <a:ext cx="117360" cy="20880"/>
            </a:xfrm>
            <a:custGeom>
              <a:avLst/>
              <a:gdLst/>
              <a:ahLst/>
              <a:rect l="l" t="t" r="r" b="b"/>
              <a:pathLst>
                <a:path w="4713" h="852">
                  <a:moveTo>
                    <a:pt x="1" y="0"/>
                  </a:moveTo>
                  <a:lnTo>
                    <a:pt x="1" y="851"/>
                  </a:lnTo>
                  <a:lnTo>
                    <a:pt x="4712" y="851"/>
                  </a:lnTo>
                  <a:lnTo>
                    <a:pt x="4712" y="0"/>
                  </a:lnTo>
                  <a:close/>
                </a:path>
              </a:pathLst>
            </a:custGeom>
            <a:solidFill>
              <a:schemeClr val="lt2"/>
            </a:solidFill>
            <a:ln w="0">
              <a:noFill/>
            </a:ln>
          </p:spPr>
          <p:style>
            <a:lnRef idx="0"/>
            <a:fillRef idx="0"/>
            <a:effectRef idx="0"/>
            <a:fontRef idx="minor"/>
          </p:style>
        </p:sp>
      </p:grpSp>
      <p:grpSp>
        <p:nvGrpSpPr>
          <p:cNvPr id="1591" name="Google Shape;1345;p20"/>
          <p:cNvGrpSpPr/>
          <p:nvPr/>
        </p:nvGrpSpPr>
        <p:grpSpPr>
          <a:xfrm>
            <a:off x="10080" y="3484440"/>
            <a:ext cx="2156400" cy="1520280"/>
            <a:chOff x="10080" y="3484440"/>
            <a:chExt cx="2156400" cy="1520280"/>
          </a:xfrm>
        </p:grpSpPr>
        <p:grpSp>
          <p:nvGrpSpPr>
            <p:cNvPr id="1592" name="Google Shape;1346;p20"/>
            <p:cNvGrpSpPr/>
            <p:nvPr/>
          </p:nvGrpSpPr>
          <p:grpSpPr>
            <a:xfrm>
              <a:off x="1099080" y="4774680"/>
              <a:ext cx="1067400" cy="202680"/>
              <a:chOff x="1099080" y="4774680"/>
              <a:chExt cx="1067400" cy="202680"/>
            </a:xfrm>
          </p:grpSpPr>
          <p:sp>
            <p:nvSpPr>
              <p:cNvPr id="1593" name="Google Shape;1347;p20"/>
              <p:cNvSpPr/>
              <p:nvPr/>
            </p:nvSpPr>
            <p:spPr>
              <a:xfrm flipH="1">
                <a:off x="1098720" y="4951080"/>
                <a:ext cx="26280" cy="26280"/>
              </a:xfrm>
              <a:custGeom>
                <a:avLst/>
                <a:gdLst/>
                <a:ahLst/>
                <a:rect l="l" t="t" r="r" b="b"/>
                <a:pathLst>
                  <a:path w="1065" h="1065">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accent3"/>
              </a:solidFill>
              <a:ln w="0">
                <a:noFill/>
              </a:ln>
            </p:spPr>
            <p:style>
              <a:lnRef idx="0"/>
              <a:fillRef idx="0"/>
              <a:effectRef idx="0"/>
              <a:fontRef idx="minor"/>
            </p:style>
          </p:sp>
          <p:sp>
            <p:nvSpPr>
              <p:cNvPr id="1594" name="Google Shape;1348;p20"/>
              <p:cNvSpPr/>
              <p:nvPr/>
            </p:nvSpPr>
            <p:spPr>
              <a:xfrm flipH="1">
                <a:off x="1272960" y="4774680"/>
                <a:ext cx="26280" cy="26280"/>
              </a:xfrm>
              <a:custGeom>
                <a:avLst/>
                <a:gdLst/>
                <a:ahLst/>
                <a:rect l="l" t="t" r="r" b="b"/>
                <a:pathLst>
                  <a:path w="1064" h="1065">
                    <a:moveTo>
                      <a:pt x="517" y="1"/>
                    </a:moveTo>
                    <a:cubicBezTo>
                      <a:pt x="243" y="1"/>
                      <a:pt x="0" y="244"/>
                      <a:pt x="0" y="548"/>
                    </a:cubicBezTo>
                    <a:cubicBezTo>
                      <a:pt x="0" y="821"/>
                      <a:pt x="243" y="1064"/>
                      <a:pt x="517" y="1064"/>
                    </a:cubicBezTo>
                    <a:cubicBezTo>
                      <a:pt x="821" y="1064"/>
                      <a:pt x="1064" y="821"/>
                      <a:pt x="1064" y="548"/>
                    </a:cubicBezTo>
                    <a:cubicBezTo>
                      <a:pt x="1064" y="244"/>
                      <a:pt x="821" y="1"/>
                      <a:pt x="517" y="1"/>
                    </a:cubicBezTo>
                    <a:close/>
                  </a:path>
                </a:pathLst>
              </a:custGeom>
              <a:solidFill>
                <a:schemeClr val="accent3"/>
              </a:solidFill>
              <a:ln w="0">
                <a:noFill/>
              </a:ln>
            </p:spPr>
            <p:style>
              <a:lnRef idx="0"/>
              <a:fillRef idx="0"/>
              <a:effectRef idx="0"/>
              <a:fontRef idx="minor"/>
            </p:style>
          </p:sp>
          <p:sp>
            <p:nvSpPr>
              <p:cNvPr id="1595" name="Google Shape;1349;p20"/>
              <p:cNvSpPr/>
              <p:nvPr/>
            </p:nvSpPr>
            <p:spPr>
              <a:xfrm flipH="1">
                <a:off x="1272960" y="4951080"/>
                <a:ext cx="26280" cy="26280"/>
              </a:xfrm>
              <a:custGeom>
                <a:avLst/>
                <a:gdLst/>
                <a:ahLst/>
                <a:rect l="l" t="t" r="r" b="b"/>
                <a:pathLst>
                  <a:path w="1064" h="1065">
                    <a:moveTo>
                      <a:pt x="517" y="0"/>
                    </a:moveTo>
                    <a:cubicBezTo>
                      <a:pt x="243" y="0"/>
                      <a:pt x="0" y="213"/>
                      <a:pt x="0" y="517"/>
                    </a:cubicBezTo>
                    <a:cubicBezTo>
                      <a:pt x="0" y="821"/>
                      <a:pt x="243" y="1064"/>
                      <a:pt x="517" y="1064"/>
                    </a:cubicBezTo>
                    <a:cubicBezTo>
                      <a:pt x="821" y="1064"/>
                      <a:pt x="1064" y="821"/>
                      <a:pt x="1064" y="517"/>
                    </a:cubicBezTo>
                    <a:cubicBezTo>
                      <a:pt x="1064" y="213"/>
                      <a:pt x="821" y="0"/>
                      <a:pt x="517" y="0"/>
                    </a:cubicBezTo>
                    <a:close/>
                  </a:path>
                </a:pathLst>
              </a:custGeom>
              <a:solidFill>
                <a:schemeClr val="accent3"/>
              </a:solidFill>
              <a:ln w="0">
                <a:noFill/>
              </a:ln>
            </p:spPr>
            <p:style>
              <a:lnRef idx="0"/>
              <a:fillRef idx="0"/>
              <a:effectRef idx="0"/>
              <a:fontRef idx="minor"/>
            </p:style>
          </p:sp>
          <p:sp>
            <p:nvSpPr>
              <p:cNvPr id="1596" name="Google Shape;1350;p20"/>
              <p:cNvSpPr/>
              <p:nvPr/>
            </p:nvSpPr>
            <p:spPr>
              <a:xfrm flipH="1">
                <a:off x="1446120" y="4774680"/>
                <a:ext cx="26280" cy="26280"/>
              </a:xfrm>
              <a:custGeom>
                <a:avLst/>
                <a:gdLst/>
                <a:ahLst/>
                <a:rect l="l" t="t" r="r" b="b"/>
                <a:pathLst>
                  <a:path w="1065" h="1065">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accent3"/>
              </a:solidFill>
              <a:ln w="0">
                <a:noFill/>
              </a:ln>
            </p:spPr>
            <p:style>
              <a:lnRef idx="0"/>
              <a:fillRef idx="0"/>
              <a:effectRef idx="0"/>
              <a:fontRef idx="minor"/>
            </p:style>
          </p:sp>
          <p:sp>
            <p:nvSpPr>
              <p:cNvPr id="1597" name="Google Shape;1351;p20"/>
              <p:cNvSpPr/>
              <p:nvPr/>
            </p:nvSpPr>
            <p:spPr>
              <a:xfrm flipH="1">
                <a:off x="1446120" y="4951080"/>
                <a:ext cx="26280" cy="26280"/>
              </a:xfrm>
              <a:custGeom>
                <a:avLst/>
                <a:gdLst/>
                <a:ahLst/>
                <a:rect l="l" t="t" r="r" b="b"/>
                <a:pathLst>
                  <a:path w="1065" h="1065">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accent3"/>
              </a:solidFill>
              <a:ln w="0">
                <a:noFill/>
              </a:ln>
            </p:spPr>
            <p:style>
              <a:lnRef idx="0"/>
              <a:fillRef idx="0"/>
              <a:effectRef idx="0"/>
              <a:fontRef idx="minor"/>
            </p:style>
          </p:sp>
          <p:sp>
            <p:nvSpPr>
              <p:cNvPr id="1598" name="Google Shape;1352;p20"/>
              <p:cNvSpPr/>
              <p:nvPr/>
            </p:nvSpPr>
            <p:spPr>
              <a:xfrm flipH="1">
                <a:off x="1620000" y="4774680"/>
                <a:ext cx="26280" cy="26280"/>
              </a:xfrm>
              <a:custGeom>
                <a:avLst/>
                <a:gdLst/>
                <a:ahLst/>
                <a:rect l="l" t="t" r="r" b="b"/>
                <a:pathLst>
                  <a:path w="1065" h="1065">
                    <a:moveTo>
                      <a:pt x="547" y="1"/>
                    </a:moveTo>
                    <a:cubicBezTo>
                      <a:pt x="243" y="1"/>
                      <a:pt x="0" y="244"/>
                      <a:pt x="0" y="548"/>
                    </a:cubicBezTo>
                    <a:cubicBezTo>
                      <a:pt x="0" y="821"/>
                      <a:pt x="243" y="1064"/>
                      <a:pt x="547" y="1064"/>
                    </a:cubicBezTo>
                    <a:cubicBezTo>
                      <a:pt x="851" y="1064"/>
                      <a:pt x="1064" y="821"/>
                      <a:pt x="1064" y="548"/>
                    </a:cubicBezTo>
                    <a:cubicBezTo>
                      <a:pt x="1064" y="244"/>
                      <a:pt x="851" y="1"/>
                      <a:pt x="547" y="1"/>
                    </a:cubicBezTo>
                    <a:close/>
                  </a:path>
                </a:pathLst>
              </a:custGeom>
              <a:solidFill>
                <a:schemeClr val="accent3"/>
              </a:solidFill>
              <a:ln w="0">
                <a:noFill/>
              </a:ln>
            </p:spPr>
            <p:style>
              <a:lnRef idx="0"/>
              <a:fillRef idx="0"/>
              <a:effectRef idx="0"/>
              <a:fontRef idx="minor"/>
            </p:style>
          </p:sp>
          <p:sp>
            <p:nvSpPr>
              <p:cNvPr id="1599" name="Google Shape;1353;p20"/>
              <p:cNvSpPr/>
              <p:nvPr/>
            </p:nvSpPr>
            <p:spPr>
              <a:xfrm flipH="1">
                <a:off x="1620000" y="4951080"/>
                <a:ext cx="26280" cy="26280"/>
              </a:xfrm>
              <a:custGeom>
                <a:avLst/>
                <a:gdLst/>
                <a:ahLst/>
                <a:rect l="l" t="t" r="r" b="b"/>
                <a:pathLst>
                  <a:path w="1065" h="1065">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solidFill>
                <a:schemeClr val="accent3"/>
              </a:solidFill>
              <a:ln w="0">
                <a:noFill/>
              </a:ln>
            </p:spPr>
            <p:style>
              <a:lnRef idx="0"/>
              <a:fillRef idx="0"/>
              <a:effectRef idx="0"/>
              <a:fontRef idx="minor"/>
            </p:style>
          </p:sp>
          <p:sp>
            <p:nvSpPr>
              <p:cNvPr id="1600" name="Google Shape;1354;p20"/>
              <p:cNvSpPr/>
              <p:nvPr/>
            </p:nvSpPr>
            <p:spPr>
              <a:xfrm flipH="1">
                <a:off x="1792440" y="4776120"/>
                <a:ext cx="26280" cy="26280"/>
              </a:xfrm>
              <a:custGeom>
                <a:avLst/>
                <a:gdLst/>
                <a:ahLst/>
                <a:rect l="l" t="t" r="r" b="b"/>
                <a:pathLst>
                  <a:path w="1065" h="1065">
                    <a:moveTo>
                      <a:pt x="547" y="0"/>
                    </a:moveTo>
                    <a:cubicBezTo>
                      <a:pt x="244" y="0"/>
                      <a:pt x="0" y="213"/>
                      <a:pt x="0" y="517"/>
                    </a:cubicBezTo>
                    <a:cubicBezTo>
                      <a:pt x="0" y="821"/>
                      <a:pt x="244" y="1064"/>
                      <a:pt x="547" y="1064"/>
                    </a:cubicBezTo>
                    <a:cubicBezTo>
                      <a:pt x="791" y="1064"/>
                      <a:pt x="1064" y="821"/>
                      <a:pt x="1064" y="517"/>
                    </a:cubicBezTo>
                    <a:cubicBezTo>
                      <a:pt x="1064" y="213"/>
                      <a:pt x="851" y="0"/>
                      <a:pt x="547" y="0"/>
                    </a:cubicBezTo>
                    <a:close/>
                  </a:path>
                </a:pathLst>
              </a:custGeom>
              <a:solidFill>
                <a:schemeClr val="accent3"/>
              </a:solidFill>
              <a:ln w="0">
                <a:noFill/>
              </a:ln>
            </p:spPr>
            <p:style>
              <a:lnRef idx="0"/>
              <a:fillRef idx="0"/>
              <a:effectRef idx="0"/>
              <a:fontRef idx="minor"/>
            </p:style>
          </p:sp>
          <p:sp>
            <p:nvSpPr>
              <p:cNvPr id="1601" name="Google Shape;1355;p20"/>
              <p:cNvSpPr/>
              <p:nvPr/>
            </p:nvSpPr>
            <p:spPr>
              <a:xfrm flipH="1">
                <a:off x="1792440" y="4951080"/>
                <a:ext cx="26280" cy="26280"/>
              </a:xfrm>
              <a:custGeom>
                <a:avLst/>
                <a:gdLst/>
                <a:ahLst/>
                <a:rect l="l" t="t" r="r" b="b"/>
                <a:pathLst>
                  <a:path w="1065" h="1065">
                    <a:moveTo>
                      <a:pt x="547" y="0"/>
                    </a:moveTo>
                    <a:cubicBezTo>
                      <a:pt x="244" y="0"/>
                      <a:pt x="0" y="213"/>
                      <a:pt x="0" y="517"/>
                    </a:cubicBezTo>
                    <a:cubicBezTo>
                      <a:pt x="0" y="821"/>
                      <a:pt x="244" y="1064"/>
                      <a:pt x="547" y="1064"/>
                    </a:cubicBezTo>
                    <a:cubicBezTo>
                      <a:pt x="791" y="1064"/>
                      <a:pt x="1064" y="791"/>
                      <a:pt x="1064" y="517"/>
                    </a:cubicBezTo>
                    <a:cubicBezTo>
                      <a:pt x="1064" y="213"/>
                      <a:pt x="851" y="0"/>
                      <a:pt x="547" y="0"/>
                    </a:cubicBezTo>
                    <a:close/>
                  </a:path>
                </a:pathLst>
              </a:custGeom>
              <a:solidFill>
                <a:schemeClr val="accent3"/>
              </a:solidFill>
              <a:ln w="0">
                <a:noFill/>
              </a:ln>
            </p:spPr>
            <p:style>
              <a:lnRef idx="0"/>
              <a:fillRef idx="0"/>
              <a:effectRef idx="0"/>
              <a:fontRef idx="minor"/>
            </p:style>
          </p:sp>
          <p:sp>
            <p:nvSpPr>
              <p:cNvPr id="1602" name="Google Shape;1356;p20"/>
              <p:cNvSpPr/>
              <p:nvPr/>
            </p:nvSpPr>
            <p:spPr>
              <a:xfrm flipH="1">
                <a:off x="1966680" y="4774680"/>
                <a:ext cx="26280" cy="26280"/>
              </a:xfrm>
              <a:custGeom>
                <a:avLst/>
                <a:gdLst/>
                <a:ahLst/>
                <a:rect l="l" t="t" r="r" b="b"/>
                <a:pathLst>
                  <a:path w="1065" h="1065">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accent3"/>
              </a:solidFill>
              <a:ln w="0">
                <a:noFill/>
              </a:ln>
            </p:spPr>
            <p:style>
              <a:lnRef idx="0"/>
              <a:fillRef idx="0"/>
              <a:effectRef idx="0"/>
              <a:fontRef idx="minor"/>
            </p:style>
          </p:sp>
          <p:sp>
            <p:nvSpPr>
              <p:cNvPr id="1603" name="Google Shape;1357;p20"/>
              <p:cNvSpPr/>
              <p:nvPr/>
            </p:nvSpPr>
            <p:spPr>
              <a:xfrm flipH="1">
                <a:off x="1966680" y="4951080"/>
                <a:ext cx="26280" cy="26280"/>
              </a:xfrm>
              <a:custGeom>
                <a:avLst/>
                <a:gdLst/>
                <a:ahLst/>
                <a:rect l="l" t="t" r="r" b="b"/>
                <a:pathLst>
                  <a:path w="1065" h="1065">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accent3"/>
              </a:solidFill>
              <a:ln w="0">
                <a:noFill/>
              </a:ln>
            </p:spPr>
            <p:style>
              <a:lnRef idx="0"/>
              <a:fillRef idx="0"/>
              <a:effectRef idx="0"/>
              <a:fontRef idx="minor"/>
            </p:style>
          </p:sp>
          <p:sp>
            <p:nvSpPr>
              <p:cNvPr id="1604" name="Google Shape;1358;p20"/>
              <p:cNvSpPr/>
              <p:nvPr/>
            </p:nvSpPr>
            <p:spPr>
              <a:xfrm flipH="1">
                <a:off x="2139840" y="4776120"/>
                <a:ext cx="26280" cy="26280"/>
              </a:xfrm>
              <a:custGeom>
                <a:avLst/>
                <a:gdLst/>
                <a:ahLst/>
                <a:rect l="l" t="t" r="r" b="b"/>
                <a:pathLst>
                  <a:path w="1065" h="1065">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accent3"/>
              </a:solidFill>
              <a:ln w="0">
                <a:noFill/>
              </a:ln>
            </p:spPr>
            <p:style>
              <a:lnRef idx="0"/>
              <a:fillRef idx="0"/>
              <a:effectRef idx="0"/>
              <a:fontRef idx="minor"/>
            </p:style>
          </p:sp>
          <p:sp>
            <p:nvSpPr>
              <p:cNvPr id="1605" name="Google Shape;1359;p20"/>
              <p:cNvSpPr/>
              <p:nvPr/>
            </p:nvSpPr>
            <p:spPr>
              <a:xfrm flipH="1">
                <a:off x="2139120" y="4951080"/>
                <a:ext cx="27000" cy="26280"/>
              </a:xfrm>
              <a:custGeom>
                <a:avLst/>
                <a:gdLst/>
                <a:ahLst/>
                <a:rect l="l" t="t" r="r" b="b"/>
                <a:pathLst>
                  <a:path w="1095" h="1065">
                    <a:moveTo>
                      <a:pt x="517" y="0"/>
                    </a:moveTo>
                    <a:cubicBezTo>
                      <a:pt x="213" y="0"/>
                      <a:pt x="1" y="213"/>
                      <a:pt x="1" y="517"/>
                    </a:cubicBezTo>
                    <a:cubicBezTo>
                      <a:pt x="1" y="821"/>
                      <a:pt x="213" y="1064"/>
                      <a:pt x="517" y="1064"/>
                    </a:cubicBezTo>
                    <a:cubicBezTo>
                      <a:pt x="821" y="1064"/>
                      <a:pt x="1095" y="791"/>
                      <a:pt x="1064" y="517"/>
                    </a:cubicBezTo>
                    <a:cubicBezTo>
                      <a:pt x="1064" y="213"/>
                      <a:pt x="821" y="0"/>
                      <a:pt x="517" y="0"/>
                    </a:cubicBezTo>
                    <a:close/>
                  </a:path>
                </a:pathLst>
              </a:custGeom>
              <a:solidFill>
                <a:schemeClr val="accent3"/>
              </a:solidFill>
              <a:ln w="0">
                <a:noFill/>
              </a:ln>
            </p:spPr>
            <p:style>
              <a:lnRef idx="0"/>
              <a:fillRef idx="0"/>
              <a:effectRef idx="0"/>
              <a:fontRef idx="minor"/>
            </p:style>
          </p:sp>
        </p:grpSp>
        <p:sp>
          <p:nvSpPr>
            <p:cNvPr id="1606" name="Google Shape;1360;p20"/>
            <p:cNvSpPr/>
            <p:nvPr/>
          </p:nvSpPr>
          <p:spPr>
            <a:xfrm>
              <a:off x="432000" y="4122720"/>
              <a:ext cx="882000" cy="882000"/>
            </a:xfrm>
            <a:custGeom>
              <a:avLst/>
              <a:gdLst/>
              <a:ahLst/>
              <a:rect l="l" t="t" r="r" b="b"/>
              <a:pathLst>
                <a:path w="35291" h="35290">
                  <a:moveTo>
                    <a:pt x="11521" y="1338"/>
                  </a:moveTo>
                  <a:lnTo>
                    <a:pt x="11521" y="3405"/>
                  </a:lnTo>
                  <a:lnTo>
                    <a:pt x="761" y="14165"/>
                  </a:lnTo>
                  <a:lnTo>
                    <a:pt x="761" y="12067"/>
                  </a:lnTo>
                  <a:lnTo>
                    <a:pt x="11521" y="1338"/>
                  </a:lnTo>
                  <a:close/>
                  <a:moveTo>
                    <a:pt x="11521" y="3678"/>
                  </a:moveTo>
                  <a:lnTo>
                    <a:pt x="11521" y="6292"/>
                  </a:lnTo>
                  <a:lnTo>
                    <a:pt x="761" y="17052"/>
                  </a:lnTo>
                  <a:lnTo>
                    <a:pt x="761" y="14438"/>
                  </a:lnTo>
                  <a:lnTo>
                    <a:pt x="11521" y="3678"/>
                  </a:lnTo>
                  <a:close/>
                  <a:moveTo>
                    <a:pt x="11521" y="6566"/>
                  </a:moveTo>
                  <a:lnTo>
                    <a:pt x="11521" y="9180"/>
                  </a:lnTo>
                  <a:lnTo>
                    <a:pt x="761" y="19940"/>
                  </a:lnTo>
                  <a:lnTo>
                    <a:pt x="761" y="17326"/>
                  </a:lnTo>
                  <a:lnTo>
                    <a:pt x="11521" y="6566"/>
                  </a:lnTo>
                  <a:close/>
                  <a:moveTo>
                    <a:pt x="11521" y="9453"/>
                  </a:moveTo>
                  <a:lnTo>
                    <a:pt x="11521" y="12067"/>
                  </a:lnTo>
                  <a:lnTo>
                    <a:pt x="761" y="22827"/>
                  </a:lnTo>
                  <a:lnTo>
                    <a:pt x="761" y="20213"/>
                  </a:lnTo>
                  <a:lnTo>
                    <a:pt x="11521" y="9453"/>
                  </a:lnTo>
                  <a:close/>
                  <a:moveTo>
                    <a:pt x="34530" y="760"/>
                  </a:moveTo>
                  <a:lnTo>
                    <a:pt x="34530" y="23010"/>
                  </a:lnTo>
                  <a:lnTo>
                    <a:pt x="12280" y="23010"/>
                  </a:lnTo>
                  <a:lnTo>
                    <a:pt x="12280" y="760"/>
                  </a:lnTo>
                  <a:close/>
                  <a:moveTo>
                    <a:pt x="11521" y="12341"/>
                  </a:moveTo>
                  <a:lnTo>
                    <a:pt x="11521" y="14955"/>
                  </a:lnTo>
                  <a:lnTo>
                    <a:pt x="761" y="25715"/>
                  </a:lnTo>
                  <a:lnTo>
                    <a:pt x="761" y="23101"/>
                  </a:lnTo>
                  <a:lnTo>
                    <a:pt x="11521" y="12341"/>
                  </a:lnTo>
                  <a:close/>
                  <a:moveTo>
                    <a:pt x="11521" y="15229"/>
                  </a:moveTo>
                  <a:lnTo>
                    <a:pt x="11521" y="17843"/>
                  </a:lnTo>
                  <a:lnTo>
                    <a:pt x="761" y="28603"/>
                  </a:lnTo>
                  <a:lnTo>
                    <a:pt x="761" y="25989"/>
                  </a:lnTo>
                  <a:lnTo>
                    <a:pt x="11521" y="15229"/>
                  </a:lnTo>
                  <a:close/>
                  <a:moveTo>
                    <a:pt x="11521" y="18146"/>
                  </a:moveTo>
                  <a:lnTo>
                    <a:pt x="11521" y="20791"/>
                  </a:lnTo>
                  <a:lnTo>
                    <a:pt x="761" y="31521"/>
                  </a:lnTo>
                  <a:lnTo>
                    <a:pt x="761" y="28907"/>
                  </a:lnTo>
                  <a:lnTo>
                    <a:pt x="11521" y="18146"/>
                  </a:lnTo>
                  <a:close/>
                  <a:moveTo>
                    <a:pt x="11521" y="21034"/>
                  </a:moveTo>
                  <a:lnTo>
                    <a:pt x="11521" y="23253"/>
                  </a:lnTo>
                  <a:lnTo>
                    <a:pt x="761" y="34013"/>
                  </a:lnTo>
                  <a:lnTo>
                    <a:pt x="761" y="31794"/>
                  </a:lnTo>
                  <a:lnTo>
                    <a:pt x="11521" y="21034"/>
                  </a:lnTo>
                  <a:close/>
                  <a:moveTo>
                    <a:pt x="14287" y="23770"/>
                  </a:moveTo>
                  <a:lnTo>
                    <a:pt x="3527" y="34530"/>
                  </a:lnTo>
                  <a:lnTo>
                    <a:pt x="1338" y="34530"/>
                  </a:lnTo>
                  <a:lnTo>
                    <a:pt x="12098" y="23770"/>
                  </a:lnTo>
                  <a:close/>
                  <a:moveTo>
                    <a:pt x="17174" y="23770"/>
                  </a:moveTo>
                  <a:lnTo>
                    <a:pt x="6414" y="34530"/>
                  </a:lnTo>
                  <a:lnTo>
                    <a:pt x="3800" y="34530"/>
                  </a:lnTo>
                  <a:lnTo>
                    <a:pt x="14560" y="23770"/>
                  </a:lnTo>
                  <a:close/>
                  <a:moveTo>
                    <a:pt x="20062" y="23770"/>
                  </a:moveTo>
                  <a:lnTo>
                    <a:pt x="9302" y="34530"/>
                  </a:lnTo>
                  <a:lnTo>
                    <a:pt x="6688" y="34530"/>
                  </a:lnTo>
                  <a:lnTo>
                    <a:pt x="17448" y="23770"/>
                  </a:lnTo>
                  <a:close/>
                  <a:moveTo>
                    <a:pt x="22949" y="23770"/>
                  </a:moveTo>
                  <a:lnTo>
                    <a:pt x="12189" y="34530"/>
                  </a:lnTo>
                  <a:lnTo>
                    <a:pt x="9575" y="34530"/>
                  </a:lnTo>
                  <a:lnTo>
                    <a:pt x="20335" y="23770"/>
                  </a:lnTo>
                  <a:close/>
                  <a:moveTo>
                    <a:pt x="25837" y="23770"/>
                  </a:moveTo>
                  <a:lnTo>
                    <a:pt x="15077" y="34530"/>
                  </a:lnTo>
                  <a:lnTo>
                    <a:pt x="12463" y="34530"/>
                  </a:lnTo>
                  <a:lnTo>
                    <a:pt x="23223" y="23770"/>
                  </a:lnTo>
                  <a:close/>
                  <a:moveTo>
                    <a:pt x="28725" y="23770"/>
                  </a:moveTo>
                  <a:lnTo>
                    <a:pt x="17964" y="34530"/>
                  </a:lnTo>
                  <a:lnTo>
                    <a:pt x="15350" y="34530"/>
                  </a:lnTo>
                  <a:lnTo>
                    <a:pt x="26111" y="23770"/>
                  </a:lnTo>
                  <a:close/>
                  <a:moveTo>
                    <a:pt x="31612" y="23770"/>
                  </a:moveTo>
                  <a:lnTo>
                    <a:pt x="20852" y="34530"/>
                  </a:lnTo>
                  <a:lnTo>
                    <a:pt x="18238" y="34530"/>
                  </a:lnTo>
                  <a:lnTo>
                    <a:pt x="28998" y="23770"/>
                  </a:lnTo>
                  <a:close/>
                  <a:moveTo>
                    <a:pt x="34013" y="23770"/>
                  </a:moveTo>
                  <a:lnTo>
                    <a:pt x="23253" y="34530"/>
                  </a:lnTo>
                  <a:lnTo>
                    <a:pt x="21095" y="34530"/>
                  </a:lnTo>
                  <a:lnTo>
                    <a:pt x="31855" y="23770"/>
                  </a:lnTo>
                  <a:close/>
                  <a:moveTo>
                    <a:pt x="11885" y="0"/>
                  </a:moveTo>
                  <a:cubicBezTo>
                    <a:pt x="11855" y="0"/>
                    <a:pt x="11794" y="0"/>
                    <a:pt x="11733" y="31"/>
                  </a:cubicBezTo>
                  <a:cubicBezTo>
                    <a:pt x="11703" y="61"/>
                    <a:pt x="11673" y="61"/>
                    <a:pt x="11642" y="122"/>
                  </a:cubicBezTo>
                  <a:lnTo>
                    <a:pt x="122" y="11611"/>
                  </a:lnTo>
                  <a:cubicBezTo>
                    <a:pt x="31" y="11703"/>
                    <a:pt x="1" y="11763"/>
                    <a:pt x="1" y="11885"/>
                  </a:cubicBezTo>
                  <a:lnTo>
                    <a:pt x="1" y="34925"/>
                  </a:lnTo>
                  <a:cubicBezTo>
                    <a:pt x="1" y="34955"/>
                    <a:pt x="1" y="35016"/>
                    <a:pt x="31" y="35077"/>
                  </a:cubicBezTo>
                  <a:cubicBezTo>
                    <a:pt x="92" y="35138"/>
                    <a:pt x="153" y="35229"/>
                    <a:pt x="244" y="35259"/>
                  </a:cubicBezTo>
                  <a:cubicBezTo>
                    <a:pt x="274" y="35290"/>
                    <a:pt x="335" y="35290"/>
                    <a:pt x="396" y="35290"/>
                  </a:cubicBezTo>
                  <a:lnTo>
                    <a:pt x="23405" y="35290"/>
                  </a:lnTo>
                  <a:cubicBezTo>
                    <a:pt x="23527" y="35290"/>
                    <a:pt x="23588" y="35259"/>
                    <a:pt x="23679" y="35168"/>
                  </a:cubicBezTo>
                  <a:lnTo>
                    <a:pt x="35199" y="23678"/>
                  </a:lnTo>
                  <a:cubicBezTo>
                    <a:pt x="35229" y="23618"/>
                    <a:pt x="35260" y="23587"/>
                    <a:pt x="35260" y="23557"/>
                  </a:cubicBezTo>
                  <a:cubicBezTo>
                    <a:pt x="35290" y="23527"/>
                    <a:pt x="35290" y="23435"/>
                    <a:pt x="35290" y="23405"/>
                  </a:cubicBezTo>
                  <a:lnTo>
                    <a:pt x="35290" y="365"/>
                  </a:lnTo>
                  <a:cubicBezTo>
                    <a:pt x="35290" y="152"/>
                    <a:pt x="35138" y="0"/>
                    <a:pt x="34925" y="0"/>
                  </a:cubicBezTo>
                  <a:close/>
                </a:path>
              </a:pathLst>
            </a:custGeom>
            <a:solidFill>
              <a:schemeClr val="dk2"/>
            </a:solidFill>
            <a:ln w="0">
              <a:noFill/>
            </a:ln>
          </p:spPr>
          <p:style>
            <a:lnRef idx="0"/>
            <a:fillRef idx="0"/>
            <a:effectRef idx="0"/>
            <a:fontRef idx="minor"/>
          </p:style>
        </p:sp>
        <p:sp>
          <p:nvSpPr>
            <p:cNvPr id="1607" name="Google Shape;1361;p20"/>
            <p:cNvSpPr/>
            <p:nvPr/>
          </p:nvSpPr>
          <p:spPr>
            <a:xfrm>
              <a:off x="448560" y="3626280"/>
              <a:ext cx="786600" cy="47520"/>
            </a:xfrm>
            <a:prstGeom prst="rect">
              <a:avLst/>
            </a:prstGeom>
            <a:solidFill>
              <a:schemeClr val="dk2"/>
            </a:solidFill>
            <a:ln w="0">
              <a:noFill/>
            </a:ln>
          </p:spPr>
          <p:style>
            <a:lnRef idx="0"/>
            <a:fillRef idx="0"/>
            <a:effectRef idx="0"/>
            <a:fontRef idx="minor"/>
          </p:style>
        </p:sp>
        <p:sp>
          <p:nvSpPr>
            <p:cNvPr id="1608" name="Google Shape;1362;p20"/>
            <p:cNvSpPr/>
            <p:nvPr/>
          </p:nvSpPr>
          <p:spPr>
            <a:xfrm>
              <a:off x="10080" y="3768480"/>
              <a:ext cx="786600" cy="47520"/>
            </a:xfrm>
            <a:prstGeom prst="rect">
              <a:avLst/>
            </a:prstGeom>
            <a:solidFill>
              <a:schemeClr val="lt2"/>
            </a:solidFill>
            <a:ln w="0">
              <a:noFill/>
            </a:ln>
          </p:spPr>
          <p:style>
            <a:lnRef idx="0"/>
            <a:fillRef idx="0"/>
            <a:effectRef idx="0"/>
            <a:fontRef idx="minor"/>
          </p:style>
        </p:sp>
        <p:sp>
          <p:nvSpPr>
            <p:cNvPr id="1609" name="Google Shape;1363;p20"/>
            <p:cNvSpPr/>
            <p:nvPr/>
          </p:nvSpPr>
          <p:spPr>
            <a:xfrm>
              <a:off x="691200" y="3484440"/>
              <a:ext cx="230760" cy="47520"/>
            </a:xfrm>
            <a:prstGeom prst="rect">
              <a:avLst/>
            </a:prstGeom>
            <a:solidFill>
              <a:schemeClr val="dk2"/>
            </a:solidFill>
            <a:ln w="0">
              <a:noFill/>
            </a:ln>
          </p:spPr>
          <p:style>
            <a:lnRef idx="0"/>
            <a:fillRef idx="0"/>
            <a:effectRef idx="0"/>
            <a:fontRef idx="minor"/>
          </p:style>
        </p:sp>
      </p:grpSp>
      <p:sp>
        <p:nvSpPr>
          <p:cNvPr id="1610" name="Google Shape;1364;p20"/>
          <p:cNvSpPr/>
          <p:nvPr/>
        </p:nvSpPr>
        <p:spPr>
          <a:xfrm>
            <a:off x="8051400" y="4746240"/>
            <a:ext cx="786600" cy="47520"/>
          </a:xfrm>
          <a:prstGeom prst="rect">
            <a:avLst/>
          </a:prstGeom>
          <a:solidFill>
            <a:schemeClr val="dk2"/>
          </a:solidFill>
          <a:ln w="0">
            <a:noFill/>
          </a:ln>
        </p:spPr>
        <p:style>
          <a:lnRef idx="0"/>
          <a:fillRef idx="0"/>
          <a:effectRef idx="0"/>
          <a:fontRef idx="minor"/>
        </p:style>
      </p:sp>
      <p:sp>
        <p:nvSpPr>
          <p:cNvPr id="1611" name="Google Shape;1365;p20"/>
          <p:cNvSpPr/>
          <p:nvPr/>
        </p:nvSpPr>
        <p:spPr>
          <a:xfrm>
            <a:off x="7613280" y="4888080"/>
            <a:ext cx="786600" cy="47520"/>
          </a:xfrm>
          <a:prstGeom prst="rect">
            <a:avLst/>
          </a:prstGeom>
          <a:solidFill>
            <a:schemeClr val="lt2"/>
          </a:solidFill>
          <a:ln w="0">
            <a:noFill/>
          </a:ln>
        </p:spPr>
        <p:style>
          <a:lnRef idx="0"/>
          <a:fillRef idx="0"/>
          <a:effectRef idx="0"/>
          <a:fontRef idx="minor"/>
        </p:style>
      </p:sp>
      <p:sp>
        <p:nvSpPr>
          <p:cNvPr id="1612" name="Google Shape;1366;p20"/>
          <p:cNvSpPr/>
          <p:nvPr/>
        </p:nvSpPr>
        <p:spPr>
          <a:xfrm>
            <a:off x="8294400" y="4604040"/>
            <a:ext cx="230760" cy="47520"/>
          </a:xfrm>
          <a:prstGeom prst="rect">
            <a:avLst/>
          </a:prstGeom>
          <a:solidFill>
            <a:schemeClr val="dk2"/>
          </a:solidFill>
          <a:ln w="0">
            <a:noFill/>
          </a:ln>
        </p:spPr>
        <p:style>
          <a:lnRef idx="0"/>
          <a:fillRef idx="0"/>
          <a:effectRef idx="0"/>
          <a:fontRef idx="minor"/>
        </p:style>
      </p:sp>
      <p:grpSp>
        <p:nvGrpSpPr>
          <p:cNvPr id="1613" name="Google Shape;1367;p20"/>
          <p:cNvGrpSpPr/>
          <p:nvPr/>
        </p:nvGrpSpPr>
        <p:grpSpPr>
          <a:xfrm>
            <a:off x="-396000" y="-198720"/>
            <a:ext cx="3468960" cy="733320"/>
            <a:chOff x="-396000" y="-198720"/>
            <a:chExt cx="3468960" cy="733320"/>
          </a:xfrm>
        </p:grpSpPr>
        <p:sp>
          <p:nvSpPr>
            <p:cNvPr id="1614" name="Google Shape;1368;p20"/>
            <p:cNvSpPr/>
            <p:nvPr/>
          </p:nvSpPr>
          <p:spPr>
            <a:xfrm rot="5400000">
              <a:off x="2339640" y="-198720"/>
              <a:ext cx="733320" cy="733320"/>
            </a:xfrm>
            <a:custGeom>
              <a:avLst/>
              <a:gdLst/>
              <a:ahLst/>
              <a:rect l="l" t="t" r="r" b="b"/>
              <a:pathLst>
                <a:path fill="none" w="43445" h="43445">
                  <a:moveTo>
                    <a:pt x="43444" y="43445"/>
                  </a:moveTo>
                  <a:lnTo>
                    <a:pt x="0" y="1"/>
                  </a:lnTo>
                </a:path>
              </a:pathLst>
            </a:custGeom>
            <a:noFill/>
            <a:ln w="19050">
              <a:solidFill>
                <a:srgbClr val="84bde7"/>
              </a:solidFill>
              <a:miter/>
            </a:ln>
          </p:spPr>
          <p:style>
            <a:lnRef idx="0"/>
            <a:fillRef idx="0"/>
            <a:effectRef idx="0"/>
            <a:fontRef idx="minor"/>
          </p:style>
        </p:sp>
        <p:sp>
          <p:nvSpPr>
            <p:cNvPr id="1615" name="Google Shape;1369;p20"/>
            <p:cNvSpPr/>
            <p:nvPr/>
          </p:nvSpPr>
          <p:spPr>
            <a:xfrm rot="5400000">
              <a:off x="2156040" y="-199080"/>
              <a:ext cx="733320" cy="734040"/>
            </a:xfrm>
            <a:custGeom>
              <a:avLst/>
              <a:gdLst/>
              <a:ahLst/>
              <a:rect l="l" t="t" r="r" b="b"/>
              <a:pathLst>
                <a:path fill="none" w="43445" h="43497">
                  <a:moveTo>
                    <a:pt x="43444" y="43497"/>
                  </a:moveTo>
                  <a:lnTo>
                    <a:pt x="0" y="1"/>
                  </a:lnTo>
                </a:path>
              </a:pathLst>
            </a:custGeom>
            <a:noFill/>
            <a:ln w="19050">
              <a:solidFill>
                <a:srgbClr val="84bde7"/>
              </a:solidFill>
              <a:miter/>
            </a:ln>
          </p:spPr>
          <p:style>
            <a:lnRef idx="0"/>
            <a:fillRef idx="0"/>
            <a:effectRef idx="0"/>
            <a:fontRef idx="minor"/>
          </p:style>
        </p:sp>
        <p:sp>
          <p:nvSpPr>
            <p:cNvPr id="1616" name="Google Shape;1370;p20"/>
            <p:cNvSpPr/>
            <p:nvPr/>
          </p:nvSpPr>
          <p:spPr>
            <a:xfrm rot="5400000">
              <a:off x="1976040" y="-198720"/>
              <a:ext cx="733320" cy="733320"/>
            </a:xfrm>
            <a:custGeom>
              <a:avLst/>
              <a:gdLst/>
              <a:ahLst/>
              <a:rect l="l" t="t" r="r" b="b"/>
              <a:pathLst>
                <a:path fill="none" w="43445" h="43444">
                  <a:moveTo>
                    <a:pt x="43444" y="43444"/>
                  </a:moveTo>
                  <a:lnTo>
                    <a:pt x="0" y="0"/>
                  </a:lnTo>
                </a:path>
              </a:pathLst>
            </a:custGeom>
            <a:noFill/>
            <a:ln w="19050">
              <a:solidFill>
                <a:srgbClr val="84bde7"/>
              </a:solidFill>
              <a:miter/>
            </a:ln>
          </p:spPr>
          <p:style>
            <a:lnRef idx="0"/>
            <a:fillRef idx="0"/>
            <a:effectRef idx="0"/>
            <a:fontRef idx="minor"/>
          </p:style>
        </p:sp>
        <p:sp>
          <p:nvSpPr>
            <p:cNvPr id="1617" name="Google Shape;1371;p20"/>
            <p:cNvSpPr/>
            <p:nvPr/>
          </p:nvSpPr>
          <p:spPr>
            <a:xfrm rot="5400000">
              <a:off x="1792800" y="-198720"/>
              <a:ext cx="733320" cy="733320"/>
            </a:xfrm>
            <a:custGeom>
              <a:avLst/>
              <a:gdLst/>
              <a:ahLst/>
              <a:rect l="l" t="t" r="r" b="b"/>
              <a:pathLst>
                <a:path fill="none" w="43445" h="43444">
                  <a:moveTo>
                    <a:pt x="43444" y="43444"/>
                  </a:moveTo>
                  <a:lnTo>
                    <a:pt x="0" y="0"/>
                  </a:lnTo>
                </a:path>
              </a:pathLst>
            </a:custGeom>
            <a:noFill/>
            <a:ln w="19050">
              <a:solidFill>
                <a:srgbClr val="84bde7"/>
              </a:solidFill>
              <a:miter/>
            </a:ln>
          </p:spPr>
          <p:style>
            <a:lnRef idx="0"/>
            <a:fillRef idx="0"/>
            <a:effectRef idx="0"/>
            <a:fontRef idx="minor"/>
          </p:style>
        </p:sp>
        <p:sp>
          <p:nvSpPr>
            <p:cNvPr id="1618" name="Google Shape;1372;p20"/>
            <p:cNvSpPr/>
            <p:nvPr/>
          </p:nvSpPr>
          <p:spPr>
            <a:xfrm rot="5400000">
              <a:off x="1613160" y="-198720"/>
              <a:ext cx="733320" cy="733320"/>
            </a:xfrm>
            <a:custGeom>
              <a:avLst/>
              <a:gdLst/>
              <a:ahLst/>
              <a:rect l="l" t="t" r="r" b="b"/>
              <a:pathLst>
                <a:path fill="none" w="43445" h="43445">
                  <a:moveTo>
                    <a:pt x="43444" y="43444"/>
                  </a:moveTo>
                  <a:lnTo>
                    <a:pt x="0" y="0"/>
                  </a:lnTo>
                </a:path>
              </a:pathLst>
            </a:custGeom>
            <a:noFill/>
            <a:ln w="19050">
              <a:solidFill>
                <a:srgbClr val="84bde7"/>
              </a:solidFill>
              <a:miter/>
            </a:ln>
          </p:spPr>
          <p:style>
            <a:lnRef idx="0"/>
            <a:fillRef idx="0"/>
            <a:effectRef idx="0"/>
            <a:fontRef idx="minor"/>
          </p:style>
        </p:sp>
        <p:sp>
          <p:nvSpPr>
            <p:cNvPr id="1619" name="Google Shape;1373;p20"/>
            <p:cNvSpPr/>
            <p:nvPr/>
          </p:nvSpPr>
          <p:spPr>
            <a:xfrm rot="5400000">
              <a:off x="1429560" y="-199080"/>
              <a:ext cx="733320" cy="734040"/>
            </a:xfrm>
            <a:custGeom>
              <a:avLst/>
              <a:gdLst/>
              <a:ahLst/>
              <a:rect l="l" t="t" r="r" b="b"/>
              <a:pathLst>
                <a:path fill="none" w="43445" h="43497">
                  <a:moveTo>
                    <a:pt x="43444" y="43496"/>
                  </a:moveTo>
                  <a:lnTo>
                    <a:pt x="0" y="0"/>
                  </a:lnTo>
                </a:path>
              </a:pathLst>
            </a:custGeom>
            <a:noFill/>
            <a:ln w="19050">
              <a:solidFill>
                <a:srgbClr val="84bde7"/>
              </a:solidFill>
              <a:miter/>
            </a:ln>
          </p:spPr>
          <p:style>
            <a:lnRef idx="0"/>
            <a:fillRef idx="0"/>
            <a:effectRef idx="0"/>
            <a:fontRef idx="minor"/>
          </p:style>
        </p:sp>
        <p:sp>
          <p:nvSpPr>
            <p:cNvPr id="1620" name="Google Shape;1374;p20"/>
            <p:cNvSpPr/>
            <p:nvPr/>
          </p:nvSpPr>
          <p:spPr>
            <a:xfrm rot="5400000">
              <a:off x="1249560" y="-198720"/>
              <a:ext cx="733320" cy="733320"/>
            </a:xfrm>
            <a:custGeom>
              <a:avLst/>
              <a:gdLst/>
              <a:ahLst/>
              <a:rect l="l" t="t" r="r" b="b"/>
              <a:pathLst>
                <a:path fill="none" w="43445" h="43445">
                  <a:moveTo>
                    <a:pt x="43444" y="43444"/>
                  </a:moveTo>
                  <a:lnTo>
                    <a:pt x="0" y="1"/>
                  </a:lnTo>
                </a:path>
              </a:pathLst>
            </a:custGeom>
            <a:noFill/>
            <a:ln w="19050">
              <a:solidFill>
                <a:srgbClr val="84bde7"/>
              </a:solidFill>
              <a:miter/>
            </a:ln>
          </p:spPr>
          <p:style>
            <a:lnRef idx="0"/>
            <a:fillRef idx="0"/>
            <a:effectRef idx="0"/>
            <a:fontRef idx="minor"/>
          </p:style>
        </p:sp>
        <p:sp>
          <p:nvSpPr>
            <p:cNvPr id="1621" name="Google Shape;1375;p20"/>
            <p:cNvSpPr/>
            <p:nvPr/>
          </p:nvSpPr>
          <p:spPr>
            <a:xfrm rot="5400000">
              <a:off x="1066320" y="-198720"/>
              <a:ext cx="733320" cy="733320"/>
            </a:xfrm>
            <a:custGeom>
              <a:avLst/>
              <a:gdLst/>
              <a:ahLst/>
              <a:rect l="l" t="t" r="r" b="b"/>
              <a:pathLst>
                <a:path fill="none" w="43445" h="43445">
                  <a:moveTo>
                    <a:pt x="43444" y="43444"/>
                  </a:moveTo>
                  <a:lnTo>
                    <a:pt x="0" y="1"/>
                  </a:lnTo>
                </a:path>
              </a:pathLst>
            </a:custGeom>
            <a:noFill/>
            <a:ln w="19050">
              <a:solidFill>
                <a:srgbClr val="84bde7"/>
              </a:solidFill>
              <a:miter/>
            </a:ln>
          </p:spPr>
          <p:style>
            <a:lnRef idx="0"/>
            <a:fillRef idx="0"/>
            <a:effectRef idx="0"/>
            <a:fontRef idx="minor"/>
          </p:style>
        </p:sp>
        <p:sp>
          <p:nvSpPr>
            <p:cNvPr id="1622" name="Google Shape;1376;p20"/>
            <p:cNvSpPr/>
            <p:nvPr/>
          </p:nvSpPr>
          <p:spPr>
            <a:xfrm rot="5400000">
              <a:off x="877320" y="-198720"/>
              <a:ext cx="733320" cy="733320"/>
            </a:xfrm>
            <a:custGeom>
              <a:avLst/>
              <a:gdLst/>
              <a:ahLst/>
              <a:rect l="l" t="t" r="r" b="b"/>
              <a:pathLst>
                <a:path fill="none" w="43445" h="43445">
                  <a:moveTo>
                    <a:pt x="43444" y="43445"/>
                  </a:moveTo>
                  <a:lnTo>
                    <a:pt x="0" y="1"/>
                  </a:lnTo>
                </a:path>
              </a:pathLst>
            </a:custGeom>
            <a:noFill/>
            <a:ln w="19050">
              <a:solidFill>
                <a:srgbClr val="84bde7"/>
              </a:solidFill>
              <a:miter/>
            </a:ln>
          </p:spPr>
          <p:style>
            <a:lnRef idx="0"/>
            <a:fillRef idx="0"/>
            <a:effectRef idx="0"/>
            <a:fontRef idx="minor"/>
          </p:style>
        </p:sp>
        <p:sp>
          <p:nvSpPr>
            <p:cNvPr id="1623" name="Google Shape;1377;p20"/>
            <p:cNvSpPr/>
            <p:nvPr/>
          </p:nvSpPr>
          <p:spPr>
            <a:xfrm rot="5400000">
              <a:off x="693360" y="-199080"/>
              <a:ext cx="733320" cy="734040"/>
            </a:xfrm>
            <a:custGeom>
              <a:avLst/>
              <a:gdLst/>
              <a:ahLst/>
              <a:rect l="l" t="t" r="r" b="b"/>
              <a:pathLst>
                <a:path fill="none" w="43445" h="43497">
                  <a:moveTo>
                    <a:pt x="43444" y="43497"/>
                  </a:moveTo>
                  <a:lnTo>
                    <a:pt x="0" y="1"/>
                  </a:lnTo>
                </a:path>
              </a:pathLst>
            </a:custGeom>
            <a:noFill/>
            <a:ln w="19050">
              <a:solidFill>
                <a:srgbClr val="84bde7"/>
              </a:solidFill>
              <a:miter/>
            </a:ln>
          </p:spPr>
          <p:style>
            <a:lnRef idx="0"/>
            <a:fillRef idx="0"/>
            <a:effectRef idx="0"/>
            <a:fontRef idx="minor"/>
          </p:style>
        </p:sp>
        <p:sp>
          <p:nvSpPr>
            <p:cNvPr id="1624" name="Google Shape;1378;p20"/>
            <p:cNvSpPr/>
            <p:nvPr/>
          </p:nvSpPr>
          <p:spPr>
            <a:xfrm rot="5400000">
              <a:off x="513000" y="-198720"/>
              <a:ext cx="733320" cy="733320"/>
            </a:xfrm>
            <a:custGeom>
              <a:avLst/>
              <a:gdLst/>
              <a:ahLst/>
              <a:rect l="l" t="t" r="r" b="b"/>
              <a:pathLst>
                <a:path fill="none" w="43445" h="43444">
                  <a:moveTo>
                    <a:pt x="43444" y="43444"/>
                  </a:moveTo>
                  <a:lnTo>
                    <a:pt x="0" y="0"/>
                  </a:lnTo>
                </a:path>
              </a:pathLst>
            </a:custGeom>
            <a:noFill/>
            <a:ln w="19050">
              <a:solidFill>
                <a:srgbClr val="84bde7"/>
              </a:solidFill>
              <a:miter/>
            </a:ln>
          </p:spPr>
          <p:style>
            <a:lnRef idx="0"/>
            <a:fillRef idx="0"/>
            <a:effectRef idx="0"/>
            <a:fontRef idx="minor"/>
          </p:style>
        </p:sp>
        <p:sp>
          <p:nvSpPr>
            <p:cNvPr id="1625" name="Google Shape;1379;p20"/>
            <p:cNvSpPr/>
            <p:nvPr/>
          </p:nvSpPr>
          <p:spPr>
            <a:xfrm rot="5400000">
              <a:off x="330120" y="-198720"/>
              <a:ext cx="733320" cy="733320"/>
            </a:xfrm>
            <a:custGeom>
              <a:avLst/>
              <a:gdLst/>
              <a:ahLst/>
              <a:rect l="l" t="t" r="r" b="b"/>
              <a:pathLst>
                <a:path fill="none" w="43445" h="43444">
                  <a:moveTo>
                    <a:pt x="43444" y="43444"/>
                  </a:moveTo>
                  <a:lnTo>
                    <a:pt x="0" y="0"/>
                  </a:lnTo>
                </a:path>
              </a:pathLst>
            </a:custGeom>
            <a:noFill/>
            <a:ln w="19050">
              <a:solidFill>
                <a:srgbClr val="84bde7"/>
              </a:solidFill>
              <a:miter/>
            </a:ln>
          </p:spPr>
          <p:style>
            <a:lnRef idx="0"/>
            <a:fillRef idx="0"/>
            <a:effectRef idx="0"/>
            <a:fontRef idx="minor"/>
          </p:style>
        </p:sp>
        <p:sp>
          <p:nvSpPr>
            <p:cNvPr id="1626" name="Google Shape;1380;p20"/>
            <p:cNvSpPr/>
            <p:nvPr/>
          </p:nvSpPr>
          <p:spPr>
            <a:xfrm rot="5400000">
              <a:off x="150480" y="-198720"/>
              <a:ext cx="733320" cy="733320"/>
            </a:xfrm>
            <a:custGeom>
              <a:avLst/>
              <a:gdLst/>
              <a:ahLst/>
              <a:rect l="l" t="t" r="r" b="b"/>
              <a:pathLst>
                <a:path fill="none" w="43445" h="43445">
                  <a:moveTo>
                    <a:pt x="43444" y="43444"/>
                  </a:moveTo>
                  <a:lnTo>
                    <a:pt x="0" y="0"/>
                  </a:lnTo>
                </a:path>
              </a:pathLst>
            </a:custGeom>
            <a:noFill/>
            <a:ln w="19050">
              <a:solidFill>
                <a:srgbClr val="84bde7"/>
              </a:solidFill>
              <a:miter/>
            </a:ln>
          </p:spPr>
          <p:style>
            <a:lnRef idx="0"/>
            <a:fillRef idx="0"/>
            <a:effectRef idx="0"/>
            <a:fontRef idx="minor"/>
          </p:style>
        </p:sp>
        <p:sp>
          <p:nvSpPr>
            <p:cNvPr id="1627" name="Google Shape;1381;p20"/>
            <p:cNvSpPr/>
            <p:nvPr/>
          </p:nvSpPr>
          <p:spPr>
            <a:xfrm rot="5400000">
              <a:off x="-32760" y="-199080"/>
              <a:ext cx="733320" cy="734040"/>
            </a:xfrm>
            <a:custGeom>
              <a:avLst/>
              <a:gdLst/>
              <a:ahLst/>
              <a:rect l="l" t="t" r="r" b="b"/>
              <a:pathLst>
                <a:path fill="none" w="43445" h="43497">
                  <a:moveTo>
                    <a:pt x="43444" y="43496"/>
                  </a:moveTo>
                  <a:lnTo>
                    <a:pt x="0" y="0"/>
                  </a:lnTo>
                </a:path>
              </a:pathLst>
            </a:custGeom>
            <a:noFill/>
            <a:ln w="19050">
              <a:solidFill>
                <a:srgbClr val="84bde7"/>
              </a:solidFill>
              <a:miter/>
            </a:ln>
          </p:spPr>
          <p:style>
            <a:lnRef idx="0"/>
            <a:fillRef idx="0"/>
            <a:effectRef idx="0"/>
            <a:fontRef idx="minor"/>
          </p:style>
        </p:sp>
        <p:sp>
          <p:nvSpPr>
            <p:cNvPr id="1628" name="Google Shape;1382;p20"/>
            <p:cNvSpPr/>
            <p:nvPr/>
          </p:nvSpPr>
          <p:spPr>
            <a:xfrm rot="5400000">
              <a:off x="-213120" y="-198720"/>
              <a:ext cx="733320" cy="733320"/>
            </a:xfrm>
            <a:custGeom>
              <a:avLst/>
              <a:gdLst/>
              <a:ahLst/>
              <a:rect l="l" t="t" r="r" b="b"/>
              <a:pathLst>
                <a:path fill="none" w="43445" h="43445">
                  <a:moveTo>
                    <a:pt x="43444" y="43444"/>
                  </a:moveTo>
                  <a:lnTo>
                    <a:pt x="0" y="1"/>
                  </a:lnTo>
                </a:path>
              </a:pathLst>
            </a:custGeom>
            <a:noFill/>
            <a:ln w="19050">
              <a:solidFill>
                <a:srgbClr val="84bde7"/>
              </a:solidFill>
              <a:miter/>
            </a:ln>
          </p:spPr>
          <p:style>
            <a:lnRef idx="0"/>
            <a:fillRef idx="0"/>
            <a:effectRef idx="0"/>
            <a:fontRef idx="minor"/>
          </p:style>
        </p:sp>
        <p:sp>
          <p:nvSpPr>
            <p:cNvPr id="1629" name="Google Shape;1383;p20"/>
            <p:cNvSpPr/>
            <p:nvPr/>
          </p:nvSpPr>
          <p:spPr>
            <a:xfrm rot="5400000">
              <a:off x="-396000" y="-198720"/>
              <a:ext cx="733320" cy="733320"/>
            </a:xfrm>
            <a:custGeom>
              <a:avLst/>
              <a:gdLst/>
              <a:ahLst/>
              <a:rect l="l" t="t" r="r" b="b"/>
              <a:pathLst>
                <a:path fill="none" w="43445" h="43445">
                  <a:moveTo>
                    <a:pt x="43444" y="43444"/>
                  </a:moveTo>
                  <a:lnTo>
                    <a:pt x="0" y="1"/>
                  </a:lnTo>
                </a:path>
              </a:pathLst>
            </a:custGeom>
            <a:noFill/>
            <a:ln w="19050">
              <a:solidFill>
                <a:srgbClr val="84bde7"/>
              </a:solidFill>
              <a:miter/>
            </a:ln>
          </p:spPr>
          <p:style>
            <a:lnRef idx="0"/>
            <a:fillRef idx="0"/>
            <a:effectRef idx="0"/>
            <a:fontRef idx="minor"/>
          </p:style>
        </p:sp>
      </p:grpSp>
      <p:sp>
        <p:nvSpPr>
          <p:cNvPr id="1630"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919"/>
        </a:solid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3972240" y="1610280"/>
            <a:ext cx="3519720" cy="1541160"/>
          </a:xfrm>
          <a:prstGeom prst="rect">
            <a:avLst/>
          </a:prstGeom>
          <a:noFill/>
          <a:ln w="0">
            <a:noFill/>
          </a:ln>
        </p:spPr>
        <p:txBody>
          <a:bodyPr tIns="91440" bIns="91440" anchor="ctr">
            <a:noAutofit/>
          </a:bodyPr>
          <a:p>
            <a:r>
              <a:rPr b="0" lang="en-IN" sz="4500" spc="-1" strike="noStrike">
                <a:solidFill>
                  <a:srgbClr val="000000"/>
                </a:solidFill>
                <a:latin typeface="Arial"/>
              </a:rPr>
              <a:t>Click to edit the title text format</a:t>
            </a:r>
            <a:endParaRPr b="0" lang="en-IN" sz="4500" spc="-1" strike="noStrike">
              <a:solidFill>
                <a:srgbClr val="000000"/>
              </a:solidFill>
              <a:latin typeface="Arial"/>
            </a:endParaRPr>
          </a:p>
        </p:txBody>
      </p:sp>
      <p:sp>
        <p:nvSpPr>
          <p:cNvPr id="128" name="PlaceHolder 2"/>
          <p:cNvSpPr>
            <a:spLocks noGrp="1"/>
          </p:cNvSpPr>
          <p:nvPr>
            <p:ph type="title"/>
          </p:nvPr>
        </p:nvSpPr>
        <p:spPr>
          <a:xfrm>
            <a:off x="1669680" y="2151000"/>
            <a:ext cx="1503720" cy="841320"/>
          </a:xfrm>
          <a:prstGeom prst="rect">
            <a:avLst/>
          </a:prstGeom>
          <a:noFill/>
          <a:ln w="0">
            <a:noFill/>
          </a:ln>
        </p:spPr>
        <p:txBody>
          <a:bodyPr tIns="91440" bIns="91440" anchor="ctr">
            <a:noAutofit/>
          </a:bodyPr>
          <a:p>
            <a:pPr algn="ctr">
              <a:lnSpc>
                <a:spcPct val="100000"/>
              </a:lnSpc>
              <a:buNone/>
            </a:pPr>
            <a:r>
              <a:rPr b="0" lang="en-IN" sz="6500" spc="-1" strike="noStrike">
                <a:solidFill>
                  <a:srgbClr val="ffffff"/>
                </a:solidFill>
                <a:latin typeface="Alfa Slab One"/>
                <a:ea typeface="Alfa Slab One"/>
              </a:rPr>
              <a:t>xx%</a:t>
            </a:r>
            <a:endParaRPr b="0" lang="en-IN" sz="6500" spc="-1" strike="noStrike">
              <a:solidFill>
                <a:srgbClr val="000000"/>
              </a:solidFill>
              <a:latin typeface="Arial"/>
            </a:endParaRPr>
          </a:p>
        </p:txBody>
      </p:sp>
      <p:grpSp>
        <p:nvGrpSpPr>
          <p:cNvPr id="129" name="Google Shape;104;p3"/>
          <p:cNvGrpSpPr/>
          <p:nvPr/>
        </p:nvGrpSpPr>
        <p:grpSpPr>
          <a:xfrm>
            <a:off x="-329400" y="2520"/>
            <a:ext cx="1739880" cy="840960"/>
            <a:chOff x="-329400" y="2520"/>
            <a:chExt cx="1739880" cy="840960"/>
          </a:xfrm>
        </p:grpSpPr>
        <p:sp>
          <p:nvSpPr>
            <p:cNvPr id="130" name="Google Shape;105;p3"/>
            <p:cNvSpPr/>
            <p:nvPr/>
          </p:nvSpPr>
          <p:spPr>
            <a:xfrm>
              <a:off x="-329400" y="2520"/>
              <a:ext cx="33840" cy="33840"/>
            </a:xfrm>
            <a:custGeom>
              <a:avLst/>
              <a:gdLst/>
              <a:ahLst/>
              <a:rect l="l" t="t" r="r" b="b"/>
              <a:pathLst>
                <a:path w="1369" h="1369">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dk1"/>
            </a:solidFill>
            <a:ln w="0">
              <a:noFill/>
            </a:ln>
          </p:spPr>
          <p:style>
            <a:lnRef idx="0"/>
            <a:fillRef idx="0"/>
            <a:effectRef idx="0"/>
            <a:fontRef idx="minor"/>
          </p:style>
        </p:sp>
        <p:sp>
          <p:nvSpPr>
            <p:cNvPr id="131" name="Google Shape;106;p3"/>
            <p:cNvSpPr/>
            <p:nvPr/>
          </p:nvSpPr>
          <p:spPr>
            <a:xfrm>
              <a:off x="-139320" y="2520"/>
              <a:ext cx="33840" cy="33840"/>
            </a:xfrm>
            <a:custGeom>
              <a:avLst/>
              <a:gdLst/>
              <a:ahLst/>
              <a:rect l="l" t="t" r="r" b="b"/>
              <a:pathLst>
                <a:path w="1369" h="1369">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dk1"/>
            </a:solidFill>
            <a:ln w="0">
              <a:noFill/>
            </a:ln>
          </p:spPr>
          <p:style>
            <a:lnRef idx="0"/>
            <a:fillRef idx="0"/>
            <a:effectRef idx="0"/>
            <a:fontRef idx="minor"/>
          </p:style>
        </p:sp>
        <p:sp>
          <p:nvSpPr>
            <p:cNvPr id="132" name="Google Shape;107;p3"/>
            <p:cNvSpPr/>
            <p:nvPr/>
          </p:nvSpPr>
          <p:spPr>
            <a:xfrm>
              <a:off x="50040" y="252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w="0">
              <a:noFill/>
            </a:ln>
          </p:spPr>
          <p:style>
            <a:lnRef idx="0"/>
            <a:fillRef idx="0"/>
            <a:effectRef idx="0"/>
            <a:fontRef idx="minor"/>
          </p:style>
        </p:sp>
        <p:sp>
          <p:nvSpPr>
            <p:cNvPr id="133" name="Google Shape;108;p3"/>
            <p:cNvSpPr/>
            <p:nvPr/>
          </p:nvSpPr>
          <p:spPr>
            <a:xfrm>
              <a:off x="239760" y="252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w="0">
              <a:noFill/>
            </a:ln>
          </p:spPr>
          <p:style>
            <a:lnRef idx="0"/>
            <a:fillRef idx="0"/>
            <a:effectRef idx="0"/>
            <a:fontRef idx="minor"/>
          </p:style>
        </p:sp>
        <p:sp>
          <p:nvSpPr>
            <p:cNvPr id="134" name="Google Shape;109;p3"/>
            <p:cNvSpPr/>
            <p:nvPr/>
          </p:nvSpPr>
          <p:spPr>
            <a:xfrm>
              <a:off x="429120" y="2520"/>
              <a:ext cx="33840" cy="33840"/>
            </a:xfrm>
            <a:custGeom>
              <a:avLst/>
              <a:gdLst/>
              <a:ahLst/>
              <a:rect l="l" t="t" r="r" b="b"/>
              <a:pathLst>
                <a:path w="1369" h="1369">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dk1"/>
            </a:solidFill>
            <a:ln w="0">
              <a:noFill/>
            </a:ln>
          </p:spPr>
          <p:style>
            <a:lnRef idx="0"/>
            <a:fillRef idx="0"/>
            <a:effectRef idx="0"/>
            <a:fontRef idx="minor"/>
          </p:style>
        </p:sp>
        <p:sp>
          <p:nvSpPr>
            <p:cNvPr id="135" name="Google Shape;110;p3"/>
            <p:cNvSpPr/>
            <p:nvPr/>
          </p:nvSpPr>
          <p:spPr>
            <a:xfrm>
              <a:off x="619200" y="2520"/>
              <a:ext cx="33840" cy="33840"/>
            </a:xfrm>
            <a:custGeom>
              <a:avLst/>
              <a:gdLst/>
              <a:ahLst/>
              <a:rect l="l" t="t" r="r" b="b"/>
              <a:pathLst>
                <a:path w="1369" h="1369">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w="0">
              <a:noFill/>
            </a:ln>
          </p:spPr>
          <p:style>
            <a:lnRef idx="0"/>
            <a:fillRef idx="0"/>
            <a:effectRef idx="0"/>
            <a:fontRef idx="minor"/>
          </p:style>
        </p:sp>
        <p:sp>
          <p:nvSpPr>
            <p:cNvPr id="136" name="Google Shape;111;p3"/>
            <p:cNvSpPr/>
            <p:nvPr/>
          </p:nvSpPr>
          <p:spPr>
            <a:xfrm>
              <a:off x="808920" y="2520"/>
              <a:ext cx="33840" cy="33840"/>
            </a:xfrm>
            <a:custGeom>
              <a:avLst/>
              <a:gdLst/>
              <a:ahLst/>
              <a:rect l="l" t="t" r="r" b="b"/>
              <a:pathLst>
                <a:path w="1369" h="1369">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dk1"/>
            </a:solidFill>
            <a:ln w="0">
              <a:noFill/>
            </a:ln>
          </p:spPr>
          <p:style>
            <a:lnRef idx="0"/>
            <a:fillRef idx="0"/>
            <a:effectRef idx="0"/>
            <a:fontRef idx="minor"/>
          </p:style>
        </p:sp>
        <p:sp>
          <p:nvSpPr>
            <p:cNvPr id="137" name="Google Shape;112;p3"/>
            <p:cNvSpPr/>
            <p:nvPr/>
          </p:nvSpPr>
          <p:spPr>
            <a:xfrm>
              <a:off x="997560" y="2520"/>
              <a:ext cx="34560" cy="33840"/>
            </a:xfrm>
            <a:custGeom>
              <a:avLst/>
              <a:gdLst/>
              <a:ahLst/>
              <a:rect l="l" t="t" r="r" b="b"/>
              <a:pathLst>
                <a:path w="1399" h="1369">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dk1"/>
            </a:solidFill>
            <a:ln w="0">
              <a:noFill/>
            </a:ln>
          </p:spPr>
          <p:style>
            <a:lnRef idx="0"/>
            <a:fillRef idx="0"/>
            <a:effectRef idx="0"/>
            <a:fontRef idx="minor"/>
          </p:style>
        </p:sp>
        <p:sp>
          <p:nvSpPr>
            <p:cNvPr id="138" name="Google Shape;113;p3"/>
            <p:cNvSpPr/>
            <p:nvPr/>
          </p:nvSpPr>
          <p:spPr>
            <a:xfrm>
              <a:off x="1187640" y="2520"/>
              <a:ext cx="34560" cy="33840"/>
            </a:xfrm>
            <a:custGeom>
              <a:avLst/>
              <a:gdLst/>
              <a:ahLst/>
              <a:rect l="l" t="t" r="r" b="b"/>
              <a:pathLst>
                <a:path w="1399" h="1369">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dk1"/>
            </a:solidFill>
            <a:ln w="0">
              <a:noFill/>
            </a:ln>
          </p:spPr>
          <p:style>
            <a:lnRef idx="0"/>
            <a:fillRef idx="0"/>
            <a:effectRef idx="0"/>
            <a:fontRef idx="minor"/>
          </p:style>
        </p:sp>
        <p:sp>
          <p:nvSpPr>
            <p:cNvPr id="139" name="Google Shape;114;p3"/>
            <p:cNvSpPr/>
            <p:nvPr/>
          </p:nvSpPr>
          <p:spPr>
            <a:xfrm>
              <a:off x="1376640" y="252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dk1"/>
            </a:solidFill>
            <a:ln w="0">
              <a:noFill/>
            </a:ln>
          </p:spPr>
          <p:style>
            <a:lnRef idx="0"/>
            <a:fillRef idx="0"/>
            <a:effectRef idx="0"/>
            <a:fontRef idx="minor"/>
          </p:style>
        </p:sp>
        <p:sp>
          <p:nvSpPr>
            <p:cNvPr id="140" name="Google Shape;115;p3"/>
            <p:cNvSpPr/>
            <p:nvPr/>
          </p:nvSpPr>
          <p:spPr>
            <a:xfrm>
              <a:off x="-329400" y="163800"/>
              <a:ext cx="33840" cy="33840"/>
            </a:xfrm>
            <a:custGeom>
              <a:avLst/>
              <a:gdLst/>
              <a:ahLst/>
              <a:rect l="l" t="t" r="r" b="b"/>
              <a:pathLst>
                <a:path w="1369" h="1369">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dk1"/>
            </a:solidFill>
            <a:ln w="0">
              <a:noFill/>
            </a:ln>
          </p:spPr>
          <p:style>
            <a:lnRef idx="0"/>
            <a:fillRef idx="0"/>
            <a:effectRef idx="0"/>
            <a:fontRef idx="minor"/>
          </p:style>
        </p:sp>
        <p:sp>
          <p:nvSpPr>
            <p:cNvPr id="141" name="Google Shape;116;p3"/>
            <p:cNvSpPr/>
            <p:nvPr/>
          </p:nvSpPr>
          <p:spPr>
            <a:xfrm>
              <a:off x="-139320" y="163800"/>
              <a:ext cx="33840" cy="33840"/>
            </a:xfrm>
            <a:custGeom>
              <a:avLst/>
              <a:gdLst/>
              <a:ahLst/>
              <a:rect l="l" t="t" r="r" b="b"/>
              <a:pathLst>
                <a:path w="1369" h="1369">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dk1"/>
            </a:solidFill>
            <a:ln w="0">
              <a:noFill/>
            </a:ln>
          </p:spPr>
          <p:style>
            <a:lnRef idx="0"/>
            <a:fillRef idx="0"/>
            <a:effectRef idx="0"/>
            <a:fontRef idx="minor"/>
          </p:style>
        </p:sp>
        <p:sp>
          <p:nvSpPr>
            <p:cNvPr id="142" name="Google Shape;117;p3"/>
            <p:cNvSpPr/>
            <p:nvPr/>
          </p:nvSpPr>
          <p:spPr>
            <a:xfrm>
              <a:off x="50040" y="16380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43" name="Google Shape;118;p3"/>
            <p:cNvSpPr/>
            <p:nvPr/>
          </p:nvSpPr>
          <p:spPr>
            <a:xfrm>
              <a:off x="239760" y="16380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44" name="Google Shape;119;p3"/>
            <p:cNvSpPr/>
            <p:nvPr/>
          </p:nvSpPr>
          <p:spPr>
            <a:xfrm>
              <a:off x="429120" y="163800"/>
              <a:ext cx="33840" cy="33840"/>
            </a:xfrm>
            <a:custGeom>
              <a:avLst/>
              <a:gdLst/>
              <a:ahLst/>
              <a:rect l="l" t="t" r="r" b="b"/>
              <a:pathLst>
                <a:path w="1369" h="1369">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45" name="Google Shape;120;p3"/>
            <p:cNvSpPr/>
            <p:nvPr/>
          </p:nvSpPr>
          <p:spPr>
            <a:xfrm>
              <a:off x="619200" y="163800"/>
              <a:ext cx="33840" cy="33840"/>
            </a:xfrm>
            <a:custGeom>
              <a:avLst/>
              <a:gdLst/>
              <a:ahLst/>
              <a:rect l="l" t="t" r="r" b="b"/>
              <a:pathLst>
                <a:path w="1369" h="1369">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46" name="Google Shape;121;p3"/>
            <p:cNvSpPr/>
            <p:nvPr/>
          </p:nvSpPr>
          <p:spPr>
            <a:xfrm>
              <a:off x="808920" y="163800"/>
              <a:ext cx="33840" cy="33840"/>
            </a:xfrm>
            <a:custGeom>
              <a:avLst/>
              <a:gdLst/>
              <a:ahLst/>
              <a:rect l="l" t="t" r="r" b="b"/>
              <a:pathLst>
                <a:path w="1369" h="1369">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47" name="Google Shape;122;p3"/>
            <p:cNvSpPr/>
            <p:nvPr/>
          </p:nvSpPr>
          <p:spPr>
            <a:xfrm>
              <a:off x="997560" y="163800"/>
              <a:ext cx="34560" cy="33840"/>
            </a:xfrm>
            <a:custGeom>
              <a:avLst/>
              <a:gdLst/>
              <a:ahLst/>
              <a:rect l="l" t="t" r="r" b="b"/>
              <a:pathLst>
                <a:path w="1399" h="1369">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48" name="Google Shape;123;p3"/>
            <p:cNvSpPr/>
            <p:nvPr/>
          </p:nvSpPr>
          <p:spPr>
            <a:xfrm>
              <a:off x="1187640" y="163800"/>
              <a:ext cx="34560" cy="33840"/>
            </a:xfrm>
            <a:custGeom>
              <a:avLst/>
              <a:gdLst/>
              <a:ahLst/>
              <a:rect l="l" t="t" r="r" b="b"/>
              <a:pathLst>
                <a:path w="1399" h="1369">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49" name="Google Shape;124;p3"/>
            <p:cNvSpPr/>
            <p:nvPr/>
          </p:nvSpPr>
          <p:spPr>
            <a:xfrm>
              <a:off x="1376640" y="16380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50" name="Google Shape;125;p3"/>
            <p:cNvSpPr/>
            <p:nvPr/>
          </p:nvSpPr>
          <p:spPr>
            <a:xfrm>
              <a:off x="-329400" y="32544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w="0">
              <a:noFill/>
            </a:ln>
          </p:spPr>
          <p:style>
            <a:lnRef idx="0"/>
            <a:fillRef idx="0"/>
            <a:effectRef idx="0"/>
            <a:fontRef idx="minor"/>
          </p:style>
        </p:sp>
        <p:sp>
          <p:nvSpPr>
            <p:cNvPr id="151" name="Google Shape;126;p3"/>
            <p:cNvSpPr/>
            <p:nvPr/>
          </p:nvSpPr>
          <p:spPr>
            <a:xfrm>
              <a:off x="-139320" y="32544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w="0">
              <a:noFill/>
            </a:ln>
          </p:spPr>
          <p:style>
            <a:lnRef idx="0"/>
            <a:fillRef idx="0"/>
            <a:effectRef idx="0"/>
            <a:fontRef idx="minor"/>
          </p:style>
        </p:sp>
        <p:sp>
          <p:nvSpPr>
            <p:cNvPr id="152" name="Google Shape;127;p3"/>
            <p:cNvSpPr/>
            <p:nvPr/>
          </p:nvSpPr>
          <p:spPr>
            <a:xfrm>
              <a:off x="50040" y="32544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153" name="Google Shape;128;p3"/>
            <p:cNvSpPr/>
            <p:nvPr/>
          </p:nvSpPr>
          <p:spPr>
            <a:xfrm>
              <a:off x="239760" y="32544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154" name="Google Shape;129;p3"/>
            <p:cNvSpPr/>
            <p:nvPr/>
          </p:nvSpPr>
          <p:spPr>
            <a:xfrm>
              <a:off x="429120" y="32544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55" name="Google Shape;130;p3"/>
            <p:cNvSpPr/>
            <p:nvPr/>
          </p:nvSpPr>
          <p:spPr>
            <a:xfrm>
              <a:off x="619200" y="32544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56" name="Google Shape;131;p3"/>
            <p:cNvSpPr/>
            <p:nvPr/>
          </p:nvSpPr>
          <p:spPr>
            <a:xfrm>
              <a:off x="808920" y="32544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57" name="Google Shape;132;p3"/>
            <p:cNvSpPr/>
            <p:nvPr/>
          </p:nvSpPr>
          <p:spPr>
            <a:xfrm>
              <a:off x="997560" y="325440"/>
              <a:ext cx="34560" cy="33840"/>
            </a:xfrm>
            <a:custGeom>
              <a:avLst/>
              <a:gdLst/>
              <a:ahLst/>
              <a:rect l="l" t="t" r="r" b="b"/>
              <a:pathLst>
                <a:path w="1399" h="1369">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w="0">
              <a:noFill/>
            </a:ln>
          </p:spPr>
          <p:style>
            <a:lnRef idx="0"/>
            <a:fillRef idx="0"/>
            <a:effectRef idx="0"/>
            <a:fontRef idx="minor"/>
          </p:style>
        </p:sp>
        <p:sp>
          <p:nvSpPr>
            <p:cNvPr id="158" name="Google Shape;133;p3"/>
            <p:cNvSpPr/>
            <p:nvPr/>
          </p:nvSpPr>
          <p:spPr>
            <a:xfrm>
              <a:off x="1187640" y="325440"/>
              <a:ext cx="34560" cy="33840"/>
            </a:xfrm>
            <a:custGeom>
              <a:avLst/>
              <a:gdLst/>
              <a:ahLst/>
              <a:rect l="l" t="t" r="r" b="b"/>
              <a:pathLst>
                <a:path w="1399" h="1369">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w="0">
              <a:noFill/>
            </a:ln>
          </p:spPr>
          <p:style>
            <a:lnRef idx="0"/>
            <a:fillRef idx="0"/>
            <a:effectRef idx="0"/>
            <a:fontRef idx="minor"/>
          </p:style>
        </p:sp>
        <p:sp>
          <p:nvSpPr>
            <p:cNvPr id="159" name="Google Shape;134;p3"/>
            <p:cNvSpPr/>
            <p:nvPr/>
          </p:nvSpPr>
          <p:spPr>
            <a:xfrm>
              <a:off x="1376640" y="32544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160" name="Google Shape;135;p3"/>
            <p:cNvSpPr/>
            <p:nvPr/>
          </p:nvSpPr>
          <p:spPr>
            <a:xfrm>
              <a:off x="-329400" y="486720"/>
              <a:ext cx="33840" cy="33840"/>
            </a:xfrm>
            <a:custGeom>
              <a:avLst/>
              <a:gdLst/>
              <a:ahLst/>
              <a:rect l="l" t="t" r="r" b="b"/>
              <a:pathLst>
                <a:path w="1369" h="1369">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dk1"/>
            </a:solidFill>
            <a:ln w="0">
              <a:noFill/>
            </a:ln>
          </p:spPr>
          <p:style>
            <a:lnRef idx="0"/>
            <a:fillRef idx="0"/>
            <a:effectRef idx="0"/>
            <a:fontRef idx="minor"/>
          </p:style>
        </p:sp>
        <p:sp>
          <p:nvSpPr>
            <p:cNvPr id="161" name="Google Shape;136;p3"/>
            <p:cNvSpPr/>
            <p:nvPr/>
          </p:nvSpPr>
          <p:spPr>
            <a:xfrm>
              <a:off x="-139320" y="486720"/>
              <a:ext cx="33840" cy="33840"/>
            </a:xfrm>
            <a:custGeom>
              <a:avLst/>
              <a:gdLst/>
              <a:ahLst/>
              <a:rect l="l" t="t" r="r" b="b"/>
              <a:pathLst>
                <a:path w="1369" h="1369">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dk1"/>
            </a:solidFill>
            <a:ln w="0">
              <a:noFill/>
            </a:ln>
          </p:spPr>
          <p:style>
            <a:lnRef idx="0"/>
            <a:fillRef idx="0"/>
            <a:effectRef idx="0"/>
            <a:fontRef idx="minor"/>
          </p:style>
        </p:sp>
        <p:sp>
          <p:nvSpPr>
            <p:cNvPr id="162" name="Google Shape;137;p3"/>
            <p:cNvSpPr/>
            <p:nvPr/>
          </p:nvSpPr>
          <p:spPr>
            <a:xfrm>
              <a:off x="50040" y="48672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63" name="Google Shape;138;p3"/>
            <p:cNvSpPr/>
            <p:nvPr/>
          </p:nvSpPr>
          <p:spPr>
            <a:xfrm>
              <a:off x="239760" y="48672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64" name="Google Shape;139;p3"/>
            <p:cNvSpPr/>
            <p:nvPr/>
          </p:nvSpPr>
          <p:spPr>
            <a:xfrm>
              <a:off x="429120" y="486720"/>
              <a:ext cx="33840" cy="33840"/>
            </a:xfrm>
            <a:custGeom>
              <a:avLst/>
              <a:gdLst/>
              <a:ahLst/>
              <a:rect l="l" t="t" r="r" b="b"/>
              <a:pathLst>
                <a:path w="1369" h="1369">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65" name="Google Shape;140;p3"/>
            <p:cNvSpPr/>
            <p:nvPr/>
          </p:nvSpPr>
          <p:spPr>
            <a:xfrm>
              <a:off x="619200" y="486720"/>
              <a:ext cx="33840" cy="33840"/>
            </a:xfrm>
            <a:custGeom>
              <a:avLst/>
              <a:gdLst/>
              <a:ahLst/>
              <a:rect l="l" t="t" r="r" b="b"/>
              <a:pathLst>
                <a:path w="1369" h="1369">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66" name="Google Shape;141;p3"/>
            <p:cNvSpPr/>
            <p:nvPr/>
          </p:nvSpPr>
          <p:spPr>
            <a:xfrm>
              <a:off x="808920" y="486720"/>
              <a:ext cx="33840" cy="33840"/>
            </a:xfrm>
            <a:custGeom>
              <a:avLst/>
              <a:gdLst/>
              <a:ahLst/>
              <a:rect l="l" t="t" r="r" b="b"/>
              <a:pathLst>
                <a:path w="1369" h="1369">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67" name="Google Shape;142;p3"/>
            <p:cNvSpPr/>
            <p:nvPr/>
          </p:nvSpPr>
          <p:spPr>
            <a:xfrm>
              <a:off x="997560" y="486720"/>
              <a:ext cx="34560" cy="33840"/>
            </a:xfrm>
            <a:custGeom>
              <a:avLst/>
              <a:gdLst/>
              <a:ahLst/>
              <a:rect l="l" t="t" r="r" b="b"/>
              <a:pathLst>
                <a:path w="1399" h="1369">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68" name="Google Shape;143;p3"/>
            <p:cNvSpPr/>
            <p:nvPr/>
          </p:nvSpPr>
          <p:spPr>
            <a:xfrm>
              <a:off x="1187640" y="486720"/>
              <a:ext cx="34560" cy="33840"/>
            </a:xfrm>
            <a:custGeom>
              <a:avLst/>
              <a:gdLst/>
              <a:ahLst/>
              <a:rect l="l" t="t" r="r" b="b"/>
              <a:pathLst>
                <a:path w="1399" h="1369">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69" name="Google Shape;144;p3"/>
            <p:cNvSpPr/>
            <p:nvPr/>
          </p:nvSpPr>
          <p:spPr>
            <a:xfrm>
              <a:off x="1376640" y="48672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70" name="Google Shape;145;p3"/>
            <p:cNvSpPr/>
            <p:nvPr/>
          </p:nvSpPr>
          <p:spPr>
            <a:xfrm>
              <a:off x="-329400" y="64836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dk1"/>
            </a:solidFill>
            <a:ln w="0">
              <a:noFill/>
            </a:ln>
          </p:spPr>
          <p:style>
            <a:lnRef idx="0"/>
            <a:fillRef idx="0"/>
            <a:effectRef idx="0"/>
            <a:fontRef idx="minor"/>
          </p:style>
        </p:sp>
        <p:sp>
          <p:nvSpPr>
            <p:cNvPr id="171" name="Google Shape;146;p3"/>
            <p:cNvSpPr/>
            <p:nvPr/>
          </p:nvSpPr>
          <p:spPr>
            <a:xfrm>
              <a:off x="-139320" y="64836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dk1"/>
            </a:solidFill>
            <a:ln w="0">
              <a:noFill/>
            </a:ln>
          </p:spPr>
          <p:style>
            <a:lnRef idx="0"/>
            <a:fillRef idx="0"/>
            <a:effectRef idx="0"/>
            <a:fontRef idx="minor"/>
          </p:style>
        </p:sp>
        <p:sp>
          <p:nvSpPr>
            <p:cNvPr id="172" name="Google Shape;147;p3"/>
            <p:cNvSpPr/>
            <p:nvPr/>
          </p:nvSpPr>
          <p:spPr>
            <a:xfrm>
              <a:off x="50040" y="648360"/>
              <a:ext cx="33840" cy="33840"/>
            </a:xfrm>
            <a:custGeom>
              <a:avLst/>
              <a:gdLst/>
              <a:ahLst/>
              <a:rect l="l" t="t" r="r" b="b"/>
              <a:pathLst>
                <a:path w="1368"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73" name="Google Shape;148;p3"/>
            <p:cNvSpPr/>
            <p:nvPr/>
          </p:nvSpPr>
          <p:spPr>
            <a:xfrm>
              <a:off x="239760" y="64836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174" name="Google Shape;149;p3"/>
            <p:cNvSpPr/>
            <p:nvPr/>
          </p:nvSpPr>
          <p:spPr>
            <a:xfrm>
              <a:off x="429120" y="64836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75" name="Google Shape;150;p3"/>
            <p:cNvSpPr/>
            <p:nvPr/>
          </p:nvSpPr>
          <p:spPr>
            <a:xfrm>
              <a:off x="619200" y="64836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76" name="Google Shape;151;p3"/>
            <p:cNvSpPr/>
            <p:nvPr/>
          </p:nvSpPr>
          <p:spPr>
            <a:xfrm>
              <a:off x="808920" y="64836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dk1"/>
            </a:solidFill>
            <a:ln w="0">
              <a:noFill/>
            </a:ln>
          </p:spPr>
          <p:style>
            <a:lnRef idx="0"/>
            <a:fillRef idx="0"/>
            <a:effectRef idx="0"/>
            <a:fontRef idx="minor"/>
          </p:style>
        </p:sp>
        <p:sp>
          <p:nvSpPr>
            <p:cNvPr id="177" name="Google Shape;152;p3"/>
            <p:cNvSpPr/>
            <p:nvPr/>
          </p:nvSpPr>
          <p:spPr>
            <a:xfrm>
              <a:off x="997560" y="648360"/>
              <a:ext cx="34560" cy="33840"/>
            </a:xfrm>
            <a:custGeom>
              <a:avLst/>
              <a:gdLst/>
              <a:ahLst/>
              <a:rect l="l" t="t" r="r" b="b"/>
              <a:pathLst>
                <a:path w="1399" h="1369">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dk1"/>
            </a:solidFill>
            <a:ln w="0">
              <a:noFill/>
            </a:ln>
          </p:spPr>
          <p:style>
            <a:lnRef idx="0"/>
            <a:fillRef idx="0"/>
            <a:effectRef idx="0"/>
            <a:fontRef idx="minor"/>
          </p:style>
        </p:sp>
        <p:sp>
          <p:nvSpPr>
            <p:cNvPr id="178" name="Google Shape;153;p3"/>
            <p:cNvSpPr/>
            <p:nvPr/>
          </p:nvSpPr>
          <p:spPr>
            <a:xfrm>
              <a:off x="1187640" y="648360"/>
              <a:ext cx="34560" cy="33840"/>
            </a:xfrm>
            <a:custGeom>
              <a:avLst/>
              <a:gdLst/>
              <a:ahLst/>
              <a:rect l="l" t="t" r="r" b="b"/>
              <a:pathLst>
                <a:path w="1399" h="1369">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dk1"/>
            </a:solidFill>
            <a:ln w="0">
              <a:noFill/>
            </a:ln>
          </p:spPr>
          <p:style>
            <a:lnRef idx="0"/>
            <a:fillRef idx="0"/>
            <a:effectRef idx="0"/>
            <a:fontRef idx="minor"/>
          </p:style>
        </p:sp>
        <p:sp>
          <p:nvSpPr>
            <p:cNvPr id="179" name="Google Shape;154;p3"/>
            <p:cNvSpPr/>
            <p:nvPr/>
          </p:nvSpPr>
          <p:spPr>
            <a:xfrm>
              <a:off x="1376640" y="64836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dk1"/>
            </a:solidFill>
            <a:ln w="0">
              <a:noFill/>
            </a:ln>
          </p:spPr>
          <p:style>
            <a:lnRef idx="0"/>
            <a:fillRef idx="0"/>
            <a:effectRef idx="0"/>
            <a:fontRef idx="minor"/>
          </p:style>
        </p:sp>
        <p:sp>
          <p:nvSpPr>
            <p:cNvPr id="180" name="Google Shape;155;p3"/>
            <p:cNvSpPr/>
            <p:nvPr/>
          </p:nvSpPr>
          <p:spPr>
            <a:xfrm>
              <a:off x="-329400" y="809640"/>
              <a:ext cx="33840" cy="33840"/>
            </a:xfrm>
            <a:custGeom>
              <a:avLst/>
              <a:gdLst/>
              <a:ahLst/>
              <a:rect l="l" t="t" r="r" b="b"/>
              <a:pathLst>
                <a:path w="1369" h="1369">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dk1"/>
            </a:solidFill>
            <a:ln w="0">
              <a:noFill/>
            </a:ln>
          </p:spPr>
          <p:style>
            <a:lnRef idx="0"/>
            <a:fillRef idx="0"/>
            <a:effectRef idx="0"/>
            <a:fontRef idx="minor"/>
          </p:style>
        </p:sp>
        <p:sp>
          <p:nvSpPr>
            <p:cNvPr id="181" name="Google Shape;156;p3"/>
            <p:cNvSpPr/>
            <p:nvPr/>
          </p:nvSpPr>
          <p:spPr>
            <a:xfrm>
              <a:off x="-139320" y="809640"/>
              <a:ext cx="33840" cy="33840"/>
            </a:xfrm>
            <a:custGeom>
              <a:avLst/>
              <a:gdLst/>
              <a:ahLst/>
              <a:rect l="l" t="t" r="r" b="b"/>
              <a:pathLst>
                <a:path w="1369" h="1369">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dk1"/>
            </a:solidFill>
            <a:ln w="0">
              <a:noFill/>
            </a:ln>
          </p:spPr>
          <p:style>
            <a:lnRef idx="0"/>
            <a:fillRef idx="0"/>
            <a:effectRef idx="0"/>
            <a:fontRef idx="minor"/>
          </p:style>
        </p:sp>
        <p:sp>
          <p:nvSpPr>
            <p:cNvPr id="182" name="Google Shape;157;p3"/>
            <p:cNvSpPr/>
            <p:nvPr/>
          </p:nvSpPr>
          <p:spPr>
            <a:xfrm>
              <a:off x="50040" y="80964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83" name="Google Shape;158;p3"/>
            <p:cNvSpPr/>
            <p:nvPr/>
          </p:nvSpPr>
          <p:spPr>
            <a:xfrm>
              <a:off x="239760" y="80964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sp>
          <p:nvSpPr>
            <p:cNvPr id="184" name="Google Shape;159;p3"/>
            <p:cNvSpPr/>
            <p:nvPr/>
          </p:nvSpPr>
          <p:spPr>
            <a:xfrm>
              <a:off x="429120" y="809640"/>
              <a:ext cx="33840" cy="33840"/>
            </a:xfrm>
            <a:custGeom>
              <a:avLst/>
              <a:gdLst/>
              <a:ahLst/>
              <a:rect l="l" t="t" r="r" b="b"/>
              <a:pathLst>
                <a:path w="1369" h="1369">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85" name="Google Shape;160;p3"/>
            <p:cNvSpPr/>
            <p:nvPr/>
          </p:nvSpPr>
          <p:spPr>
            <a:xfrm>
              <a:off x="619200" y="809640"/>
              <a:ext cx="33840" cy="33840"/>
            </a:xfrm>
            <a:custGeom>
              <a:avLst/>
              <a:gdLst/>
              <a:ahLst/>
              <a:rect l="l" t="t" r="r" b="b"/>
              <a:pathLst>
                <a:path w="1369" h="1369">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86" name="Google Shape;161;p3"/>
            <p:cNvSpPr/>
            <p:nvPr/>
          </p:nvSpPr>
          <p:spPr>
            <a:xfrm>
              <a:off x="808920" y="809640"/>
              <a:ext cx="33840" cy="33840"/>
            </a:xfrm>
            <a:custGeom>
              <a:avLst/>
              <a:gdLst/>
              <a:ahLst/>
              <a:rect l="l" t="t" r="r" b="b"/>
              <a:pathLst>
                <a:path w="1369" h="1369">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dk1"/>
            </a:solidFill>
            <a:ln w="0">
              <a:noFill/>
            </a:ln>
          </p:spPr>
          <p:style>
            <a:lnRef idx="0"/>
            <a:fillRef idx="0"/>
            <a:effectRef idx="0"/>
            <a:fontRef idx="minor"/>
          </p:style>
        </p:sp>
        <p:sp>
          <p:nvSpPr>
            <p:cNvPr id="187" name="Google Shape;162;p3"/>
            <p:cNvSpPr/>
            <p:nvPr/>
          </p:nvSpPr>
          <p:spPr>
            <a:xfrm>
              <a:off x="997560" y="809640"/>
              <a:ext cx="34560" cy="33840"/>
            </a:xfrm>
            <a:custGeom>
              <a:avLst/>
              <a:gdLst/>
              <a:ahLst/>
              <a:rect l="l" t="t" r="r" b="b"/>
              <a:pathLst>
                <a:path w="1399" h="1369">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88" name="Google Shape;163;p3"/>
            <p:cNvSpPr/>
            <p:nvPr/>
          </p:nvSpPr>
          <p:spPr>
            <a:xfrm>
              <a:off x="1187640" y="809640"/>
              <a:ext cx="34560" cy="33840"/>
            </a:xfrm>
            <a:custGeom>
              <a:avLst/>
              <a:gdLst/>
              <a:ahLst/>
              <a:rect l="l" t="t" r="r" b="b"/>
              <a:pathLst>
                <a:path w="1399" h="1369">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dk1"/>
            </a:solidFill>
            <a:ln w="0">
              <a:noFill/>
            </a:ln>
          </p:spPr>
          <p:style>
            <a:lnRef idx="0"/>
            <a:fillRef idx="0"/>
            <a:effectRef idx="0"/>
            <a:fontRef idx="minor"/>
          </p:style>
        </p:sp>
        <p:sp>
          <p:nvSpPr>
            <p:cNvPr id="189" name="Google Shape;164;p3"/>
            <p:cNvSpPr/>
            <p:nvPr/>
          </p:nvSpPr>
          <p:spPr>
            <a:xfrm>
              <a:off x="1376640" y="80964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dk1"/>
            </a:solidFill>
            <a:ln w="0">
              <a:noFill/>
            </a:ln>
          </p:spPr>
          <p:style>
            <a:lnRef idx="0"/>
            <a:fillRef idx="0"/>
            <a:effectRef idx="0"/>
            <a:fontRef idx="minor"/>
          </p:style>
        </p:sp>
      </p:grpSp>
      <p:grpSp>
        <p:nvGrpSpPr>
          <p:cNvPr id="190" name="Google Shape;165;p3"/>
          <p:cNvGrpSpPr/>
          <p:nvPr/>
        </p:nvGrpSpPr>
        <p:grpSpPr>
          <a:xfrm>
            <a:off x="-560160" y="2547720"/>
            <a:ext cx="1473480" cy="2350440"/>
            <a:chOff x="-560160" y="2547720"/>
            <a:chExt cx="1473480" cy="2350440"/>
          </a:xfrm>
        </p:grpSpPr>
        <p:grpSp>
          <p:nvGrpSpPr>
            <p:cNvPr id="191" name="Google Shape;166;p3"/>
            <p:cNvGrpSpPr/>
            <p:nvPr/>
          </p:nvGrpSpPr>
          <p:grpSpPr>
            <a:xfrm>
              <a:off x="-18360" y="2547720"/>
              <a:ext cx="733320" cy="1459800"/>
              <a:chOff x="-18360" y="2547720"/>
              <a:chExt cx="733320" cy="1459800"/>
            </a:xfrm>
          </p:grpSpPr>
          <p:sp>
            <p:nvSpPr>
              <p:cNvPr id="192" name="Google Shape;167;p3"/>
              <p:cNvSpPr/>
              <p:nvPr/>
            </p:nvSpPr>
            <p:spPr>
              <a:xfrm rot="10800000">
                <a:off x="-18000" y="3274200"/>
                <a:ext cx="733320" cy="733320"/>
              </a:xfrm>
              <a:custGeom>
                <a:avLst/>
                <a:gdLst/>
                <a:ahLst/>
                <a:rect l="l" t="t" r="r" b="b"/>
                <a:pathLst>
                  <a:path fill="none" w="43445" h="43444">
                    <a:moveTo>
                      <a:pt x="43444" y="43444"/>
                    </a:moveTo>
                    <a:lnTo>
                      <a:pt x="0" y="0"/>
                    </a:lnTo>
                  </a:path>
                </a:pathLst>
              </a:custGeom>
              <a:solidFill>
                <a:schemeClr val="accent4"/>
              </a:solidFill>
              <a:ln w="19050">
                <a:solidFill>
                  <a:srgbClr val="ffffff"/>
                </a:solidFill>
                <a:miter/>
              </a:ln>
            </p:spPr>
            <p:style>
              <a:lnRef idx="0"/>
              <a:fillRef idx="0"/>
              <a:effectRef idx="0"/>
              <a:fontRef idx="minor"/>
            </p:style>
          </p:sp>
          <p:sp>
            <p:nvSpPr>
              <p:cNvPr id="193" name="Google Shape;168;p3"/>
              <p:cNvSpPr/>
              <p:nvPr/>
            </p:nvSpPr>
            <p:spPr>
              <a:xfrm rot="10800000">
                <a:off x="-18000" y="3094560"/>
                <a:ext cx="733320" cy="733320"/>
              </a:xfrm>
              <a:custGeom>
                <a:avLst/>
                <a:gdLst/>
                <a:ahLst/>
                <a:rect l="l" t="t" r="r" b="b"/>
                <a:pathLst>
                  <a:path fill="none" w="43445" h="43445">
                    <a:moveTo>
                      <a:pt x="43444" y="43444"/>
                    </a:moveTo>
                    <a:lnTo>
                      <a:pt x="0" y="0"/>
                    </a:lnTo>
                  </a:path>
                </a:pathLst>
              </a:custGeom>
              <a:solidFill>
                <a:schemeClr val="accent4"/>
              </a:solidFill>
              <a:ln w="19050">
                <a:solidFill>
                  <a:srgbClr val="ffffff"/>
                </a:solidFill>
                <a:miter/>
              </a:ln>
            </p:spPr>
            <p:style>
              <a:lnRef idx="0"/>
              <a:fillRef idx="0"/>
              <a:effectRef idx="0"/>
              <a:fontRef idx="minor"/>
            </p:style>
          </p:sp>
          <p:sp>
            <p:nvSpPr>
              <p:cNvPr id="194" name="Google Shape;169;p3"/>
              <p:cNvSpPr/>
              <p:nvPr/>
            </p:nvSpPr>
            <p:spPr>
              <a:xfrm rot="10800000">
                <a:off x="-18000" y="2910600"/>
                <a:ext cx="733320" cy="734040"/>
              </a:xfrm>
              <a:custGeom>
                <a:avLst/>
                <a:gdLst/>
                <a:ahLst/>
                <a:rect l="l" t="t" r="r" b="b"/>
                <a:pathLst>
                  <a:path fill="none" w="43445" h="43497">
                    <a:moveTo>
                      <a:pt x="43444" y="43496"/>
                    </a:moveTo>
                    <a:lnTo>
                      <a:pt x="0" y="0"/>
                    </a:lnTo>
                  </a:path>
                </a:pathLst>
              </a:custGeom>
              <a:solidFill>
                <a:schemeClr val="accent4"/>
              </a:solidFill>
              <a:ln w="19050">
                <a:solidFill>
                  <a:srgbClr val="ffffff"/>
                </a:solidFill>
                <a:miter/>
              </a:ln>
            </p:spPr>
            <p:style>
              <a:lnRef idx="0"/>
              <a:fillRef idx="0"/>
              <a:effectRef idx="0"/>
              <a:fontRef idx="minor"/>
            </p:style>
          </p:sp>
          <p:sp>
            <p:nvSpPr>
              <p:cNvPr id="195" name="Google Shape;170;p3"/>
              <p:cNvSpPr/>
              <p:nvPr/>
            </p:nvSpPr>
            <p:spPr>
              <a:xfrm rot="10800000">
                <a:off x="-18000" y="2730600"/>
                <a:ext cx="733320" cy="733320"/>
              </a:xfrm>
              <a:custGeom>
                <a:avLst/>
                <a:gdLst/>
                <a:ahLst/>
                <a:rect l="l" t="t" r="r" b="b"/>
                <a:pathLst>
                  <a:path fill="none" w="43445" h="43445">
                    <a:moveTo>
                      <a:pt x="43444" y="43444"/>
                    </a:moveTo>
                    <a:lnTo>
                      <a:pt x="0" y="1"/>
                    </a:lnTo>
                  </a:path>
                </a:pathLst>
              </a:custGeom>
              <a:solidFill>
                <a:schemeClr val="accent4"/>
              </a:solidFill>
              <a:ln w="19050">
                <a:solidFill>
                  <a:srgbClr val="ffffff"/>
                </a:solidFill>
                <a:miter/>
              </a:ln>
            </p:spPr>
            <p:style>
              <a:lnRef idx="0"/>
              <a:fillRef idx="0"/>
              <a:effectRef idx="0"/>
              <a:fontRef idx="minor"/>
            </p:style>
          </p:sp>
          <p:sp>
            <p:nvSpPr>
              <p:cNvPr id="196" name="Google Shape;171;p3"/>
              <p:cNvSpPr/>
              <p:nvPr/>
            </p:nvSpPr>
            <p:spPr>
              <a:xfrm rot="10800000">
                <a:off x="-18000" y="2547720"/>
                <a:ext cx="733320" cy="733320"/>
              </a:xfrm>
              <a:custGeom>
                <a:avLst/>
                <a:gdLst/>
                <a:ahLst/>
                <a:rect l="l" t="t" r="r" b="b"/>
                <a:pathLst>
                  <a:path fill="none" w="43445" h="43445">
                    <a:moveTo>
                      <a:pt x="43444" y="43444"/>
                    </a:moveTo>
                    <a:lnTo>
                      <a:pt x="0" y="1"/>
                    </a:lnTo>
                  </a:path>
                </a:pathLst>
              </a:custGeom>
              <a:solidFill>
                <a:schemeClr val="accent4"/>
              </a:solidFill>
              <a:ln w="19050">
                <a:solidFill>
                  <a:srgbClr val="ffffff"/>
                </a:solidFill>
                <a:miter/>
              </a:ln>
            </p:spPr>
            <p:style>
              <a:lnRef idx="0"/>
              <a:fillRef idx="0"/>
              <a:effectRef idx="0"/>
              <a:fontRef idx="minor"/>
            </p:style>
          </p:sp>
        </p:grpSp>
        <p:sp>
          <p:nvSpPr>
            <p:cNvPr id="197" name="Google Shape;172;p3"/>
            <p:cNvSpPr/>
            <p:nvPr/>
          </p:nvSpPr>
          <p:spPr>
            <a:xfrm>
              <a:off x="-122040" y="4425840"/>
              <a:ext cx="786600" cy="47520"/>
            </a:xfrm>
            <a:prstGeom prst="rect">
              <a:avLst/>
            </a:prstGeom>
            <a:solidFill>
              <a:schemeClr val="dk2"/>
            </a:solidFill>
            <a:ln w="0">
              <a:noFill/>
            </a:ln>
          </p:spPr>
          <p:style>
            <a:lnRef idx="0"/>
            <a:fillRef idx="0"/>
            <a:effectRef idx="0"/>
            <a:fontRef idx="minor"/>
          </p:style>
        </p:sp>
        <p:sp>
          <p:nvSpPr>
            <p:cNvPr id="198" name="Google Shape;173;p3"/>
            <p:cNvSpPr/>
            <p:nvPr/>
          </p:nvSpPr>
          <p:spPr>
            <a:xfrm>
              <a:off x="-560160" y="4567680"/>
              <a:ext cx="786600" cy="47520"/>
            </a:xfrm>
            <a:prstGeom prst="rect">
              <a:avLst/>
            </a:prstGeom>
            <a:solidFill>
              <a:schemeClr val="lt2"/>
            </a:solidFill>
            <a:ln w="0">
              <a:noFill/>
            </a:ln>
          </p:spPr>
          <p:style>
            <a:lnRef idx="0"/>
            <a:fillRef idx="0"/>
            <a:effectRef idx="0"/>
            <a:fontRef idx="minor"/>
          </p:style>
        </p:sp>
        <p:sp>
          <p:nvSpPr>
            <p:cNvPr id="199" name="Google Shape;174;p3"/>
            <p:cNvSpPr/>
            <p:nvPr/>
          </p:nvSpPr>
          <p:spPr>
            <a:xfrm>
              <a:off x="126720" y="4850640"/>
              <a:ext cx="786600" cy="47520"/>
            </a:xfrm>
            <a:prstGeom prst="rect">
              <a:avLst/>
            </a:prstGeom>
            <a:solidFill>
              <a:schemeClr val="lt2"/>
            </a:solidFill>
            <a:ln w="0">
              <a:noFill/>
            </a:ln>
          </p:spPr>
          <p:style>
            <a:lnRef idx="0"/>
            <a:fillRef idx="0"/>
            <a:effectRef idx="0"/>
            <a:fontRef idx="minor"/>
          </p:style>
        </p:sp>
        <p:sp>
          <p:nvSpPr>
            <p:cNvPr id="200" name="Google Shape;175;p3"/>
            <p:cNvSpPr/>
            <p:nvPr/>
          </p:nvSpPr>
          <p:spPr>
            <a:xfrm>
              <a:off x="49320" y="4731480"/>
              <a:ext cx="177120" cy="47520"/>
            </a:xfrm>
            <a:prstGeom prst="rect">
              <a:avLst/>
            </a:prstGeom>
            <a:solidFill>
              <a:schemeClr val="dk2"/>
            </a:solidFill>
            <a:ln w="0">
              <a:noFill/>
            </a:ln>
          </p:spPr>
          <p:style>
            <a:lnRef idx="0"/>
            <a:fillRef idx="0"/>
            <a:effectRef idx="0"/>
            <a:fontRef idx="minor"/>
          </p:style>
        </p:sp>
      </p:grpSp>
      <p:grpSp>
        <p:nvGrpSpPr>
          <p:cNvPr id="201" name="Google Shape;176;p3"/>
          <p:cNvGrpSpPr/>
          <p:nvPr/>
        </p:nvGrpSpPr>
        <p:grpSpPr>
          <a:xfrm>
            <a:off x="6906240" y="-1770480"/>
            <a:ext cx="3078000" cy="3078000"/>
            <a:chOff x="6906240" y="-1770480"/>
            <a:chExt cx="3078000" cy="3078000"/>
          </a:xfrm>
        </p:grpSpPr>
        <p:grpSp>
          <p:nvGrpSpPr>
            <p:cNvPr id="202" name="Google Shape;177;p3"/>
            <p:cNvGrpSpPr/>
            <p:nvPr/>
          </p:nvGrpSpPr>
          <p:grpSpPr>
            <a:xfrm>
              <a:off x="6906240" y="-1390320"/>
              <a:ext cx="3078000" cy="2332800"/>
              <a:chOff x="6906240" y="-1390320"/>
              <a:chExt cx="3078000" cy="2332800"/>
            </a:xfrm>
          </p:grpSpPr>
          <p:sp>
            <p:nvSpPr>
              <p:cNvPr id="203" name="Google Shape;178;p3"/>
              <p:cNvSpPr/>
              <p:nvPr/>
            </p:nvSpPr>
            <p:spPr>
              <a:xfrm rot="10800000">
                <a:off x="6906240" y="-622800"/>
                <a:ext cx="3078000" cy="360"/>
              </a:xfrm>
              <a:custGeom>
                <a:avLst/>
                <a:gdLst/>
                <a:ahLst/>
                <a:rect l="l" t="t" r="r" b="b"/>
                <a:pathLst>
                  <a:path w="21600" h="21600">
                    <a:moveTo>
                      <a:pt x="0" y="0"/>
                    </a:moveTo>
                    <a:lnTo>
                      <a:pt x="21600" y="21600"/>
                    </a:lnTo>
                  </a:path>
                </a:pathLst>
              </a:custGeom>
              <a:noFill/>
              <a:ln w="19050">
                <a:solidFill>
                  <a:srgbClr val="f09002"/>
                </a:solidFill>
                <a:round/>
              </a:ln>
            </p:spPr>
            <p:style>
              <a:lnRef idx="0"/>
              <a:fillRef idx="0"/>
              <a:effectRef idx="0"/>
              <a:fontRef idx="minor"/>
            </p:style>
          </p:sp>
          <p:sp>
            <p:nvSpPr>
              <p:cNvPr id="204" name="Google Shape;179;p3"/>
              <p:cNvSpPr/>
              <p:nvPr/>
            </p:nvSpPr>
            <p:spPr>
              <a:xfrm rot="10800000">
                <a:off x="6906240" y="-1003320"/>
                <a:ext cx="3078000" cy="360"/>
              </a:xfrm>
              <a:custGeom>
                <a:avLst/>
                <a:gdLst/>
                <a:ahLst/>
                <a:rect l="l" t="t" r="r" b="b"/>
                <a:pathLst>
                  <a:path w="21600" h="21600">
                    <a:moveTo>
                      <a:pt x="0" y="0"/>
                    </a:moveTo>
                    <a:lnTo>
                      <a:pt x="21600" y="21600"/>
                    </a:lnTo>
                  </a:path>
                </a:pathLst>
              </a:custGeom>
              <a:noFill/>
              <a:ln w="19050">
                <a:solidFill>
                  <a:srgbClr val="f09002"/>
                </a:solidFill>
                <a:round/>
              </a:ln>
            </p:spPr>
            <p:style>
              <a:lnRef idx="0"/>
              <a:fillRef idx="0"/>
              <a:effectRef idx="0"/>
              <a:fontRef idx="minor"/>
            </p:style>
          </p:sp>
          <p:sp>
            <p:nvSpPr>
              <p:cNvPr id="205" name="Google Shape;180;p3"/>
              <p:cNvSpPr/>
              <p:nvPr/>
            </p:nvSpPr>
            <p:spPr>
              <a:xfrm rot="10800000">
                <a:off x="6906240" y="-1390320"/>
                <a:ext cx="3078000" cy="360"/>
              </a:xfrm>
              <a:custGeom>
                <a:avLst/>
                <a:gdLst/>
                <a:ahLst/>
                <a:rect l="l" t="t" r="r" b="b"/>
                <a:pathLst>
                  <a:path w="21600" h="21600">
                    <a:moveTo>
                      <a:pt x="0" y="0"/>
                    </a:moveTo>
                    <a:lnTo>
                      <a:pt x="21600" y="21600"/>
                    </a:lnTo>
                  </a:path>
                </a:pathLst>
              </a:custGeom>
              <a:noFill/>
              <a:ln w="19050">
                <a:solidFill>
                  <a:srgbClr val="f09002"/>
                </a:solidFill>
                <a:round/>
              </a:ln>
            </p:spPr>
            <p:style>
              <a:lnRef idx="0"/>
              <a:fillRef idx="0"/>
              <a:effectRef idx="0"/>
              <a:fontRef idx="minor"/>
            </p:style>
          </p:sp>
          <p:sp>
            <p:nvSpPr>
              <p:cNvPr id="206" name="Google Shape;181;p3"/>
              <p:cNvSpPr/>
              <p:nvPr/>
            </p:nvSpPr>
            <p:spPr>
              <a:xfrm rot="10800000">
                <a:off x="6906240" y="941760"/>
                <a:ext cx="3078000" cy="360"/>
              </a:xfrm>
              <a:custGeom>
                <a:avLst/>
                <a:gdLst/>
                <a:ahLst/>
                <a:rect l="l" t="t" r="r" b="b"/>
                <a:pathLst>
                  <a:path w="21600" h="21600">
                    <a:moveTo>
                      <a:pt x="0" y="0"/>
                    </a:moveTo>
                    <a:lnTo>
                      <a:pt x="21600" y="21600"/>
                    </a:lnTo>
                  </a:path>
                </a:pathLst>
              </a:custGeom>
              <a:noFill/>
              <a:ln w="19050">
                <a:solidFill>
                  <a:srgbClr val="f09002"/>
                </a:solidFill>
                <a:round/>
              </a:ln>
            </p:spPr>
            <p:style>
              <a:lnRef idx="0"/>
              <a:fillRef idx="0"/>
              <a:effectRef idx="0"/>
              <a:fontRef idx="minor"/>
            </p:style>
          </p:sp>
          <p:sp>
            <p:nvSpPr>
              <p:cNvPr id="207" name="Google Shape;182;p3"/>
              <p:cNvSpPr/>
              <p:nvPr/>
            </p:nvSpPr>
            <p:spPr>
              <a:xfrm rot="10800000">
                <a:off x="6906240" y="561240"/>
                <a:ext cx="3078000" cy="360"/>
              </a:xfrm>
              <a:custGeom>
                <a:avLst/>
                <a:gdLst/>
                <a:ahLst/>
                <a:rect l="l" t="t" r="r" b="b"/>
                <a:pathLst>
                  <a:path w="21600" h="21600">
                    <a:moveTo>
                      <a:pt x="0" y="0"/>
                    </a:moveTo>
                    <a:lnTo>
                      <a:pt x="21600" y="21600"/>
                    </a:lnTo>
                  </a:path>
                </a:pathLst>
              </a:custGeom>
              <a:noFill/>
              <a:ln w="19050">
                <a:solidFill>
                  <a:srgbClr val="f09002"/>
                </a:solidFill>
                <a:round/>
              </a:ln>
            </p:spPr>
            <p:style>
              <a:lnRef idx="0"/>
              <a:fillRef idx="0"/>
              <a:effectRef idx="0"/>
              <a:fontRef idx="minor"/>
            </p:style>
          </p:sp>
          <p:sp>
            <p:nvSpPr>
              <p:cNvPr id="208" name="Google Shape;183;p3"/>
              <p:cNvSpPr/>
              <p:nvPr/>
            </p:nvSpPr>
            <p:spPr>
              <a:xfrm rot="10800000">
                <a:off x="6906240" y="174240"/>
                <a:ext cx="3078000" cy="360"/>
              </a:xfrm>
              <a:custGeom>
                <a:avLst/>
                <a:gdLst/>
                <a:ahLst/>
                <a:rect l="l" t="t" r="r" b="b"/>
                <a:pathLst>
                  <a:path w="21600" h="21600">
                    <a:moveTo>
                      <a:pt x="0" y="0"/>
                    </a:moveTo>
                    <a:lnTo>
                      <a:pt x="21600" y="21600"/>
                    </a:lnTo>
                  </a:path>
                </a:pathLst>
              </a:custGeom>
              <a:noFill/>
              <a:ln w="19050">
                <a:solidFill>
                  <a:srgbClr val="f09002"/>
                </a:solidFill>
                <a:round/>
              </a:ln>
            </p:spPr>
            <p:style>
              <a:lnRef idx="0"/>
              <a:fillRef idx="0"/>
              <a:effectRef idx="0"/>
              <a:fontRef idx="minor"/>
            </p:style>
          </p:sp>
          <p:sp>
            <p:nvSpPr>
              <p:cNvPr id="209" name="Google Shape;184;p3"/>
              <p:cNvSpPr/>
              <p:nvPr/>
            </p:nvSpPr>
            <p:spPr>
              <a:xfrm rot="10800000">
                <a:off x="6906240" y="-205560"/>
                <a:ext cx="3078000" cy="360"/>
              </a:xfrm>
              <a:custGeom>
                <a:avLst/>
                <a:gdLst/>
                <a:ahLst/>
                <a:rect l="l" t="t" r="r" b="b"/>
                <a:pathLst>
                  <a:path w="21600" h="21600">
                    <a:moveTo>
                      <a:pt x="0" y="0"/>
                    </a:moveTo>
                    <a:lnTo>
                      <a:pt x="21600" y="21600"/>
                    </a:lnTo>
                  </a:path>
                </a:pathLst>
              </a:custGeom>
              <a:noFill/>
              <a:ln w="19050">
                <a:solidFill>
                  <a:srgbClr val="f09002"/>
                </a:solidFill>
                <a:round/>
              </a:ln>
            </p:spPr>
            <p:style>
              <a:lnRef idx="0"/>
              <a:fillRef idx="0"/>
              <a:effectRef idx="0"/>
              <a:fontRef idx="minor"/>
            </p:style>
          </p:sp>
        </p:grpSp>
        <p:grpSp>
          <p:nvGrpSpPr>
            <p:cNvPr id="210" name="Google Shape;185;p3"/>
            <p:cNvGrpSpPr/>
            <p:nvPr/>
          </p:nvGrpSpPr>
          <p:grpSpPr>
            <a:xfrm>
              <a:off x="7294320" y="-1770480"/>
              <a:ext cx="2332800" cy="3078000"/>
              <a:chOff x="7294320" y="-1770480"/>
              <a:chExt cx="2332800" cy="3078000"/>
            </a:xfrm>
          </p:grpSpPr>
          <p:sp>
            <p:nvSpPr>
              <p:cNvPr id="211" name="Google Shape;186;p3"/>
              <p:cNvSpPr/>
              <p:nvPr/>
            </p:nvSpPr>
            <p:spPr>
              <a:xfrm rot="5400000">
                <a:off x="6522840" y="-231480"/>
                <a:ext cx="3078000" cy="360"/>
              </a:xfrm>
              <a:custGeom>
                <a:avLst/>
                <a:gdLst/>
                <a:ahLst/>
                <a:rect l="l" t="t" r="r" b="b"/>
                <a:pathLst>
                  <a:path w="21600" h="21600">
                    <a:moveTo>
                      <a:pt x="0" y="0"/>
                    </a:moveTo>
                    <a:lnTo>
                      <a:pt x="21600" y="21600"/>
                    </a:lnTo>
                  </a:path>
                </a:pathLst>
              </a:custGeom>
              <a:noFill/>
              <a:ln w="19050">
                <a:solidFill>
                  <a:srgbClr val="f09002"/>
                </a:solidFill>
                <a:round/>
              </a:ln>
            </p:spPr>
            <p:style>
              <a:lnRef idx="0"/>
              <a:fillRef idx="0"/>
              <a:effectRef idx="0"/>
              <a:fontRef idx="minor"/>
            </p:style>
          </p:sp>
          <p:sp>
            <p:nvSpPr>
              <p:cNvPr id="212" name="Google Shape;187;p3"/>
              <p:cNvSpPr/>
              <p:nvPr/>
            </p:nvSpPr>
            <p:spPr>
              <a:xfrm rot="5400000">
                <a:off x="6142320" y="-231480"/>
                <a:ext cx="3078000" cy="360"/>
              </a:xfrm>
              <a:custGeom>
                <a:avLst/>
                <a:gdLst/>
                <a:ahLst/>
                <a:rect l="l" t="t" r="r" b="b"/>
                <a:pathLst>
                  <a:path w="21600" h="21600">
                    <a:moveTo>
                      <a:pt x="0" y="0"/>
                    </a:moveTo>
                    <a:lnTo>
                      <a:pt x="21600" y="21600"/>
                    </a:lnTo>
                  </a:path>
                </a:pathLst>
              </a:custGeom>
              <a:noFill/>
              <a:ln w="19050">
                <a:solidFill>
                  <a:srgbClr val="f09002"/>
                </a:solidFill>
                <a:round/>
              </a:ln>
            </p:spPr>
            <p:style>
              <a:lnRef idx="0"/>
              <a:fillRef idx="0"/>
              <a:effectRef idx="0"/>
              <a:fontRef idx="minor"/>
            </p:style>
          </p:sp>
          <p:sp>
            <p:nvSpPr>
              <p:cNvPr id="213" name="Google Shape;188;p3"/>
              <p:cNvSpPr/>
              <p:nvPr/>
            </p:nvSpPr>
            <p:spPr>
              <a:xfrm rot="5400000">
                <a:off x="5755320" y="-231480"/>
                <a:ext cx="3078000" cy="360"/>
              </a:xfrm>
              <a:custGeom>
                <a:avLst/>
                <a:gdLst/>
                <a:ahLst/>
                <a:rect l="l" t="t" r="r" b="b"/>
                <a:pathLst>
                  <a:path w="21600" h="21600">
                    <a:moveTo>
                      <a:pt x="0" y="0"/>
                    </a:moveTo>
                    <a:lnTo>
                      <a:pt x="21600" y="21600"/>
                    </a:lnTo>
                  </a:path>
                </a:pathLst>
              </a:custGeom>
              <a:noFill/>
              <a:ln w="19050">
                <a:solidFill>
                  <a:srgbClr val="f09002"/>
                </a:solidFill>
                <a:round/>
              </a:ln>
            </p:spPr>
            <p:style>
              <a:lnRef idx="0"/>
              <a:fillRef idx="0"/>
              <a:effectRef idx="0"/>
              <a:fontRef idx="minor"/>
            </p:style>
          </p:sp>
          <p:sp>
            <p:nvSpPr>
              <p:cNvPr id="214" name="Google Shape;189;p3"/>
              <p:cNvSpPr/>
              <p:nvPr/>
            </p:nvSpPr>
            <p:spPr>
              <a:xfrm rot="5400000">
                <a:off x="8087760" y="-231480"/>
                <a:ext cx="3078000" cy="360"/>
              </a:xfrm>
              <a:custGeom>
                <a:avLst/>
                <a:gdLst/>
                <a:ahLst/>
                <a:rect l="l" t="t" r="r" b="b"/>
                <a:pathLst>
                  <a:path w="21600" h="21600">
                    <a:moveTo>
                      <a:pt x="0" y="0"/>
                    </a:moveTo>
                    <a:lnTo>
                      <a:pt x="21600" y="21600"/>
                    </a:lnTo>
                  </a:path>
                </a:pathLst>
              </a:custGeom>
              <a:noFill/>
              <a:ln w="19050">
                <a:solidFill>
                  <a:srgbClr val="f09002"/>
                </a:solidFill>
                <a:round/>
              </a:ln>
            </p:spPr>
            <p:style>
              <a:lnRef idx="0"/>
              <a:fillRef idx="0"/>
              <a:effectRef idx="0"/>
              <a:fontRef idx="minor"/>
            </p:style>
          </p:sp>
          <p:sp>
            <p:nvSpPr>
              <p:cNvPr id="215" name="Google Shape;190;p3"/>
              <p:cNvSpPr/>
              <p:nvPr/>
            </p:nvSpPr>
            <p:spPr>
              <a:xfrm rot="5400000">
                <a:off x="7707240" y="-231480"/>
                <a:ext cx="3078000" cy="360"/>
              </a:xfrm>
              <a:custGeom>
                <a:avLst/>
                <a:gdLst/>
                <a:ahLst/>
                <a:rect l="l" t="t" r="r" b="b"/>
                <a:pathLst>
                  <a:path w="21600" h="21600">
                    <a:moveTo>
                      <a:pt x="0" y="0"/>
                    </a:moveTo>
                    <a:lnTo>
                      <a:pt x="21600" y="21600"/>
                    </a:lnTo>
                  </a:path>
                </a:pathLst>
              </a:custGeom>
              <a:noFill/>
              <a:ln w="19050">
                <a:solidFill>
                  <a:srgbClr val="f09002"/>
                </a:solidFill>
                <a:round/>
              </a:ln>
            </p:spPr>
            <p:style>
              <a:lnRef idx="0"/>
              <a:fillRef idx="0"/>
              <a:effectRef idx="0"/>
              <a:fontRef idx="minor"/>
            </p:style>
          </p:sp>
          <p:sp>
            <p:nvSpPr>
              <p:cNvPr id="216" name="Google Shape;191;p3"/>
              <p:cNvSpPr/>
              <p:nvPr/>
            </p:nvSpPr>
            <p:spPr>
              <a:xfrm rot="5400000">
                <a:off x="7320600" y="-231480"/>
                <a:ext cx="3078000" cy="360"/>
              </a:xfrm>
              <a:custGeom>
                <a:avLst/>
                <a:gdLst/>
                <a:ahLst/>
                <a:rect l="l" t="t" r="r" b="b"/>
                <a:pathLst>
                  <a:path w="21600" h="21600">
                    <a:moveTo>
                      <a:pt x="0" y="0"/>
                    </a:moveTo>
                    <a:lnTo>
                      <a:pt x="21600" y="21600"/>
                    </a:lnTo>
                  </a:path>
                </a:pathLst>
              </a:custGeom>
              <a:noFill/>
              <a:ln w="19050">
                <a:solidFill>
                  <a:srgbClr val="f09002"/>
                </a:solidFill>
                <a:round/>
              </a:ln>
            </p:spPr>
            <p:style>
              <a:lnRef idx="0"/>
              <a:fillRef idx="0"/>
              <a:effectRef idx="0"/>
              <a:fontRef idx="minor"/>
            </p:style>
          </p:sp>
          <p:sp>
            <p:nvSpPr>
              <p:cNvPr id="217" name="Google Shape;192;p3"/>
              <p:cNvSpPr/>
              <p:nvPr/>
            </p:nvSpPr>
            <p:spPr>
              <a:xfrm rot="5400000">
                <a:off x="6940080" y="-231480"/>
                <a:ext cx="3078000" cy="360"/>
              </a:xfrm>
              <a:custGeom>
                <a:avLst/>
                <a:gdLst/>
                <a:ahLst/>
                <a:rect l="l" t="t" r="r" b="b"/>
                <a:pathLst>
                  <a:path w="21600" h="21600">
                    <a:moveTo>
                      <a:pt x="0" y="0"/>
                    </a:moveTo>
                    <a:lnTo>
                      <a:pt x="21600" y="21600"/>
                    </a:lnTo>
                  </a:path>
                </a:pathLst>
              </a:custGeom>
              <a:noFill/>
              <a:ln w="19050">
                <a:solidFill>
                  <a:srgbClr val="f09002"/>
                </a:solidFill>
                <a:round/>
              </a:ln>
            </p:spPr>
            <p:style>
              <a:lnRef idx="0"/>
              <a:fillRef idx="0"/>
              <a:effectRef idx="0"/>
              <a:fontRef idx="minor"/>
            </p:style>
          </p:sp>
        </p:grpSp>
      </p:grpSp>
      <p:grpSp>
        <p:nvGrpSpPr>
          <p:cNvPr id="218" name="Google Shape;193;p3"/>
          <p:cNvGrpSpPr/>
          <p:nvPr/>
        </p:nvGrpSpPr>
        <p:grpSpPr>
          <a:xfrm>
            <a:off x="7613280" y="4604040"/>
            <a:ext cx="1224720" cy="331560"/>
            <a:chOff x="7613280" y="4604040"/>
            <a:chExt cx="1224720" cy="331560"/>
          </a:xfrm>
        </p:grpSpPr>
        <p:sp>
          <p:nvSpPr>
            <p:cNvPr id="219" name="Google Shape;194;p3"/>
            <p:cNvSpPr/>
            <p:nvPr/>
          </p:nvSpPr>
          <p:spPr>
            <a:xfrm>
              <a:off x="8051400" y="4746240"/>
              <a:ext cx="786600" cy="47520"/>
            </a:xfrm>
            <a:prstGeom prst="rect">
              <a:avLst/>
            </a:prstGeom>
            <a:solidFill>
              <a:schemeClr val="dk2"/>
            </a:solidFill>
            <a:ln w="0">
              <a:noFill/>
            </a:ln>
          </p:spPr>
          <p:style>
            <a:lnRef idx="0"/>
            <a:fillRef idx="0"/>
            <a:effectRef idx="0"/>
            <a:fontRef idx="minor"/>
          </p:style>
        </p:sp>
        <p:sp>
          <p:nvSpPr>
            <p:cNvPr id="220" name="Google Shape;195;p3"/>
            <p:cNvSpPr/>
            <p:nvPr/>
          </p:nvSpPr>
          <p:spPr>
            <a:xfrm>
              <a:off x="7613280" y="4888080"/>
              <a:ext cx="786600" cy="47520"/>
            </a:xfrm>
            <a:prstGeom prst="rect">
              <a:avLst/>
            </a:prstGeom>
            <a:solidFill>
              <a:schemeClr val="lt2"/>
            </a:solidFill>
            <a:ln w="0">
              <a:noFill/>
            </a:ln>
          </p:spPr>
          <p:style>
            <a:lnRef idx="0"/>
            <a:fillRef idx="0"/>
            <a:effectRef idx="0"/>
            <a:fontRef idx="minor"/>
          </p:style>
        </p:sp>
        <p:sp>
          <p:nvSpPr>
            <p:cNvPr id="221" name="Google Shape;196;p3"/>
            <p:cNvSpPr/>
            <p:nvPr/>
          </p:nvSpPr>
          <p:spPr>
            <a:xfrm>
              <a:off x="8294400" y="4604040"/>
              <a:ext cx="230760" cy="47520"/>
            </a:xfrm>
            <a:prstGeom prst="rect">
              <a:avLst/>
            </a:prstGeom>
            <a:solidFill>
              <a:schemeClr val="dk2"/>
            </a:solidFill>
            <a:ln w="0">
              <a:noFill/>
            </a:ln>
          </p:spPr>
          <p:style>
            <a:lnRef idx="0"/>
            <a:fillRef idx="0"/>
            <a:effectRef idx="0"/>
            <a:fontRef idx="minor"/>
          </p:style>
        </p:sp>
      </p:grpSp>
      <p:sp>
        <p:nvSpPr>
          <p:cNvPr id="22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919"/>
        </a:solidFill>
      </p:bgPr>
    </p:bg>
    <p:spTree>
      <p:nvGrpSpPr>
        <p:cNvPr id="1" name=""/>
        <p:cNvGrpSpPr/>
        <p:nvPr/>
      </p:nvGrpSpPr>
      <p:grpSpPr>
        <a:xfrm>
          <a:off x="0" y="0"/>
          <a:ext cx="0" cy="0"/>
          <a:chOff x="0" y="0"/>
          <a:chExt cx="0" cy="0"/>
        </a:xfrm>
      </p:grpSpPr>
      <p:sp>
        <p:nvSpPr>
          <p:cNvPr id="259" name="PlaceHolder 1"/>
          <p:cNvSpPr>
            <a:spLocks noGrp="1"/>
          </p:cNvSpPr>
          <p:nvPr>
            <p:ph type="title"/>
          </p:nvPr>
        </p:nvSpPr>
        <p:spPr>
          <a:xfrm>
            <a:off x="720000" y="1832040"/>
            <a:ext cx="207180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260" name="PlaceHolder 2"/>
          <p:cNvSpPr>
            <a:spLocks noGrp="1"/>
          </p:cNvSpPr>
          <p:nvPr>
            <p:ph type="title"/>
          </p:nvPr>
        </p:nvSpPr>
        <p:spPr>
          <a:xfrm>
            <a:off x="1276560" y="1437120"/>
            <a:ext cx="893520" cy="358560"/>
          </a:xfrm>
          <a:prstGeom prst="rect">
            <a:avLst/>
          </a:prstGeom>
          <a:noFill/>
          <a:ln w="0">
            <a:noFill/>
          </a:ln>
        </p:spPr>
        <p:txBody>
          <a:bodyPr tIns="91440" bIns="91440" anchor="ctr">
            <a:noAutofit/>
          </a:bodyPr>
          <a:p>
            <a:pPr algn="ctr">
              <a:lnSpc>
                <a:spcPct val="100000"/>
              </a:lnSpc>
              <a:buNone/>
            </a:pPr>
            <a:r>
              <a:rPr b="0" lang="en-IN" sz="3000" spc="-1" strike="noStrike">
                <a:solidFill>
                  <a:srgbClr val="84bde7"/>
                </a:solidFill>
                <a:latin typeface="Alfa Slab One"/>
                <a:ea typeface="Alfa Slab One"/>
              </a:rPr>
              <a:t>xx%</a:t>
            </a:r>
            <a:endParaRPr b="0" lang="en-IN" sz="3000" spc="-1" strike="noStrike">
              <a:solidFill>
                <a:srgbClr val="000000"/>
              </a:solidFill>
              <a:latin typeface="Arial"/>
            </a:endParaRPr>
          </a:p>
        </p:txBody>
      </p:sp>
      <p:sp>
        <p:nvSpPr>
          <p:cNvPr id="261" name="PlaceHolder 3"/>
          <p:cNvSpPr>
            <a:spLocks noGrp="1"/>
          </p:cNvSpPr>
          <p:nvPr>
            <p:ph type="title"/>
          </p:nvPr>
        </p:nvSpPr>
        <p:spPr>
          <a:xfrm>
            <a:off x="3535920" y="1832040"/>
            <a:ext cx="207180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262" name="PlaceHolder 4"/>
          <p:cNvSpPr>
            <a:spLocks noGrp="1"/>
          </p:cNvSpPr>
          <p:nvPr>
            <p:ph type="title"/>
          </p:nvPr>
        </p:nvSpPr>
        <p:spPr>
          <a:xfrm>
            <a:off x="4092480" y="1437120"/>
            <a:ext cx="893520" cy="358560"/>
          </a:xfrm>
          <a:prstGeom prst="rect">
            <a:avLst/>
          </a:prstGeom>
          <a:noFill/>
          <a:ln w="0">
            <a:noFill/>
          </a:ln>
        </p:spPr>
        <p:txBody>
          <a:bodyPr tIns="91440" bIns="91440" anchor="ctr">
            <a:noAutofit/>
          </a:bodyPr>
          <a:p>
            <a:pPr algn="ctr">
              <a:lnSpc>
                <a:spcPct val="100000"/>
              </a:lnSpc>
              <a:buNone/>
            </a:pPr>
            <a:r>
              <a:rPr b="0" lang="en-IN" sz="3000" spc="-1" strike="noStrike">
                <a:solidFill>
                  <a:srgbClr val="84bde7"/>
                </a:solidFill>
                <a:latin typeface="Alfa Slab One"/>
                <a:ea typeface="Alfa Slab One"/>
              </a:rPr>
              <a:t>xx%</a:t>
            </a:r>
            <a:endParaRPr b="0" lang="en-IN" sz="3000" spc="-1" strike="noStrike">
              <a:solidFill>
                <a:srgbClr val="000000"/>
              </a:solidFill>
              <a:latin typeface="Arial"/>
            </a:endParaRPr>
          </a:p>
        </p:txBody>
      </p:sp>
      <p:sp>
        <p:nvSpPr>
          <p:cNvPr id="263" name="PlaceHolder 5"/>
          <p:cNvSpPr>
            <a:spLocks noGrp="1"/>
          </p:cNvSpPr>
          <p:nvPr>
            <p:ph type="title"/>
          </p:nvPr>
        </p:nvSpPr>
        <p:spPr>
          <a:xfrm>
            <a:off x="6351840" y="1832040"/>
            <a:ext cx="207180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264" name="PlaceHolder 6"/>
          <p:cNvSpPr>
            <a:spLocks noGrp="1"/>
          </p:cNvSpPr>
          <p:nvPr>
            <p:ph type="title"/>
          </p:nvPr>
        </p:nvSpPr>
        <p:spPr>
          <a:xfrm>
            <a:off x="6908400" y="1437120"/>
            <a:ext cx="893520" cy="358560"/>
          </a:xfrm>
          <a:prstGeom prst="rect">
            <a:avLst/>
          </a:prstGeom>
          <a:noFill/>
          <a:ln w="0">
            <a:noFill/>
          </a:ln>
        </p:spPr>
        <p:txBody>
          <a:bodyPr tIns="91440" bIns="91440" anchor="ctr">
            <a:noAutofit/>
          </a:bodyPr>
          <a:p>
            <a:pPr algn="ctr">
              <a:lnSpc>
                <a:spcPct val="100000"/>
              </a:lnSpc>
              <a:buNone/>
            </a:pPr>
            <a:r>
              <a:rPr b="0" lang="en-IN" sz="3000" spc="-1" strike="noStrike">
                <a:solidFill>
                  <a:srgbClr val="84bde7"/>
                </a:solidFill>
                <a:latin typeface="Alfa Slab One"/>
                <a:ea typeface="Alfa Slab One"/>
              </a:rPr>
              <a:t>xx%</a:t>
            </a:r>
            <a:endParaRPr b="0" lang="en-IN" sz="3000" spc="-1" strike="noStrike">
              <a:solidFill>
                <a:srgbClr val="000000"/>
              </a:solidFill>
              <a:latin typeface="Arial"/>
            </a:endParaRPr>
          </a:p>
        </p:txBody>
      </p:sp>
      <p:sp>
        <p:nvSpPr>
          <p:cNvPr id="265" name="PlaceHolder 7"/>
          <p:cNvSpPr>
            <a:spLocks noGrp="1"/>
          </p:cNvSpPr>
          <p:nvPr>
            <p:ph type="title"/>
          </p:nvPr>
        </p:nvSpPr>
        <p:spPr>
          <a:xfrm>
            <a:off x="720000" y="3624480"/>
            <a:ext cx="207180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266" name="PlaceHolder 8"/>
          <p:cNvSpPr>
            <a:spLocks noGrp="1"/>
          </p:cNvSpPr>
          <p:nvPr>
            <p:ph type="title"/>
          </p:nvPr>
        </p:nvSpPr>
        <p:spPr>
          <a:xfrm>
            <a:off x="1308960" y="3232800"/>
            <a:ext cx="893520" cy="358560"/>
          </a:xfrm>
          <a:prstGeom prst="rect">
            <a:avLst/>
          </a:prstGeom>
          <a:noFill/>
          <a:ln w="0">
            <a:noFill/>
          </a:ln>
        </p:spPr>
        <p:txBody>
          <a:bodyPr tIns="91440" bIns="91440" anchor="ctr">
            <a:noAutofit/>
          </a:bodyPr>
          <a:p>
            <a:pPr algn="ctr">
              <a:lnSpc>
                <a:spcPct val="100000"/>
              </a:lnSpc>
              <a:buNone/>
            </a:pPr>
            <a:r>
              <a:rPr b="0" lang="en-IN" sz="3000" spc="-1" strike="noStrike">
                <a:solidFill>
                  <a:srgbClr val="84bde7"/>
                </a:solidFill>
                <a:latin typeface="Alfa Slab One"/>
                <a:ea typeface="Alfa Slab One"/>
              </a:rPr>
              <a:t>xx%</a:t>
            </a:r>
            <a:endParaRPr b="0" lang="en-IN" sz="3000" spc="-1" strike="noStrike">
              <a:solidFill>
                <a:srgbClr val="000000"/>
              </a:solidFill>
              <a:latin typeface="Arial"/>
            </a:endParaRPr>
          </a:p>
        </p:txBody>
      </p:sp>
      <p:sp>
        <p:nvSpPr>
          <p:cNvPr id="267" name="PlaceHolder 9"/>
          <p:cNvSpPr>
            <a:spLocks noGrp="1"/>
          </p:cNvSpPr>
          <p:nvPr>
            <p:ph type="title"/>
          </p:nvPr>
        </p:nvSpPr>
        <p:spPr>
          <a:xfrm>
            <a:off x="3535920" y="3624480"/>
            <a:ext cx="207180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268" name="PlaceHolder 10"/>
          <p:cNvSpPr>
            <a:spLocks noGrp="1"/>
          </p:cNvSpPr>
          <p:nvPr>
            <p:ph type="title"/>
          </p:nvPr>
        </p:nvSpPr>
        <p:spPr>
          <a:xfrm>
            <a:off x="4092480" y="3232800"/>
            <a:ext cx="893520" cy="358560"/>
          </a:xfrm>
          <a:prstGeom prst="rect">
            <a:avLst/>
          </a:prstGeom>
          <a:noFill/>
          <a:ln w="0">
            <a:noFill/>
          </a:ln>
        </p:spPr>
        <p:txBody>
          <a:bodyPr tIns="91440" bIns="91440" anchor="ctr">
            <a:noAutofit/>
          </a:bodyPr>
          <a:p>
            <a:pPr algn="ctr">
              <a:lnSpc>
                <a:spcPct val="100000"/>
              </a:lnSpc>
              <a:buNone/>
            </a:pPr>
            <a:r>
              <a:rPr b="0" lang="en-IN" sz="3000" spc="-1" strike="noStrike">
                <a:solidFill>
                  <a:srgbClr val="84bde7"/>
                </a:solidFill>
                <a:latin typeface="Alfa Slab One"/>
                <a:ea typeface="Alfa Slab One"/>
              </a:rPr>
              <a:t>xx%</a:t>
            </a:r>
            <a:endParaRPr b="0" lang="en-IN" sz="3000" spc="-1" strike="noStrike">
              <a:solidFill>
                <a:srgbClr val="000000"/>
              </a:solidFill>
              <a:latin typeface="Arial"/>
            </a:endParaRPr>
          </a:p>
        </p:txBody>
      </p:sp>
      <p:sp>
        <p:nvSpPr>
          <p:cNvPr id="269" name="PlaceHolder 11"/>
          <p:cNvSpPr>
            <a:spLocks noGrp="1"/>
          </p:cNvSpPr>
          <p:nvPr>
            <p:ph type="title"/>
          </p:nvPr>
        </p:nvSpPr>
        <p:spPr>
          <a:xfrm>
            <a:off x="6351840" y="3624480"/>
            <a:ext cx="207180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270" name="PlaceHolder 12"/>
          <p:cNvSpPr>
            <a:spLocks noGrp="1"/>
          </p:cNvSpPr>
          <p:nvPr>
            <p:ph type="title"/>
          </p:nvPr>
        </p:nvSpPr>
        <p:spPr>
          <a:xfrm>
            <a:off x="6908400" y="3232800"/>
            <a:ext cx="893520" cy="358560"/>
          </a:xfrm>
          <a:prstGeom prst="rect">
            <a:avLst/>
          </a:prstGeom>
          <a:noFill/>
          <a:ln w="0">
            <a:noFill/>
          </a:ln>
        </p:spPr>
        <p:txBody>
          <a:bodyPr tIns="91440" bIns="91440" anchor="ctr">
            <a:noAutofit/>
          </a:bodyPr>
          <a:p>
            <a:pPr algn="ctr">
              <a:lnSpc>
                <a:spcPct val="100000"/>
              </a:lnSpc>
              <a:buNone/>
            </a:pPr>
            <a:r>
              <a:rPr b="0" lang="en-IN" sz="3000" spc="-1" strike="noStrike">
                <a:solidFill>
                  <a:srgbClr val="84bde7"/>
                </a:solidFill>
                <a:latin typeface="Alfa Slab One"/>
                <a:ea typeface="Alfa Slab One"/>
              </a:rPr>
              <a:t>xx%</a:t>
            </a:r>
            <a:endParaRPr b="0" lang="en-IN" sz="3000" spc="-1" strike="noStrike">
              <a:solidFill>
                <a:srgbClr val="000000"/>
              </a:solidFill>
              <a:latin typeface="Arial"/>
            </a:endParaRPr>
          </a:p>
        </p:txBody>
      </p:sp>
      <p:sp>
        <p:nvSpPr>
          <p:cNvPr id="271" name="PlaceHolder 13"/>
          <p:cNvSpPr>
            <a:spLocks noGrp="1"/>
          </p:cNvSpPr>
          <p:nvPr>
            <p:ph type="title"/>
          </p:nvPr>
        </p:nvSpPr>
        <p:spPr>
          <a:xfrm>
            <a:off x="720000" y="539280"/>
            <a:ext cx="7703640" cy="477720"/>
          </a:xfrm>
          <a:prstGeom prst="rect">
            <a:avLst/>
          </a:prstGeom>
          <a:noFill/>
          <a:ln w="0">
            <a:noFill/>
          </a:ln>
        </p:spPr>
        <p:txBody>
          <a:bodyPr tIns="91440" bIns="91440" anchor="ctr">
            <a:noAutofit/>
          </a:bodyP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grpSp>
        <p:nvGrpSpPr>
          <p:cNvPr id="272" name="Google Shape;791;p13"/>
          <p:cNvGrpSpPr/>
          <p:nvPr/>
        </p:nvGrpSpPr>
        <p:grpSpPr>
          <a:xfrm>
            <a:off x="0" y="167040"/>
            <a:ext cx="934920" cy="188640"/>
            <a:chOff x="0" y="167040"/>
            <a:chExt cx="934920" cy="188640"/>
          </a:xfrm>
        </p:grpSpPr>
        <p:sp>
          <p:nvSpPr>
            <p:cNvPr id="273" name="Google Shape;792;p13"/>
            <p:cNvSpPr/>
            <p:nvPr/>
          </p:nvSpPr>
          <p:spPr>
            <a:xfrm>
              <a:off x="0" y="298440"/>
              <a:ext cx="495000" cy="57240"/>
            </a:xfrm>
            <a:custGeom>
              <a:avLst/>
              <a:gdLst/>
              <a:ahLst/>
              <a:rect l="l" t="t" r="r" b="b"/>
              <a:pathLst>
                <a:path w="19819" h="852">
                  <a:moveTo>
                    <a:pt x="0" y="0"/>
                  </a:moveTo>
                  <a:lnTo>
                    <a:pt x="0" y="851"/>
                  </a:lnTo>
                  <a:lnTo>
                    <a:pt x="19818" y="851"/>
                  </a:lnTo>
                  <a:lnTo>
                    <a:pt x="19818" y="0"/>
                  </a:lnTo>
                  <a:close/>
                </a:path>
              </a:pathLst>
            </a:custGeom>
            <a:solidFill>
              <a:schemeClr val="lt2"/>
            </a:solidFill>
            <a:ln w="0">
              <a:noFill/>
            </a:ln>
          </p:spPr>
          <p:style>
            <a:lnRef idx="0"/>
            <a:fillRef idx="0"/>
            <a:effectRef idx="0"/>
            <a:fontRef idx="minor"/>
          </p:style>
        </p:sp>
        <p:sp>
          <p:nvSpPr>
            <p:cNvPr id="274" name="Google Shape;793;p13"/>
            <p:cNvSpPr/>
            <p:nvPr/>
          </p:nvSpPr>
          <p:spPr>
            <a:xfrm>
              <a:off x="817560" y="298440"/>
              <a:ext cx="117360" cy="57240"/>
            </a:xfrm>
            <a:custGeom>
              <a:avLst/>
              <a:gdLst/>
              <a:ahLst/>
              <a:rect l="l" t="t" r="r" b="b"/>
              <a:pathLst>
                <a:path w="4713" h="852">
                  <a:moveTo>
                    <a:pt x="1" y="0"/>
                  </a:moveTo>
                  <a:lnTo>
                    <a:pt x="1" y="851"/>
                  </a:lnTo>
                  <a:lnTo>
                    <a:pt x="4712" y="851"/>
                  </a:lnTo>
                  <a:lnTo>
                    <a:pt x="4712" y="0"/>
                  </a:lnTo>
                  <a:close/>
                </a:path>
              </a:pathLst>
            </a:custGeom>
            <a:solidFill>
              <a:schemeClr val="lt2"/>
            </a:solidFill>
            <a:ln w="0">
              <a:noFill/>
            </a:ln>
          </p:spPr>
          <p:style>
            <a:lnRef idx="0"/>
            <a:fillRef idx="0"/>
            <a:effectRef idx="0"/>
            <a:fontRef idx="minor"/>
          </p:style>
        </p:sp>
        <p:sp>
          <p:nvSpPr>
            <p:cNvPr id="275" name="Google Shape;794;p13"/>
            <p:cNvSpPr/>
            <p:nvPr/>
          </p:nvSpPr>
          <p:spPr>
            <a:xfrm>
              <a:off x="322200" y="167040"/>
              <a:ext cx="495000" cy="57240"/>
            </a:xfrm>
            <a:custGeom>
              <a:avLst/>
              <a:gdLst/>
              <a:ahLst/>
              <a:rect l="l" t="t" r="r" b="b"/>
              <a:pathLst>
                <a:path w="19819" h="852">
                  <a:moveTo>
                    <a:pt x="0" y="0"/>
                  </a:moveTo>
                  <a:lnTo>
                    <a:pt x="0" y="851"/>
                  </a:lnTo>
                  <a:lnTo>
                    <a:pt x="19818" y="851"/>
                  </a:lnTo>
                  <a:lnTo>
                    <a:pt x="19818" y="0"/>
                  </a:lnTo>
                  <a:close/>
                </a:path>
              </a:pathLst>
            </a:custGeom>
            <a:solidFill>
              <a:schemeClr val="dk2"/>
            </a:solidFill>
            <a:ln w="0">
              <a:noFill/>
            </a:ln>
          </p:spPr>
          <p:style>
            <a:lnRef idx="0"/>
            <a:fillRef idx="0"/>
            <a:effectRef idx="0"/>
            <a:fontRef idx="minor"/>
          </p:style>
        </p:sp>
      </p:grpSp>
      <p:grpSp>
        <p:nvGrpSpPr>
          <p:cNvPr id="276" name="Google Shape;795;p13"/>
          <p:cNvGrpSpPr/>
          <p:nvPr/>
        </p:nvGrpSpPr>
        <p:grpSpPr>
          <a:xfrm>
            <a:off x="8712000" y="0"/>
            <a:ext cx="343080" cy="2295360"/>
            <a:chOff x="8712000" y="0"/>
            <a:chExt cx="343080" cy="2295360"/>
          </a:xfrm>
        </p:grpSpPr>
        <p:sp>
          <p:nvSpPr>
            <p:cNvPr id="277" name="Google Shape;796;p13"/>
            <p:cNvSpPr/>
            <p:nvPr/>
          </p:nvSpPr>
          <p:spPr>
            <a:xfrm>
              <a:off x="9034920" y="0"/>
              <a:ext cx="20160" cy="20160"/>
            </a:xfrm>
            <a:custGeom>
              <a:avLst/>
              <a:gdLst/>
              <a:ahLst/>
              <a:rect l="l" t="t" r="r" b="b"/>
              <a:pathLst>
                <a:path w="822" h="822">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1"/>
            </a:solidFill>
            <a:ln w="0">
              <a:noFill/>
            </a:ln>
          </p:spPr>
          <p:style>
            <a:lnRef idx="0"/>
            <a:fillRef idx="0"/>
            <a:effectRef idx="0"/>
            <a:fontRef idx="minor"/>
          </p:style>
        </p:sp>
        <p:sp>
          <p:nvSpPr>
            <p:cNvPr id="278" name="Google Shape;797;p13"/>
            <p:cNvSpPr/>
            <p:nvPr/>
          </p:nvSpPr>
          <p:spPr>
            <a:xfrm>
              <a:off x="9034920" y="190080"/>
              <a:ext cx="20160" cy="20160"/>
            </a:xfrm>
            <a:custGeom>
              <a:avLst/>
              <a:gdLst/>
              <a:ahLst/>
              <a:rect l="l" t="t" r="r" b="b"/>
              <a:pathLst>
                <a:path w="822" h="822">
                  <a:moveTo>
                    <a:pt x="396" y="1"/>
                  </a:moveTo>
                  <a:cubicBezTo>
                    <a:pt x="183" y="1"/>
                    <a:pt x="1" y="183"/>
                    <a:pt x="1" y="426"/>
                  </a:cubicBezTo>
                  <a:cubicBezTo>
                    <a:pt x="1" y="639"/>
                    <a:pt x="183" y="821"/>
                    <a:pt x="396" y="821"/>
                  </a:cubicBezTo>
                  <a:cubicBezTo>
                    <a:pt x="639" y="821"/>
                    <a:pt x="821" y="639"/>
                    <a:pt x="821" y="426"/>
                  </a:cubicBezTo>
                  <a:cubicBezTo>
                    <a:pt x="821" y="183"/>
                    <a:pt x="639" y="1"/>
                    <a:pt x="396" y="1"/>
                  </a:cubicBezTo>
                  <a:close/>
                </a:path>
              </a:pathLst>
            </a:custGeom>
            <a:solidFill>
              <a:schemeClr val="accent1"/>
            </a:solidFill>
            <a:ln w="0">
              <a:noFill/>
            </a:ln>
          </p:spPr>
          <p:style>
            <a:lnRef idx="0"/>
            <a:fillRef idx="0"/>
            <a:effectRef idx="0"/>
            <a:fontRef idx="minor"/>
          </p:style>
        </p:sp>
        <p:sp>
          <p:nvSpPr>
            <p:cNvPr id="279" name="Google Shape;798;p13"/>
            <p:cNvSpPr/>
            <p:nvPr/>
          </p:nvSpPr>
          <p:spPr>
            <a:xfrm>
              <a:off x="9034920" y="379080"/>
              <a:ext cx="20160" cy="20160"/>
            </a:xfrm>
            <a:custGeom>
              <a:avLst/>
              <a:gdLst/>
              <a:ahLst/>
              <a:rect l="l" t="t" r="r" b="b"/>
              <a:pathLst>
                <a:path w="822" h="821">
                  <a:moveTo>
                    <a:pt x="396" y="0"/>
                  </a:moveTo>
                  <a:cubicBezTo>
                    <a:pt x="183" y="0"/>
                    <a:pt x="1" y="183"/>
                    <a:pt x="1" y="395"/>
                  </a:cubicBezTo>
                  <a:cubicBezTo>
                    <a:pt x="1" y="639"/>
                    <a:pt x="183" y="821"/>
                    <a:pt x="396" y="821"/>
                  </a:cubicBezTo>
                  <a:cubicBezTo>
                    <a:pt x="639" y="821"/>
                    <a:pt x="821" y="639"/>
                    <a:pt x="821" y="395"/>
                  </a:cubicBezTo>
                  <a:cubicBezTo>
                    <a:pt x="821" y="183"/>
                    <a:pt x="639" y="0"/>
                    <a:pt x="396" y="0"/>
                  </a:cubicBezTo>
                  <a:close/>
                </a:path>
              </a:pathLst>
            </a:custGeom>
            <a:solidFill>
              <a:schemeClr val="accent1"/>
            </a:solidFill>
            <a:ln w="0">
              <a:noFill/>
            </a:ln>
          </p:spPr>
          <p:style>
            <a:lnRef idx="0"/>
            <a:fillRef idx="0"/>
            <a:effectRef idx="0"/>
            <a:fontRef idx="minor"/>
          </p:style>
        </p:sp>
        <p:sp>
          <p:nvSpPr>
            <p:cNvPr id="280" name="Google Shape;799;p13"/>
            <p:cNvSpPr/>
            <p:nvPr/>
          </p:nvSpPr>
          <p:spPr>
            <a:xfrm>
              <a:off x="9034920" y="569160"/>
              <a:ext cx="20160" cy="20160"/>
            </a:xfrm>
            <a:custGeom>
              <a:avLst/>
              <a:gdLst/>
              <a:ahLst/>
              <a:rect l="l" t="t" r="r" b="b"/>
              <a:pathLst>
                <a:path w="822" h="821">
                  <a:moveTo>
                    <a:pt x="396" y="0"/>
                  </a:moveTo>
                  <a:cubicBezTo>
                    <a:pt x="183" y="0"/>
                    <a:pt x="1" y="183"/>
                    <a:pt x="1" y="395"/>
                  </a:cubicBezTo>
                  <a:cubicBezTo>
                    <a:pt x="1" y="638"/>
                    <a:pt x="183" y="821"/>
                    <a:pt x="396" y="821"/>
                  </a:cubicBezTo>
                  <a:cubicBezTo>
                    <a:pt x="639" y="821"/>
                    <a:pt x="821" y="638"/>
                    <a:pt x="821" y="395"/>
                  </a:cubicBezTo>
                  <a:cubicBezTo>
                    <a:pt x="821" y="183"/>
                    <a:pt x="639" y="0"/>
                    <a:pt x="396" y="0"/>
                  </a:cubicBezTo>
                  <a:close/>
                </a:path>
              </a:pathLst>
            </a:custGeom>
            <a:solidFill>
              <a:schemeClr val="accent1"/>
            </a:solidFill>
            <a:ln w="0">
              <a:noFill/>
            </a:ln>
          </p:spPr>
          <p:style>
            <a:lnRef idx="0"/>
            <a:fillRef idx="0"/>
            <a:effectRef idx="0"/>
            <a:fontRef idx="minor"/>
          </p:style>
        </p:sp>
        <p:sp>
          <p:nvSpPr>
            <p:cNvPr id="281" name="Google Shape;800;p13"/>
            <p:cNvSpPr/>
            <p:nvPr/>
          </p:nvSpPr>
          <p:spPr>
            <a:xfrm>
              <a:off x="9034920" y="759240"/>
              <a:ext cx="20160" cy="20160"/>
            </a:xfrm>
            <a:custGeom>
              <a:avLst/>
              <a:gdLst/>
              <a:ahLst/>
              <a:rect l="l" t="t" r="r" b="b"/>
              <a:pathLst>
                <a:path w="822" h="821">
                  <a:moveTo>
                    <a:pt x="396" y="0"/>
                  </a:moveTo>
                  <a:cubicBezTo>
                    <a:pt x="183" y="0"/>
                    <a:pt x="1" y="152"/>
                    <a:pt x="1" y="395"/>
                  </a:cubicBezTo>
                  <a:cubicBezTo>
                    <a:pt x="1" y="638"/>
                    <a:pt x="183" y="821"/>
                    <a:pt x="396" y="821"/>
                  </a:cubicBezTo>
                  <a:cubicBezTo>
                    <a:pt x="639" y="821"/>
                    <a:pt x="821" y="638"/>
                    <a:pt x="821" y="395"/>
                  </a:cubicBezTo>
                  <a:cubicBezTo>
                    <a:pt x="821" y="182"/>
                    <a:pt x="639" y="0"/>
                    <a:pt x="396" y="0"/>
                  </a:cubicBezTo>
                  <a:close/>
                </a:path>
              </a:pathLst>
            </a:custGeom>
            <a:solidFill>
              <a:schemeClr val="accent1"/>
            </a:solidFill>
            <a:ln w="0">
              <a:noFill/>
            </a:ln>
          </p:spPr>
          <p:style>
            <a:lnRef idx="0"/>
            <a:fillRef idx="0"/>
            <a:effectRef idx="0"/>
            <a:fontRef idx="minor"/>
          </p:style>
        </p:sp>
        <p:sp>
          <p:nvSpPr>
            <p:cNvPr id="282" name="Google Shape;801;p13"/>
            <p:cNvSpPr/>
            <p:nvPr/>
          </p:nvSpPr>
          <p:spPr>
            <a:xfrm>
              <a:off x="9034920" y="947520"/>
              <a:ext cx="20160" cy="20880"/>
            </a:xfrm>
            <a:custGeom>
              <a:avLst/>
              <a:gdLst/>
              <a:ahLst/>
              <a:rect l="l" t="t" r="r" b="b"/>
              <a:pathLst>
                <a:path w="822" h="852">
                  <a:moveTo>
                    <a:pt x="396" y="0"/>
                  </a:moveTo>
                  <a:cubicBezTo>
                    <a:pt x="183" y="0"/>
                    <a:pt x="1" y="213"/>
                    <a:pt x="1" y="426"/>
                  </a:cubicBezTo>
                  <a:cubicBezTo>
                    <a:pt x="1" y="669"/>
                    <a:pt x="183" y="851"/>
                    <a:pt x="396" y="851"/>
                  </a:cubicBezTo>
                  <a:cubicBezTo>
                    <a:pt x="639" y="851"/>
                    <a:pt x="821" y="669"/>
                    <a:pt x="821" y="426"/>
                  </a:cubicBezTo>
                  <a:cubicBezTo>
                    <a:pt x="821" y="213"/>
                    <a:pt x="639" y="0"/>
                    <a:pt x="396" y="0"/>
                  </a:cubicBezTo>
                  <a:close/>
                </a:path>
              </a:pathLst>
            </a:custGeom>
            <a:solidFill>
              <a:schemeClr val="accent1"/>
            </a:solidFill>
            <a:ln w="0">
              <a:noFill/>
            </a:ln>
          </p:spPr>
          <p:style>
            <a:lnRef idx="0"/>
            <a:fillRef idx="0"/>
            <a:effectRef idx="0"/>
            <a:fontRef idx="minor"/>
          </p:style>
        </p:sp>
        <p:sp>
          <p:nvSpPr>
            <p:cNvPr id="283" name="Google Shape;802;p13"/>
            <p:cNvSpPr/>
            <p:nvPr/>
          </p:nvSpPr>
          <p:spPr>
            <a:xfrm>
              <a:off x="9034920" y="1137600"/>
              <a:ext cx="20160" cy="20880"/>
            </a:xfrm>
            <a:custGeom>
              <a:avLst/>
              <a:gdLst/>
              <a:ahLst/>
              <a:rect l="l" t="t" r="r" b="b"/>
              <a:pathLst>
                <a:path w="822" h="852">
                  <a:moveTo>
                    <a:pt x="396" y="0"/>
                  </a:moveTo>
                  <a:cubicBezTo>
                    <a:pt x="183" y="0"/>
                    <a:pt x="1" y="213"/>
                    <a:pt x="1" y="426"/>
                  </a:cubicBezTo>
                  <a:cubicBezTo>
                    <a:pt x="1" y="669"/>
                    <a:pt x="183" y="851"/>
                    <a:pt x="396" y="851"/>
                  </a:cubicBezTo>
                  <a:cubicBezTo>
                    <a:pt x="639" y="851"/>
                    <a:pt x="821" y="669"/>
                    <a:pt x="821" y="426"/>
                  </a:cubicBezTo>
                  <a:cubicBezTo>
                    <a:pt x="821" y="213"/>
                    <a:pt x="639" y="0"/>
                    <a:pt x="396" y="0"/>
                  </a:cubicBezTo>
                  <a:close/>
                </a:path>
              </a:pathLst>
            </a:custGeom>
            <a:solidFill>
              <a:schemeClr val="accent1"/>
            </a:solidFill>
            <a:ln w="0">
              <a:noFill/>
            </a:ln>
          </p:spPr>
          <p:style>
            <a:lnRef idx="0"/>
            <a:fillRef idx="0"/>
            <a:effectRef idx="0"/>
            <a:fontRef idx="minor"/>
          </p:style>
        </p:sp>
        <p:sp>
          <p:nvSpPr>
            <p:cNvPr id="284" name="Google Shape;803;p13"/>
            <p:cNvSpPr/>
            <p:nvPr/>
          </p:nvSpPr>
          <p:spPr>
            <a:xfrm>
              <a:off x="9034920" y="1326600"/>
              <a:ext cx="20160" cy="20880"/>
            </a:xfrm>
            <a:custGeom>
              <a:avLst/>
              <a:gdLst/>
              <a:ahLst/>
              <a:rect l="l" t="t" r="r" b="b"/>
              <a:pathLst>
                <a:path w="822" h="852">
                  <a:moveTo>
                    <a:pt x="396" y="1"/>
                  </a:moveTo>
                  <a:cubicBezTo>
                    <a:pt x="183" y="1"/>
                    <a:pt x="1" y="183"/>
                    <a:pt x="1" y="426"/>
                  </a:cubicBezTo>
                  <a:cubicBezTo>
                    <a:pt x="1" y="639"/>
                    <a:pt x="183" y="852"/>
                    <a:pt x="396" y="852"/>
                  </a:cubicBezTo>
                  <a:cubicBezTo>
                    <a:pt x="639" y="852"/>
                    <a:pt x="821" y="639"/>
                    <a:pt x="821" y="426"/>
                  </a:cubicBezTo>
                  <a:cubicBezTo>
                    <a:pt x="821" y="183"/>
                    <a:pt x="639" y="1"/>
                    <a:pt x="396" y="1"/>
                  </a:cubicBezTo>
                  <a:close/>
                </a:path>
              </a:pathLst>
            </a:custGeom>
            <a:solidFill>
              <a:schemeClr val="accent1"/>
            </a:solidFill>
            <a:ln w="0">
              <a:noFill/>
            </a:ln>
          </p:spPr>
          <p:style>
            <a:lnRef idx="0"/>
            <a:fillRef idx="0"/>
            <a:effectRef idx="0"/>
            <a:fontRef idx="minor"/>
          </p:style>
        </p:sp>
        <p:sp>
          <p:nvSpPr>
            <p:cNvPr id="285" name="Google Shape;804;p13"/>
            <p:cNvSpPr/>
            <p:nvPr/>
          </p:nvSpPr>
          <p:spPr>
            <a:xfrm>
              <a:off x="9034920" y="1516680"/>
              <a:ext cx="20160" cy="20880"/>
            </a:xfrm>
            <a:custGeom>
              <a:avLst/>
              <a:gdLst/>
              <a:ahLst/>
              <a:rect l="l" t="t" r="r" b="b"/>
              <a:pathLst>
                <a:path w="822" h="852">
                  <a:moveTo>
                    <a:pt x="396" y="0"/>
                  </a:moveTo>
                  <a:cubicBezTo>
                    <a:pt x="183" y="0"/>
                    <a:pt x="1" y="183"/>
                    <a:pt x="1" y="426"/>
                  </a:cubicBezTo>
                  <a:cubicBezTo>
                    <a:pt x="1" y="639"/>
                    <a:pt x="183" y="852"/>
                    <a:pt x="396" y="852"/>
                  </a:cubicBezTo>
                  <a:cubicBezTo>
                    <a:pt x="639" y="852"/>
                    <a:pt x="821" y="639"/>
                    <a:pt x="821" y="426"/>
                  </a:cubicBezTo>
                  <a:cubicBezTo>
                    <a:pt x="821" y="183"/>
                    <a:pt x="639" y="0"/>
                    <a:pt x="396" y="0"/>
                  </a:cubicBezTo>
                  <a:close/>
                </a:path>
              </a:pathLst>
            </a:custGeom>
            <a:solidFill>
              <a:schemeClr val="accent1"/>
            </a:solidFill>
            <a:ln w="0">
              <a:noFill/>
            </a:ln>
          </p:spPr>
          <p:style>
            <a:lnRef idx="0"/>
            <a:fillRef idx="0"/>
            <a:effectRef idx="0"/>
            <a:fontRef idx="minor"/>
          </p:style>
        </p:sp>
        <p:sp>
          <p:nvSpPr>
            <p:cNvPr id="286" name="Google Shape;805;p13"/>
            <p:cNvSpPr/>
            <p:nvPr/>
          </p:nvSpPr>
          <p:spPr>
            <a:xfrm>
              <a:off x="9034920" y="1706040"/>
              <a:ext cx="20160" cy="20160"/>
            </a:xfrm>
            <a:custGeom>
              <a:avLst/>
              <a:gdLst/>
              <a:ahLst/>
              <a:rect l="l" t="t" r="r" b="b"/>
              <a:pathLst>
                <a:path w="822" h="822">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1"/>
            </a:solidFill>
            <a:ln w="0">
              <a:noFill/>
            </a:ln>
          </p:spPr>
          <p:style>
            <a:lnRef idx="0"/>
            <a:fillRef idx="0"/>
            <a:effectRef idx="0"/>
            <a:fontRef idx="minor"/>
          </p:style>
        </p:sp>
        <p:sp>
          <p:nvSpPr>
            <p:cNvPr id="287" name="Google Shape;806;p13"/>
            <p:cNvSpPr/>
            <p:nvPr/>
          </p:nvSpPr>
          <p:spPr>
            <a:xfrm>
              <a:off x="9034920" y="1895760"/>
              <a:ext cx="20160" cy="20160"/>
            </a:xfrm>
            <a:custGeom>
              <a:avLst/>
              <a:gdLst/>
              <a:ahLst/>
              <a:rect l="l" t="t" r="r" b="b"/>
              <a:pathLst>
                <a:path w="822" h="822">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1"/>
            </a:solidFill>
            <a:ln w="0">
              <a:noFill/>
            </a:ln>
          </p:spPr>
          <p:style>
            <a:lnRef idx="0"/>
            <a:fillRef idx="0"/>
            <a:effectRef idx="0"/>
            <a:fontRef idx="minor"/>
          </p:style>
        </p:sp>
        <p:sp>
          <p:nvSpPr>
            <p:cNvPr id="288" name="Google Shape;807;p13"/>
            <p:cNvSpPr/>
            <p:nvPr/>
          </p:nvSpPr>
          <p:spPr>
            <a:xfrm>
              <a:off x="9034920" y="2085840"/>
              <a:ext cx="20160" cy="20160"/>
            </a:xfrm>
            <a:custGeom>
              <a:avLst/>
              <a:gdLst/>
              <a:ahLst/>
              <a:rect l="l" t="t" r="r" b="b"/>
              <a:pathLst>
                <a:path w="822" h="822">
                  <a:moveTo>
                    <a:pt x="396" y="1"/>
                  </a:moveTo>
                  <a:cubicBezTo>
                    <a:pt x="183" y="1"/>
                    <a:pt x="1" y="183"/>
                    <a:pt x="1" y="426"/>
                  </a:cubicBezTo>
                  <a:cubicBezTo>
                    <a:pt x="1" y="639"/>
                    <a:pt x="183" y="821"/>
                    <a:pt x="396" y="821"/>
                  </a:cubicBezTo>
                  <a:cubicBezTo>
                    <a:pt x="639" y="821"/>
                    <a:pt x="821" y="639"/>
                    <a:pt x="821" y="426"/>
                  </a:cubicBezTo>
                  <a:cubicBezTo>
                    <a:pt x="821" y="183"/>
                    <a:pt x="639" y="1"/>
                    <a:pt x="396" y="1"/>
                  </a:cubicBezTo>
                  <a:close/>
                </a:path>
              </a:pathLst>
            </a:custGeom>
            <a:solidFill>
              <a:schemeClr val="accent1"/>
            </a:solidFill>
            <a:ln w="0">
              <a:noFill/>
            </a:ln>
          </p:spPr>
          <p:style>
            <a:lnRef idx="0"/>
            <a:fillRef idx="0"/>
            <a:effectRef idx="0"/>
            <a:fontRef idx="minor"/>
          </p:style>
        </p:sp>
        <p:sp>
          <p:nvSpPr>
            <p:cNvPr id="289" name="Google Shape;808;p13"/>
            <p:cNvSpPr/>
            <p:nvPr/>
          </p:nvSpPr>
          <p:spPr>
            <a:xfrm>
              <a:off x="9034920" y="2275200"/>
              <a:ext cx="20160" cy="20160"/>
            </a:xfrm>
            <a:custGeom>
              <a:avLst/>
              <a:gdLst/>
              <a:ahLst/>
              <a:rect l="l" t="t" r="r" b="b"/>
              <a:pathLst>
                <a:path w="822" h="821">
                  <a:moveTo>
                    <a:pt x="396" y="0"/>
                  </a:moveTo>
                  <a:cubicBezTo>
                    <a:pt x="183" y="0"/>
                    <a:pt x="1" y="183"/>
                    <a:pt x="1" y="395"/>
                  </a:cubicBezTo>
                  <a:cubicBezTo>
                    <a:pt x="1" y="639"/>
                    <a:pt x="183" y="821"/>
                    <a:pt x="396" y="821"/>
                  </a:cubicBezTo>
                  <a:cubicBezTo>
                    <a:pt x="639" y="821"/>
                    <a:pt x="821" y="639"/>
                    <a:pt x="821" y="395"/>
                  </a:cubicBezTo>
                  <a:cubicBezTo>
                    <a:pt x="821" y="183"/>
                    <a:pt x="639" y="0"/>
                    <a:pt x="396" y="0"/>
                  </a:cubicBezTo>
                  <a:close/>
                </a:path>
              </a:pathLst>
            </a:custGeom>
            <a:solidFill>
              <a:schemeClr val="accent1"/>
            </a:solidFill>
            <a:ln w="0">
              <a:noFill/>
            </a:ln>
          </p:spPr>
          <p:style>
            <a:lnRef idx="0"/>
            <a:fillRef idx="0"/>
            <a:effectRef idx="0"/>
            <a:fontRef idx="minor"/>
          </p:style>
        </p:sp>
        <p:sp>
          <p:nvSpPr>
            <p:cNvPr id="290" name="Google Shape;809;p13"/>
            <p:cNvSpPr/>
            <p:nvPr/>
          </p:nvSpPr>
          <p:spPr>
            <a:xfrm>
              <a:off x="8873280" y="0"/>
              <a:ext cx="20880" cy="20160"/>
            </a:xfrm>
            <a:custGeom>
              <a:avLst/>
              <a:gdLst/>
              <a:ahLst/>
              <a:rect l="l" t="t" r="r" b="b"/>
              <a:pathLst>
                <a:path w="852" h="822">
                  <a:moveTo>
                    <a:pt x="426" y="1"/>
                  </a:moveTo>
                  <a:cubicBezTo>
                    <a:pt x="183" y="1"/>
                    <a:pt x="0" y="183"/>
                    <a:pt x="0" y="396"/>
                  </a:cubicBezTo>
                  <a:cubicBezTo>
                    <a:pt x="0" y="639"/>
                    <a:pt x="183" y="822"/>
                    <a:pt x="426" y="822"/>
                  </a:cubicBezTo>
                  <a:cubicBezTo>
                    <a:pt x="639" y="822"/>
                    <a:pt x="851" y="639"/>
                    <a:pt x="851" y="396"/>
                  </a:cubicBezTo>
                  <a:cubicBezTo>
                    <a:pt x="851" y="183"/>
                    <a:pt x="639" y="1"/>
                    <a:pt x="426" y="1"/>
                  </a:cubicBezTo>
                  <a:close/>
                </a:path>
              </a:pathLst>
            </a:custGeom>
            <a:solidFill>
              <a:schemeClr val="accent1"/>
            </a:solidFill>
            <a:ln w="0">
              <a:noFill/>
            </a:ln>
          </p:spPr>
          <p:style>
            <a:lnRef idx="0"/>
            <a:fillRef idx="0"/>
            <a:effectRef idx="0"/>
            <a:fontRef idx="minor"/>
          </p:style>
        </p:sp>
        <p:sp>
          <p:nvSpPr>
            <p:cNvPr id="291" name="Google Shape;810;p13"/>
            <p:cNvSpPr/>
            <p:nvPr/>
          </p:nvSpPr>
          <p:spPr>
            <a:xfrm>
              <a:off x="8873280" y="190080"/>
              <a:ext cx="20880" cy="20160"/>
            </a:xfrm>
            <a:custGeom>
              <a:avLst/>
              <a:gdLst/>
              <a:ahLst/>
              <a:rect l="l" t="t" r="r" b="b"/>
              <a:pathLst>
                <a:path w="852" h="822">
                  <a:moveTo>
                    <a:pt x="426" y="1"/>
                  </a:moveTo>
                  <a:cubicBezTo>
                    <a:pt x="183" y="1"/>
                    <a:pt x="0" y="183"/>
                    <a:pt x="0" y="426"/>
                  </a:cubicBezTo>
                  <a:cubicBezTo>
                    <a:pt x="0" y="639"/>
                    <a:pt x="183" y="821"/>
                    <a:pt x="426" y="821"/>
                  </a:cubicBezTo>
                  <a:cubicBezTo>
                    <a:pt x="639" y="821"/>
                    <a:pt x="851" y="639"/>
                    <a:pt x="851" y="426"/>
                  </a:cubicBezTo>
                  <a:cubicBezTo>
                    <a:pt x="851" y="183"/>
                    <a:pt x="639" y="1"/>
                    <a:pt x="426" y="1"/>
                  </a:cubicBezTo>
                  <a:close/>
                </a:path>
              </a:pathLst>
            </a:custGeom>
            <a:solidFill>
              <a:schemeClr val="accent1"/>
            </a:solidFill>
            <a:ln w="0">
              <a:noFill/>
            </a:ln>
          </p:spPr>
          <p:style>
            <a:lnRef idx="0"/>
            <a:fillRef idx="0"/>
            <a:effectRef idx="0"/>
            <a:fontRef idx="minor"/>
          </p:style>
        </p:sp>
        <p:sp>
          <p:nvSpPr>
            <p:cNvPr id="292" name="Google Shape;811;p13"/>
            <p:cNvSpPr/>
            <p:nvPr/>
          </p:nvSpPr>
          <p:spPr>
            <a:xfrm>
              <a:off x="8873280" y="379080"/>
              <a:ext cx="20880" cy="20160"/>
            </a:xfrm>
            <a:custGeom>
              <a:avLst/>
              <a:gdLst/>
              <a:ahLst/>
              <a:rect l="l" t="t" r="r" b="b"/>
              <a:pathLst>
                <a:path w="852" h="821">
                  <a:moveTo>
                    <a:pt x="426" y="0"/>
                  </a:moveTo>
                  <a:cubicBezTo>
                    <a:pt x="183" y="0"/>
                    <a:pt x="0" y="183"/>
                    <a:pt x="0" y="395"/>
                  </a:cubicBezTo>
                  <a:cubicBezTo>
                    <a:pt x="0" y="639"/>
                    <a:pt x="183" y="821"/>
                    <a:pt x="426" y="821"/>
                  </a:cubicBezTo>
                  <a:cubicBezTo>
                    <a:pt x="639" y="821"/>
                    <a:pt x="851" y="639"/>
                    <a:pt x="851" y="395"/>
                  </a:cubicBezTo>
                  <a:cubicBezTo>
                    <a:pt x="851" y="183"/>
                    <a:pt x="639" y="0"/>
                    <a:pt x="426" y="0"/>
                  </a:cubicBezTo>
                  <a:close/>
                </a:path>
              </a:pathLst>
            </a:custGeom>
            <a:solidFill>
              <a:schemeClr val="accent1"/>
            </a:solidFill>
            <a:ln w="0">
              <a:noFill/>
            </a:ln>
          </p:spPr>
          <p:style>
            <a:lnRef idx="0"/>
            <a:fillRef idx="0"/>
            <a:effectRef idx="0"/>
            <a:fontRef idx="minor"/>
          </p:style>
        </p:sp>
        <p:sp>
          <p:nvSpPr>
            <p:cNvPr id="293" name="Google Shape;812;p13"/>
            <p:cNvSpPr/>
            <p:nvPr/>
          </p:nvSpPr>
          <p:spPr>
            <a:xfrm>
              <a:off x="8873280" y="569160"/>
              <a:ext cx="20880" cy="20160"/>
            </a:xfrm>
            <a:custGeom>
              <a:avLst/>
              <a:gdLst/>
              <a:ahLst/>
              <a:rect l="l" t="t" r="r" b="b"/>
              <a:pathLst>
                <a:path w="852" h="821">
                  <a:moveTo>
                    <a:pt x="426" y="0"/>
                  </a:moveTo>
                  <a:cubicBezTo>
                    <a:pt x="183" y="0"/>
                    <a:pt x="0" y="183"/>
                    <a:pt x="0" y="395"/>
                  </a:cubicBezTo>
                  <a:cubicBezTo>
                    <a:pt x="0" y="638"/>
                    <a:pt x="183" y="821"/>
                    <a:pt x="426" y="821"/>
                  </a:cubicBezTo>
                  <a:cubicBezTo>
                    <a:pt x="639" y="821"/>
                    <a:pt x="851" y="638"/>
                    <a:pt x="851" y="395"/>
                  </a:cubicBezTo>
                  <a:cubicBezTo>
                    <a:pt x="851" y="183"/>
                    <a:pt x="639" y="0"/>
                    <a:pt x="426" y="0"/>
                  </a:cubicBezTo>
                  <a:close/>
                </a:path>
              </a:pathLst>
            </a:custGeom>
            <a:solidFill>
              <a:schemeClr val="accent1"/>
            </a:solidFill>
            <a:ln w="0">
              <a:noFill/>
            </a:ln>
          </p:spPr>
          <p:style>
            <a:lnRef idx="0"/>
            <a:fillRef idx="0"/>
            <a:effectRef idx="0"/>
            <a:fontRef idx="minor"/>
          </p:style>
        </p:sp>
        <p:sp>
          <p:nvSpPr>
            <p:cNvPr id="294" name="Google Shape;813;p13"/>
            <p:cNvSpPr/>
            <p:nvPr/>
          </p:nvSpPr>
          <p:spPr>
            <a:xfrm>
              <a:off x="8873280" y="757800"/>
              <a:ext cx="20880" cy="20880"/>
            </a:xfrm>
            <a:custGeom>
              <a:avLst/>
              <a:gdLst/>
              <a:ahLst/>
              <a:rect l="l" t="t" r="r" b="b"/>
              <a:pathLst>
                <a:path w="852" h="852">
                  <a:moveTo>
                    <a:pt x="426" y="0"/>
                  </a:moveTo>
                  <a:cubicBezTo>
                    <a:pt x="183" y="0"/>
                    <a:pt x="0" y="183"/>
                    <a:pt x="0" y="426"/>
                  </a:cubicBezTo>
                  <a:cubicBezTo>
                    <a:pt x="0" y="669"/>
                    <a:pt x="183" y="851"/>
                    <a:pt x="426" y="851"/>
                  </a:cubicBezTo>
                  <a:cubicBezTo>
                    <a:pt x="639" y="851"/>
                    <a:pt x="851" y="669"/>
                    <a:pt x="851" y="426"/>
                  </a:cubicBezTo>
                  <a:cubicBezTo>
                    <a:pt x="851" y="183"/>
                    <a:pt x="639" y="0"/>
                    <a:pt x="426" y="0"/>
                  </a:cubicBezTo>
                  <a:close/>
                </a:path>
              </a:pathLst>
            </a:custGeom>
            <a:solidFill>
              <a:schemeClr val="accent1"/>
            </a:solidFill>
            <a:ln w="0">
              <a:noFill/>
            </a:ln>
          </p:spPr>
          <p:style>
            <a:lnRef idx="0"/>
            <a:fillRef idx="0"/>
            <a:effectRef idx="0"/>
            <a:fontRef idx="minor"/>
          </p:style>
        </p:sp>
        <p:sp>
          <p:nvSpPr>
            <p:cNvPr id="295" name="Google Shape;814;p13"/>
            <p:cNvSpPr/>
            <p:nvPr/>
          </p:nvSpPr>
          <p:spPr>
            <a:xfrm>
              <a:off x="8873280" y="947520"/>
              <a:ext cx="20880" cy="20880"/>
            </a:xfrm>
            <a:custGeom>
              <a:avLst/>
              <a:gdLst/>
              <a:ahLst/>
              <a:rect l="l" t="t" r="r" b="b"/>
              <a:pathLst>
                <a:path w="852" h="852">
                  <a:moveTo>
                    <a:pt x="426" y="0"/>
                  </a:moveTo>
                  <a:cubicBezTo>
                    <a:pt x="183" y="0"/>
                    <a:pt x="0" y="183"/>
                    <a:pt x="0" y="426"/>
                  </a:cubicBezTo>
                  <a:cubicBezTo>
                    <a:pt x="0" y="669"/>
                    <a:pt x="183" y="851"/>
                    <a:pt x="426" y="851"/>
                  </a:cubicBezTo>
                  <a:cubicBezTo>
                    <a:pt x="639" y="851"/>
                    <a:pt x="851" y="669"/>
                    <a:pt x="851" y="426"/>
                  </a:cubicBezTo>
                  <a:cubicBezTo>
                    <a:pt x="851" y="183"/>
                    <a:pt x="639" y="0"/>
                    <a:pt x="426" y="0"/>
                  </a:cubicBezTo>
                  <a:close/>
                </a:path>
              </a:pathLst>
            </a:custGeom>
            <a:solidFill>
              <a:schemeClr val="accent1"/>
            </a:solidFill>
            <a:ln w="0">
              <a:noFill/>
            </a:ln>
          </p:spPr>
          <p:style>
            <a:lnRef idx="0"/>
            <a:fillRef idx="0"/>
            <a:effectRef idx="0"/>
            <a:fontRef idx="minor"/>
          </p:style>
        </p:sp>
        <p:sp>
          <p:nvSpPr>
            <p:cNvPr id="296" name="Google Shape;815;p13"/>
            <p:cNvSpPr/>
            <p:nvPr/>
          </p:nvSpPr>
          <p:spPr>
            <a:xfrm>
              <a:off x="8873280" y="1137600"/>
              <a:ext cx="20880" cy="20880"/>
            </a:xfrm>
            <a:custGeom>
              <a:avLst/>
              <a:gdLst/>
              <a:ahLst/>
              <a:rect l="l" t="t" r="r" b="b"/>
              <a:pathLst>
                <a:path w="852" h="852">
                  <a:moveTo>
                    <a:pt x="426" y="0"/>
                  </a:moveTo>
                  <a:cubicBezTo>
                    <a:pt x="183" y="0"/>
                    <a:pt x="0" y="182"/>
                    <a:pt x="0" y="426"/>
                  </a:cubicBezTo>
                  <a:cubicBezTo>
                    <a:pt x="0" y="669"/>
                    <a:pt x="183" y="851"/>
                    <a:pt x="426" y="851"/>
                  </a:cubicBezTo>
                  <a:cubicBezTo>
                    <a:pt x="639" y="851"/>
                    <a:pt x="851" y="669"/>
                    <a:pt x="851" y="426"/>
                  </a:cubicBezTo>
                  <a:cubicBezTo>
                    <a:pt x="851" y="182"/>
                    <a:pt x="639" y="0"/>
                    <a:pt x="426" y="0"/>
                  </a:cubicBezTo>
                  <a:close/>
                </a:path>
              </a:pathLst>
            </a:custGeom>
            <a:solidFill>
              <a:schemeClr val="accent1"/>
            </a:solidFill>
            <a:ln w="0">
              <a:noFill/>
            </a:ln>
          </p:spPr>
          <p:style>
            <a:lnRef idx="0"/>
            <a:fillRef idx="0"/>
            <a:effectRef idx="0"/>
            <a:fontRef idx="minor"/>
          </p:style>
        </p:sp>
        <p:sp>
          <p:nvSpPr>
            <p:cNvPr id="297" name="Google Shape;816;p13"/>
            <p:cNvSpPr/>
            <p:nvPr/>
          </p:nvSpPr>
          <p:spPr>
            <a:xfrm>
              <a:off x="8873280" y="1326600"/>
              <a:ext cx="20880" cy="20880"/>
            </a:xfrm>
            <a:custGeom>
              <a:avLst/>
              <a:gdLst/>
              <a:ahLst/>
              <a:rect l="l" t="t" r="r" b="b"/>
              <a:pathLst>
                <a:path w="852" h="852">
                  <a:moveTo>
                    <a:pt x="426" y="1"/>
                  </a:moveTo>
                  <a:cubicBezTo>
                    <a:pt x="183" y="1"/>
                    <a:pt x="0" y="183"/>
                    <a:pt x="0" y="426"/>
                  </a:cubicBezTo>
                  <a:cubicBezTo>
                    <a:pt x="0" y="639"/>
                    <a:pt x="183" y="852"/>
                    <a:pt x="426" y="852"/>
                  </a:cubicBezTo>
                  <a:cubicBezTo>
                    <a:pt x="639" y="852"/>
                    <a:pt x="851" y="639"/>
                    <a:pt x="851" y="426"/>
                  </a:cubicBezTo>
                  <a:cubicBezTo>
                    <a:pt x="851" y="183"/>
                    <a:pt x="639" y="1"/>
                    <a:pt x="426" y="1"/>
                  </a:cubicBezTo>
                  <a:close/>
                </a:path>
              </a:pathLst>
            </a:custGeom>
            <a:solidFill>
              <a:schemeClr val="accent1"/>
            </a:solidFill>
            <a:ln w="0">
              <a:noFill/>
            </a:ln>
          </p:spPr>
          <p:style>
            <a:lnRef idx="0"/>
            <a:fillRef idx="0"/>
            <a:effectRef idx="0"/>
            <a:fontRef idx="minor"/>
          </p:style>
        </p:sp>
        <p:sp>
          <p:nvSpPr>
            <p:cNvPr id="298" name="Google Shape;817;p13"/>
            <p:cNvSpPr/>
            <p:nvPr/>
          </p:nvSpPr>
          <p:spPr>
            <a:xfrm>
              <a:off x="8873280" y="1516680"/>
              <a:ext cx="20880" cy="20880"/>
            </a:xfrm>
            <a:custGeom>
              <a:avLst/>
              <a:gdLst/>
              <a:ahLst/>
              <a:rect l="l" t="t" r="r" b="b"/>
              <a:pathLst>
                <a:path w="852" h="852">
                  <a:moveTo>
                    <a:pt x="426" y="0"/>
                  </a:moveTo>
                  <a:cubicBezTo>
                    <a:pt x="183" y="0"/>
                    <a:pt x="0" y="183"/>
                    <a:pt x="0" y="426"/>
                  </a:cubicBezTo>
                  <a:cubicBezTo>
                    <a:pt x="0" y="639"/>
                    <a:pt x="183" y="852"/>
                    <a:pt x="426" y="852"/>
                  </a:cubicBezTo>
                  <a:cubicBezTo>
                    <a:pt x="639" y="852"/>
                    <a:pt x="851" y="639"/>
                    <a:pt x="851" y="426"/>
                  </a:cubicBezTo>
                  <a:cubicBezTo>
                    <a:pt x="851" y="183"/>
                    <a:pt x="639" y="0"/>
                    <a:pt x="426" y="0"/>
                  </a:cubicBezTo>
                  <a:close/>
                </a:path>
              </a:pathLst>
            </a:custGeom>
            <a:solidFill>
              <a:schemeClr val="accent1"/>
            </a:solidFill>
            <a:ln w="0">
              <a:noFill/>
            </a:ln>
          </p:spPr>
          <p:style>
            <a:lnRef idx="0"/>
            <a:fillRef idx="0"/>
            <a:effectRef idx="0"/>
            <a:fontRef idx="minor"/>
          </p:style>
        </p:sp>
        <p:sp>
          <p:nvSpPr>
            <p:cNvPr id="299" name="Google Shape;818;p13"/>
            <p:cNvSpPr/>
            <p:nvPr/>
          </p:nvSpPr>
          <p:spPr>
            <a:xfrm>
              <a:off x="8873280" y="1706040"/>
              <a:ext cx="20880" cy="20160"/>
            </a:xfrm>
            <a:custGeom>
              <a:avLst/>
              <a:gdLst/>
              <a:ahLst/>
              <a:rect l="l" t="t" r="r" b="b"/>
              <a:pathLst>
                <a:path w="852" h="822">
                  <a:moveTo>
                    <a:pt x="426" y="1"/>
                  </a:moveTo>
                  <a:cubicBezTo>
                    <a:pt x="183" y="1"/>
                    <a:pt x="0" y="183"/>
                    <a:pt x="0" y="426"/>
                  </a:cubicBezTo>
                  <a:cubicBezTo>
                    <a:pt x="0" y="639"/>
                    <a:pt x="183" y="822"/>
                    <a:pt x="426" y="822"/>
                  </a:cubicBezTo>
                  <a:cubicBezTo>
                    <a:pt x="639" y="822"/>
                    <a:pt x="851" y="639"/>
                    <a:pt x="851" y="426"/>
                  </a:cubicBezTo>
                  <a:cubicBezTo>
                    <a:pt x="851" y="183"/>
                    <a:pt x="639" y="1"/>
                    <a:pt x="426" y="1"/>
                  </a:cubicBezTo>
                  <a:close/>
                </a:path>
              </a:pathLst>
            </a:custGeom>
            <a:solidFill>
              <a:schemeClr val="accent1"/>
            </a:solidFill>
            <a:ln w="0">
              <a:noFill/>
            </a:ln>
          </p:spPr>
          <p:style>
            <a:lnRef idx="0"/>
            <a:fillRef idx="0"/>
            <a:effectRef idx="0"/>
            <a:fontRef idx="minor"/>
          </p:style>
        </p:sp>
        <p:sp>
          <p:nvSpPr>
            <p:cNvPr id="300" name="Google Shape;819;p13"/>
            <p:cNvSpPr/>
            <p:nvPr/>
          </p:nvSpPr>
          <p:spPr>
            <a:xfrm>
              <a:off x="8873280" y="1895760"/>
              <a:ext cx="20880" cy="20160"/>
            </a:xfrm>
            <a:custGeom>
              <a:avLst/>
              <a:gdLst/>
              <a:ahLst/>
              <a:rect l="l" t="t" r="r" b="b"/>
              <a:pathLst>
                <a:path w="852" h="822">
                  <a:moveTo>
                    <a:pt x="426" y="1"/>
                  </a:moveTo>
                  <a:cubicBezTo>
                    <a:pt x="183" y="1"/>
                    <a:pt x="0" y="183"/>
                    <a:pt x="0" y="426"/>
                  </a:cubicBezTo>
                  <a:cubicBezTo>
                    <a:pt x="0" y="639"/>
                    <a:pt x="183" y="822"/>
                    <a:pt x="426" y="822"/>
                  </a:cubicBezTo>
                  <a:cubicBezTo>
                    <a:pt x="639" y="822"/>
                    <a:pt x="851" y="639"/>
                    <a:pt x="851" y="426"/>
                  </a:cubicBezTo>
                  <a:cubicBezTo>
                    <a:pt x="851" y="183"/>
                    <a:pt x="639" y="1"/>
                    <a:pt x="426" y="1"/>
                  </a:cubicBezTo>
                  <a:close/>
                </a:path>
              </a:pathLst>
            </a:custGeom>
            <a:solidFill>
              <a:schemeClr val="accent1"/>
            </a:solidFill>
            <a:ln w="0">
              <a:noFill/>
            </a:ln>
          </p:spPr>
          <p:style>
            <a:lnRef idx="0"/>
            <a:fillRef idx="0"/>
            <a:effectRef idx="0"/>
            <a:fontRef idx="minor"/>
          </p:style>
        </p:sp>
        <p:sp>
          <p:nvSpPr>
            <p:cNvPr id="301" name="Google Shape;820;p13"/>
            <p:cNvSpPr/>
            <p:nvPr/>
          </p:nvSpPr>
          <p:spPr>
            <a:xfrm>
              <a:off x="8873280" y="2085840"/>
              <a:ext cx="20880" cy="20160"/>
            </a:xfrm>
            <a:custGeom>
              <a:avLst/>
              <a:gdLst/>
              <a:ahLst/>
              <a:rect l="l" t="t" r="r" b="b"/>
              <a:pathLst>
                <a:path w="852" h="822">
                  <a:moveTo>
                    <a:pt x="426" y="1"/>
                  </a:moveTo>
                  <a:cubicBezTo>
                    <a:pt x="183" y="1"/>
                    <a:pt x="0" y="183"/>
                    <a:pt x="0" y="426"/>
                  </a:cubicBezTo>
                  <a:cubicBezTo>
                    <a:pt x="0" y="639"/>
                    <a:pt x="183" y="821"/>
                    <a:pt x="426" y="821"/>
                  </a:cubicBezTo>
                  <a:cubicBezTo>
                    <a:pt x="639" y="821"/>
                    <a:pt x="851" y="639"/>
                    <a:pt x="851" y="426"/>
                  </a:cubicBezTo>
                  <a:cubicBezTo>
                    <a:pt x="851" y="183"/>
                    <a:pt x="639" y="1"/>
                    <a:pt x="426" y="1"/>
                  </a:cubicBezTo>
                  <a:close/>
                </a:path>
              </a:pathLst>
            </a:custGeom>
            <a:solidFill>
              <a:schemeClr val="accent1"/>
            </a:solidFill>
            <a:ln w="0">
              <a:noFill/>
            </a:ln>
          </p:spPr>
          <p:style>
            <a:lnRef idx="0"/>
            <a:fillRef idx="0"/>
            <a:effectRef idx="0"/>
            <a:fontRef idx="minor"/>
          </p:style>
        </p:sp>
        <p:sp>
          <p:nvSpPr>
            <p:cNvPr id="302" name="Google Shape;821;p13"/>
            <p:cNvSpPr/>
            <p:nvPr/>
          </p:nvSpPr>
          <p:spPr>
            <a:xfrm>
              <a:off x="8873280" y="2275200"/>
              <a:ext cx="20880" cy="20160"/>
            </a:xfrm>
            <a:custGeom>
              <a:avLst/>
              <a:gdLst/>
              <a:ahLst/>
              <a:rect l="l" t="t" r="r" b="b"/>
              <a:pathLst>
                <a:path w="852" h="821">
                  <a:moveTo>
                    <a:pt x="426" y="0"/>
                  </a:moveTo>
                  <a:cubicBezTo>
                    <a:pt x="183" y="0"/>
                    <a:pt x="0" y="183"/>
                    <a:pt x="0" y="395"/>
                  </a:cubicBezTo>
                  <a:cubicBezTo>
                    <a:pt x="0" y="639"/>
                    <a:pt x="183" y="821"/>
                    <a:pt x="426" y="821"/>
                  </a:cubicBezTo>
                  <a:cubicBezTo>
                    <a:pt x="639" y="821"/>
                    <a:pt x="851" y="639"/>
                    <a:pt x="851" y="395"/>
                  </a:cubicBezTo>
                  <a:cubicBezTo>
                    <a:pt x="851" y="183"/>
                    <a:pt x="639" y="0"/>
                    <a:pt x="426" y="0"/>
                  </a:cubicBezTo>
                  <a:close/>
                </a:path>
              </a:pathLst>
            </a:custGeom>
            <a:solidFill>
              <a:schemeClr val="accent1"/>
            </a:solidFill>
            <a:ln w="0">
              <a:noFill/>
            </a:ln>
          </p:spPr>
          <p:style>
            <a:lnRef idx="0"/>
            <a:fillRef idx="0"/>
            <a:effectRef idx="0"/>
            <a:fontRef idx="minor"/>
          </p:style>
        </p:sp>
        <p:sp>
          <p:nvSpPr>
            <p:cNvPr id="303" name="Google Shape;822;p13"/>
            <p:cNvSpPr/>
            <p:nvPr/>
          </p:nvSpPr>
          <p:spPr>
            <a:xfrm>
              <a:off x="8712000" y="0"/>
              <a:ext cx="20160" cy="20160"/>
            </a:xfrm>
            <a:custGeom>
              <a:avLst/>
              <a:gdLst/>
              <a:ahLst/>
              <a:rect l="l" t="t" r="r" b="b"/>
              <a:pathLst>
                <a:path w="822" h="822">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1"/>
            </a:solidFill>
            <a:ln w="0">
              <a:noFill/>
            </a:ln>
          </p:spPr>
          <p:style>
            <a:lnRef idx="0"/>
            <a:fillRef idx="0"/>
            <a:effectRef idx="0"/>
            <a:fontRef idx="minor"/>
          </p:style>
        </p:sp>
        <p:sp>
          <p:nvSpPr>
            <p:cNvPr id="304" name="Google Shape;823;p13"/>
            <p:cNvSpPr/>
            <p:nvPr/>
          </p:nvSpPr>
          <p:spPr>
            <a:xfrm>
              <a:off x="8712000" y="190080"/>
              <a:ext cx="20160" cy="20160"/>
            </a:xfrm>
            <a:custGeom>
              <a:avLst/>
              <a:gdLst/>
              <a:ahLst/>
              <a:rect l="l" t="t" r="r" b="b"/>
              <a:pathLst>
                <a:path w="822" h="822">
                  <a:moveTo>
                    <a:pt x="396" y="1"/>
                  </a:moveTo>
                  <a:cubicBezTo>
                    <a:pt x="183" y="1"/>
                    <a:pt x="0" y="183"/>
                    <a:pt x="0" y="426"/>
                  </a:cubicBezTo>
                  <a:cubicBezTo>
                    <a:pt x="0" y="639"/>
                    <a:pt x="183" y="821"/>
                    <a:pt x="396" y="821"/>
                  </a:cubicBezTo>
                  <a:cubicBezTo>
                    <a:pt x="639" y="821"/>
                    <a:pt x="821" y="639"/>
                    <a:pt x="821" y="426"/>
                  </a:cubicBezTo>
                  <a:cubicBezTo>
                    <a:pt x="821" y="183"/>
                    <a:pt x="639" y="1"/>
                    <a:pt x="396" y="1"/>
                  </a:cubicBezTo>
                  <a:close/>
                </a:path>
              </a:pathLst>
            </a:custGeom>
            <a:solidFill>
              <a:schemeClr val="accent1"/>
            </a:solidFill>
            <a:ln w="0">
              <a:noFill/>
            </a:ln>
          </p:spPr>
          <p:style>
            <a:lnRef idx="0"/>
            <a:fillRef idx="0"/>
            <a:effectRef idx="0"/>
            <a:fontRef idx="minor"/>
          </p:style>
        </p:sp>
        <p:sp>
          <p:nvSpPr>
            <p:cNvPr id="305" name="Google Shape;824;p13"/>
            <p:cNvSpPr/>
            <p:nvPr/>
          </p:nvSpPr>
          <p:spPr>
            <a:xfrm>
              <a:off x="8712000" y="379080"/>
              <a:ext cx="20160" cy="20160"/>
            </a:xfrm>
            <a:custGeom>
              <a:avLst/>
              <a:gdLst/>
              <a:ahLst/>
              <a:rect l="l" t="t" r="r" b="b"/>
              <a:pathLst>
                <a:path w="822" h="821">
                  <a:moveTo>
                    <a:pt x="396" y="0"/>
                  </a:moveTo>
                  <a:cubicBezTo>
                    <a:pt x="183" y="0"/>
                    <a:pt x="0" y="183"/>
                    <a:pt x="0" y="395"/>
                  </a:cubicBezTo>
                  <a:cubicBezTo>
                    <a:pt x="0" y="639"/>
                    <a:pt x="183" y="821"/>
                    <a:pt x="396" y="821"/>
                  </a:cubicBezTo>
                  <a:cubicBezTo>
                    <a:pt x="639" y="821"/>
                    <a:pt x="821" y="639"/>
                    <a:pt x="821" y="395"/>
                  </a:cubicBezTo>
                  <a:cubicBezTo>
                    <a:pt x="821" y="183"/>
                    <a:pt x="639" y="0"/>
                    <a:pt x="396" y="0"/>
                  </a:cubicBezTo>
                  <a:close/>
                </a:path>
              </a:pathLst>
            </a:custGeom>
            <a:solidFill>
              <a:schemeClr val="accent1"/>
            </a:solidFill>
            <a:ln w="0">
              <a:noFill/>
            </a:ln>
          </p:spPr>
          <p:style>
            <a:lnRef idx="0"/>
            <a:fillRef idx="0"/>
            <a:effectRef idx="0"/>
            <a:fontRef idx="minor"/>
          </p:style>
        </p:sp>
        <p:sp>
          <p:nvSpPr>
            <p:cNvPr id="306" name="Google Shape;825;p13"/>
            <p:cNvSpPr/>
            <p:nvPr/>
          </p:nvSpPr>
          <p:spPr>
            <a:xfrm>
              <a:off x="8712000" y="569160"/>
              <a:ext cx="20160" cy="20160"/>
            </a:xfrm>
            <a:custGeom>
              <a:avLst/>
              <a:gdLst/>
              <a:ahLst/>
              <a:rect l="l" t="t" r="r" b="b"/>
              <a:pathLst>
                <a:path w="822" h="821">
                  <a:moveTo>
                    <a:pt x="396" y="0"/>
                  </a:moveTo>
                  <a:cubicBezTo>
                    <a:pt x="183" y="0"/>
                    <a:pt x="0" y="183"/>
                    <a:pt x="0" y="395"/>
                  </a:cubicBezTo>
                  <a:cubicBezTo>
                    <a:pt x="0" y="638"/>
                    <a:pt x="183" y="821"/>
                    <a:pt x="396" y="821"/>
                  </a:cubicBezTo>
                  <a:cubicBezTo>
                    <a:pt x="639" y="821"/>
                    <a:pt x="821" y="638"/>
                    <a:pt x="821" y="395"/>
                  </a:cubicBezTo>
                  <a:cubicBezTo>
                    <a:pt x="821" y="183"/>
                    <a:pt x="639" y="0"/>
                    <a:pt x="396" y="0"/>
                  </a:cubicBezTo>
                  <a:close/>
                </a:path>
              </a:pathLst>
            </a:custGeom>
            <a:solidFill>
              <a:schemeClr val="accent1"/>
            </a:solidFill>
            <a:ln w="0">
              <a:noFill/>
            </a:ln>
          </p:spPr>
          <p:style>
            <a:lnRef idx="0"/>
            <a:fillRef idx="0"/>
            <a:effectRef idx="0"/>
            <a:fontRef idx="minor"/>
          </p:style>
        </p:sp>
        <p:sp>
          <p:nvSpPr>
            <p:cNvPr id="307" name="Google Shape;826;p13"/>
            <p:cNvSpPr/>
            <p:nvPr/>
          </p:nvSpPr>
          <p:spPr>
            <a:xfrm>
              <a:off x="8712000" y="759240"/>
              <a:ext cx="20160" cy="20160"/>
            </a:xfrm>
            <a:custGeom>
              <a:avLst/>
              <a:gdLst/>
              <a:ahLst/>
              <a:rect l="l" t="t" r="r" b="b"/>
              <a:pathLst>
                <a:path w="822" h="821">
                  <a:moveTo>
                    <a:pt x="396" y="0"/>
                  </a:moveTo>
                  <a:cubicBezTo>
                    <a:pt x="183" y="0"/>
                    <a:pt x="0" y="152"/>
                    <a:pt x="0" y="395"/>
                  </a:cubicBezTo>
                  <a:cubicBezTo>
                    <a:pt x="0" y="638"/>
                    <a:pt x="183" y="821"/>
                    <a:pt x="396" y="821"/>
                  </a:cubicBezTo>
                  <a:cubicBezTo>
                    <a:pt x="639" y="821"/>
                    <a:pt x="821" y="638"/>
                    <a:pt x="821" y="395"/>
                  </a:cubicBezTo>
                  <a:cubicBezTo>
                    <a:pt x="821" y="182"/>
                    <a:pt x="639" y="0"/>
                    <a:pt x="396" y="0"/>
                  </a:cubicBezTo>
                  <a:close/>
                </a:path>
              </a:pathLst>
            </a:custGeom>
            <a:solidFill>
              <a:schemeClr val="accent1"/>
            </a:solidFill>
            <a:ln w="0">
              <a:noFill/>
            </a:ln>
          </p:spPr>
          <p:style>
            <a:lnRef idx="0"/>
            <a:fillRef idx="0"/>
            <a:effectRef idx="0"/>
            <a:fontRef idx="minor"/>
          </p:style>
        </p:sp>
        <p:sp>
          <p:nvSpPr>
            <p:cNvPr id="308" name="Google Shape;827;p13"/>
            <p:cNvSpPr/>
            <p:nvPr/>
          </p:nvSpPr>
          <p:spPr>
            <a:xfrm>
              <a:off x="8712000" y="947520"/>
              <a:ext cx="20160" cy="20880"/>
            </a:xfrm>
            <a:custGeom>
              <a:avLst/>
              <a:gdLst/>
              <a:ahLst/>
              <a:rect l="l" t="t" r="r" b="b"/>
              <a:pathLst>
                <a:path w="822" h="852">
                  <a:moveTo>
                    <a:pt x="396" y="0"/>
                  </a:moveTo>
                  <a:cubicBezTo>
                    <a:pt x="183" y="0"/>
                    <a:pt x="0" y="213"/>
                    <a:pt x="0" y="426"/>
                  </a:cubicBezTo>
                  <a:cubicBezTo>
                    <a:pt x="0" y="669"/>
                    <a:pt x="183" y="851"/>
                    <a:pt x="396" y="851"/>
                  </a:cubicBezTo>
                  <a:cubicBezTo>
                    <a:pt x="639" y="851"/>
                    <a:pt x="821" y="669"/>
                    <a:pt x="821" y="426"/>
                  </a:cubicBezTo>
                  <a:cubicBezTo>
                    <a:pt x="821" y="213"/>
                    <a:pt x="639" y="0"/>
                    <a:pt x="396" y="0"/>
                  </a:cubicBezTo>
                  <a:close/>
                </a:path>
              </a:pathLst>
            </a:custGeom>
            <a:solidFill>
              <a:schemeClr val="accent1"/>
            </a:solidFill>
            <a:ln w="0">
              <a:noFill/>
            </a:ln>
          </p:spPr>
          <p:style>
            <a:lnRef idx="0"/>
            <a:fillRef idx="0"/>
            <a:effectRef idx="0"/>
            <a:fontRef idx="minor"/>
          </p:style>
        </p:sp>
        <p:sp>
          <p:nvSpPr>
            <p:cNvPr id="309" name="Google Shape;828;p13"/>
            <p:cNvSpPr/>
            <p:nvPr/>
          </p:nvSpPr>
          <p:spPr>
            <a:xfrm>
              <a:off x="8712000" y="1137600"/>
              <a:ext cx="20160" cy="20880"/>
            </a:xfrm>
            <a:custGeom>
              <a:avLst/>
              <a:gdLst/>
              <a:ahLst/>
              <a:rect l="l" t="t" r="r" b="b"/>
              <a:pathLst>
                <a:path w="822" h="852">
                  <a:moveTo>
                    <a:pt x="396" y="0"/>
                  </a:moveTo>
                  <a:cubicBezTo>
                    <a:pt x="183" y="0"/>
                    <a:pt x="0" y="213"/>
                    <a:pt x="0" y="426"/>
                  </a:cubicBezTo>
                  <a:cubicBezTo>
                    <a:pt x="0" y="669"/>
                    <a:pt x="183" y="851"/>
                    <a:pt x="396" y="851"/>
                  </a:cubicBezTo>
                  <a:cubicBezTo>
                    <a:pt x="639" y="851"/>
                    <a:pt x="821" y="669"/>
                    <a:pt x="821" y="426"/>
                  </a:cubicBezTo>
                  <a:cubicBezTo>
                    <a:pt x="821" y="213"/>
                    <a:pt x="639" y="0"/>
                    <a:pt x="396" y="0"/>
                  </a:cubicBezTo>
                  <a:close/>
                </a:path>
              </a:pathLst>
            </a:custGeom>
            <a:solidFill>
              <a:schemeClr val="accent1"/>
            </a:solidFill>
            <a:ln w="0">
              <a:noFill/>
            </a:ln>
          </p:spPr>
          <p:style>
            <a:lnRef idx="0"/>
            <a:fillRef idx="0"/>
            <a:effectRef idx="0"/>
            <a:fontRef idx="minor"/>
          </p:style>
        </p:sp>
        <p:sp>
          <p:nvSpPr>
            <p:cNvPr id="310" name="Google Shape;829;p13"/>
            <p:cNvSpPr/>
            <p:nvPr/>
          </p:nvSpPr>
          <p:spPr>
            <a:xfrm>
              <a:off x="8712000" y="1326600"/>
              <a:ext cx="20160" cy="20880"/>
            </a:xfrm>
            <a:custGeom>
              <a:avLst/>
              <a:gdLst/>
              <a:ahLst/>
              <a:rect l="l" t="t" r="r" b="b"/>
              <a:pathLst>
                <a:path w="822" h="852">
                  <a:moveTo>
                    <a:pt x="396" y="1"/>
                  </a:moveTo>
                  <a:cubicBezTo>
                    <a:pt x="183" y="1"/>
                    <a:pt x="0" y="183"/>
                    <a:pt x="0" y="426"/>
                  </a:cubicBezTo>
                  <a:cubicBezTo>
                    <a:pt x="0" y="639"/>
                    <a:pt x="183" y="852"/>
                    <a:pt x="396" y="852"/>
                  </a:cubicBezTo>
                  <a:cubicBezTo>
                    <a:pt x="639" y="852"/>
                    <a:pt x="821" y="639"/>
                    <a:pt x="821" y="426"/>
                  </a:cubicBezTo>
                  <a:cubicBezTo>
                    <a:pt x="821" y="183"/>
                    <a:pt x="639" y="1"/>
                    <a:pt x="396" y="1"/>
                  </a:cubicBezTo>
                  <a:close/>
                </a:path>
              </a:pathLst>
            </a:custGeom>
            <a:solidFill>
              <a:schemeClr val="accent1"/>
            </a:solidFill>
            <a:ln w="0">
              <a:noFill/>
            </a:ln>
          </p:spPr>
          <p:style>
            <a:lnRef idx="0"/>
            <a:fillRef idx="0"/>
            <a:effectRef idx="0"/>
            <a:fontRef idx="minor"/>
          </p:style>
        </p:sp>
        <p:sp>
          <p:nvSpPr>
            <p:cNvPr id="311" name="Google Shape;830;p13"/>
            <p:cNvSpPr/>
            <p:nvPr/>
          </p:nvSpPr>
          <p:spPr>
            <a:xfrm>
              <a:off x="8712000" y="1516680"/>
              <a:ext cx="20160" cy="20880"/>
            </a:xfrm>
            <a:custGeom>
              <a:avLst/>
              <a:gdLst/>
              <a:ahLst/>
              <a:rect l="l" t="t" r="r" b="b"/>
              <a:pathLst>
                <a:path w="822" h="852">
                  <a:moveTo>
                    <a:pt x="396" y="0"/>
                  </a:moveTo>
                  <a:cubicBezTo>
                    <a:pt x="183" y="0"/>
                    <a:pt x="0" y="183"/>
                    <a:pt x="0" y="426"/>
                  </a:cubicBezTo>
                  <a:cubicBezTo>
                    <a:pt x="0" y="639"/>
                    <a:pt x="183" y="852"/>
                    <a:pt x="396" y="852"/>
                  </a:cubicBezTo>
                  <a:cubicBezTo>
                    <a:pt x="639" y="852"/>
                    <a:pt x="821" y="639"/>
                    <a:pt x="821" y="426"/>
                  </a:cubicBezTo>
                  <a:cubicBezTo>
                    <a:pt x="821" y="183"/>
                    <a:pt x="639" y="0"/>
                    <a:pt x="396" y="0"/>
                  </a:cubicBezTo>
                  <a:close/>
                </a:path>
              </a:pathLst>
            </a:custGeom>
            <a:solidFill>
              <a:schemeClr val="accent1"/>
            </a:solidFill>
            <a:ln w="0">
              <a:noFill/>
            </a:ln>
          </p:spPr>
          <p:style>
            <a:lnRef idx="0"/>
            <a:fillRef idx="0"/>
            <a:effectRef idx="0"/>
            <a:fontRef idx="minor"/>
          </p:style>
        </p:sp>
        <p:sp>
          <p:nvSpPr>
            <p:cNvPr id="312" name="Google Shape;831;p13"/>
            <p:cNvSpPr/>
            <p:nvPr/>
          </p:nvSpPr>
          <p:spPr>
            <a:xfrm>
              <a:off x="8712000" y="1706040"/>
              <a:ext cx="20160" cy="20160"/>
            </a:xfrm>
            <a:custGeom>
              <a:avLst/>
              <a:gdLst/>
              <a:ahLst/>
              <a:rect l="l" t="t" r="r" b="b"/>
              <a:pathLst>
                <a:path w="822" h="822">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1"/>
            </a:solidFill>
            <a:ln w="0">
              <a:noFill/>
            </a:ln>
          </p:spPr>
          <p:style>
            <a:lnRef idx="0"/>
            <a:fillRef idx="0"/>
            <a:effectRef idx="0"/>
            <a:fontRef idx="minor"/>
          </p:style>
        </p:sp>
        <p:sp>
          <p:nvSpPr>
            <p:cNvPr id="313" name="Google Shape;832;p13"/>
            <p:cNvSpPr/>
            <p:nvPr/>
          </p:nvSpPr>
          <p:spPr>
            <a:xfrm>
              <a:off x="8712000" y="1895760"/>
              <a:ext cx="20160" cy="20160"/>
            </a:xfrm>
            <a:custGeom>
              <a:avLst/>
              <a:gdLst/>
              <a:ahLst/>
              <a:rect l="l" t="t" r="r" b="b"/>
              <a:pathLst>
                <a:path w="822" h="822">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1"/>
            </a:solidFill>
            <a:ln w="0">
              <a:noFill/>
            </a:ln>
          </p:spPr>
          <p:style>
            <a:lnRef idx="0"/>
            <a:fillRef idx="0"/>
            <a:effectRef idx="0"/>
            <a:fontRef idx="minor"/>
          </p:style>
        </p:sp>
        <p:sp>
          <p:nvSpPr>
            <p:cNvPr id="314" name="Google Shape;833;p13"/>
            <p:cNvSpPr/>
            <p:nvPr/>
          </p:nvSpPr>
          <p:spPr>
            <a:xfrm>
              <a:off x="8712000" y="2085840"/>
              <a:ext cx="20160" cy="20160"/>
            </a:xfrm>
            <a:custGeom>
              <a:avLst/>
              <a:gdLst/>
              <a:ahLst/>
              <a:rect l="l" t="t" r="r" b="b"/>
              <a:pathLst>
                <a:path w="822" h="822">
                  <a:moveTo>
                    <a:pt x="396" y="1"/>
                  </a:moveTo>
                  <a:cubicBezTo>
                    <a:pt x="183" y="1"/>
                    <a:pt x="0" y="183"/>
                    <a:pt x="0" y="426"/>
                  </a:cubicBezTo>
                  <a:cubicBezTo>
                    <a:pt x="0" y="639"/>
                    <a:pt x="183" y="821"/>
                    <a:pt x="396" y="821"/>
                  </a:cubicBezTo>
                  <a:cubicBezTo>
                    <a:pt x="639" y="821"/>
                    <a:pt x="821" y="639"/>
                    <a:pt x="821" y="426"/>
                  </a:cubicBezTo>
                  <a:cubicBezTo>
                    <a:pt x="821" y="183"/>
                    <a:pt x="639" y="1"/>
                    <a:pt x="396" y="1"/>
                  </a:cubicBezTo>
                  <a:close/>
                </a:path>
              </a:pathLst>
            </a:custGeom>
            <a:solidFill>
              <a:schemeClr val="accent1"/>
            </a:solidFill>
            <a:ln w="0">
              <a:noFill/>
            </a:ln>
          </p:spPr>
          <p:style>
            <a:lnRef idx="0"/>
            <a:fillRef idx="0"/>
            <a:effectRef idx="0"/>
            <a:fontRef idx="minor"/>
          </p:style>
        </p:sp>
        <p:sp>
          <p:nvSpPr>
            <p:cNvPr id="315" name="Google Shape;834;p13"/>
            <p:cNvSpPr/>
            <p:nvPr/>
          </p:nvSpPr>
          <p:spPr>
            <a:xfrm>
              <a:off x="8712000" y="2275200"/>
              <a:ext cx="20160" cy="20160"/>
            </a:xfrm>
            <a:custGeom>
              <a:avLst/>
              <a:gdLst/>
              <a:ahLst/>
              <a:rect l="l" t="t" r="r" b="b"/>
              <a:pathLst>
                <a:path w="822" h="821">
                  <a:moveTo>
                    <a:pt x="396" y="0"/>
                  </a:moveTo>
                  <a:cubicBezTo>
                    <a:pt x="183" y="0"/>
                    <a:pt x="0" y="183"/>
                    <a:pt x="0" y="395"/>
                  </a:cubicBezTo>
                  <a:cubicBezTo>
                    <a:pt x="0" y="639"/>
                    <a:pt x="183" y="821"/>
                    <a:pt x="396" y="821"/>
                  </a:cubicBezTo>
                  <a:cubicBezTo>
                    <a:pt x="639" y="821"/>
                    <a:pt x="821" y="639"/>
                    <a:pt x="821" y="395"/>
                  </a:cubicBezTo>
                  <a:cubicBezTo>
                    <a:pt x="821" y="183"/>
                    <a:pt x="639" y="0"/>
                    <a:pt x="396" y="0"/>
                  </a:cubicBezTo>
                  <a:close/>
                </a:path>
              </a:pathLst>
            </a:custGeom>
            <a:solidFill>
              <a:schemeClr val="accent1"/>
            </a:solidFill>
            <a:ln w="0">
              <a:noFill/>
            </a:ln>
          </p:spPr>
          <p:style>
            <a:lnRef idx="0"/>
            <a:fillRef idx="0"/>
            <a:effectRef idx="0"/>
            <a:fontRef idx="minor"/>
          </p:style>
        </p:sp>
      </p:grpSp>
      <p:sp>
        <p:nvSpPr>
          <p:cNvPr id="316" name="Google Shape;835;p13"/>
          <p:cNvSpPr/>
          <p:nvPr/>
        </p:nvSpPr>
        <p:spPr>
          <a:xfrm flipH="1">
            <a:off x="5267880" y="-3960"/>
            <a:ext cx="1884960" cy="276840"/>
          </a:xfrm>
          <a:custGeom>
            <a:avLst/>
            <a:gdLst/>
            <a:ahLst/>
            <a:rect l="l" t="t" r="r" b="b"/>
            <a:pathLst>
              <a:path w="75413" h="11095">
                <a:moveTo>
                  <a:pt x="0" y="0"/>
                </a:moveTo>
                <a:lnTo>
                  <a:pt x="0" y="11094"/>
                </a:lnTo>
                <a:lnTo>
                  <a:pt x="75412" y="11094"/>
                </a:lnTo>
                <a:lnTo>
                  <a:pt x="75412" y="0"/>
                </a:lnTo>
                <a:close/>
              </a:path>
            </a:pathLst>
          </a:custGeom>
          <a:solidFill>
            <a:schemeClr val="accent3"/>
          </a:solidFill>
          <a:ln w="0">
            <a:noFill/>
          </a:ln>
        </p:spPr>
        <p:style>
          <a:lnRef idx="0"/>
          <a:fillRef idx="0"/>
          <a:effectRef idx="0"/>
          <a:fontRef idx="minor"/>
        </p:style>
      </p:sp>
      <p:sp>
        <p:nvSpPr>
          <p:cNvPr id="317" name="Google Shape;836;p13"/>
          <p:cNvSpPr/>
          <p:nvPr/>
        </p:nvSpPr>
        <p:spPr>
          <a:xfrm flipH="1">
            <a:off x="6660000" y="-3960"/>
            <a:ext cx="2175840" cy="57240"/>
          </a:xfrm>
          <a:custGeom>
            <a:avLst/>
            <a:gdLst/>
            <a:ahLst/>
            <a:rect l="l" t="t" r="r" b="b"/>
            <a:pathLst>
              <a:path w="87054" h="2311">
                <a:moveTo>
                  <a:pt x="0" y="0"/>
                </a:moveTo>
                <a:lnTo>
                  <a:pt x="0" y="2310"/>
                </a:lnTo>
                <a:lnTo>
                  <a:pt x="87053" y="2310"/>
                </a:lnTo>
                <a:lnTo>
                  <a:pt x="87053" y="0"/>
                </a:lnTo>
                <a:close/>
              </a:path>
            </a:pathLst>
          </a:custGeom>
          <a:solidFill>
            <a:schemeClr val="accent1"/>
          </a:solidFill>
          <a:ln w="0">
            <a:noFill/>
          </a:ln>
        </p:spPr>
        <p:style>
          <a:lnRef idx="0"/>
          <a:fillRef idx="0"/>
          <a:effectRef idx="0"/>
          <a:fontRef idx="minor"/>
        </p:style>
      </p:sp>
      <p:grpSp>
        <p:nvGrpSpPr>
          <p:cNvPr id="318" name="Google Shape;837;p13"/>
          <p:cNvGrpSpPr/>
          <p:nvPr/>
        </p:nvGrpSpPr>
        <p:grpSpPr>
          <a:xfrm>
            <a:off x="-815760" y="4087440"/>
            <a:ext cx="1528560" cy="1528560"/>
            <a:chOff x="-815760" y="4087440"/>
            <a:chExt cx="1528560" cy="1528560"/>
          </a:xfrm>
        </p:grpSpPr>
        <p:sp>
          <p:nvSpPr>
            <p:cNvPr id="319" name="Google Shape;838;p13"/>
            <p:cNvSpPr/>
            <p:nvPr/>
          </p:nvSpPr>
          <p:spPr>
            <a:xfrm>
              <a:off x="-618120" y="4087440"/>
              <a:ext cx="5760" cy="1528560"/>
            </a:xfrm>
            <a:custGeom>
              <a:avLst/>
              <a:gdLst/>
              <a:ahLst/>
              <a:rect l="l" t="t" r="r" b="b"/>
              <a:pathLst>
                <a:path w="244" h="61157">
                  <a:moveTo>
                    <a:pt x="0" y="0"/>
                  </a:moveTo>
                  <a:lnTo>
                    <a:pt x="0" y="61156"/>
                  </a:lnTo>
                  <a:lnTo>
                    <a:pt x="243" y="61156"/>
                  </a:lnTo>
                  <a:lnTo>
                    <a:pt x="243" y="0"/>
                  </a:lnTo>
                  <a:close/>
                </a:path>
              </a:pathLst>
            </a:custGeom>
            <a:solidFill>
              <a:schemeClr val="accent4"/>
            </a:solidFill>
            <a:ln w="0">
              <a:noFill/>
            </a:ln>
          </p:spPr>
          <p:style>
            <a:lnRef idx="0"/>
            <a:fillRef idx="0"/>
            <a:effectRef idx="0"/>
            <a:fontRef idx="minor"/>
          </p:style>
        </p:sp>
        <p:sp>
          <p:nvSpPr>
            <p:cNvPr id="320" name="Google Shape;839;p13"/>
            <p:cNvSpPr/>
            <p:nvPr/>
          </p:nvSpPr>
          <p:spPr>
            <a:xfrm>
              <a:off x="-393480" y="4087440"/>
              <a:ext cx="6480" cy="1528560"/>
            </a:xfrm>
            <a:custGeom>
              <a:avLst/>
              <a:gdLst/>
              <a:ahLst/>
              <a:rect l="l" t="t" r="r" b="b"/>
              <a:pathLst>
                <a:path w="274" h="61157">
                  <a:moveTo>
                    <a:pt x="0" y="0"/>
                  </a:moveTo>
                  <a:lnTo>
                    <a:pt x="0" y="61156"/>
                  </a:lnTo>
                  <a:lnTo>
                    <a:pt x="274" y="61156"/>
                  </a:lnTo>
                  <a:lnTo>
                    <a:pt x="274" y="0"/>
                  </a:lnTo>
                  <a:close/>
                </a:path>
              </a:pathLst>
            </a:custGeom>
            <a:solidFill>
              <a:schemeClr val="accent4"/>
            </a:solidFill>
            <a:ln w="0">
              <a:noFill/>
            </a:ln>
          </p:spPr>
          <p:style>
            <a:lnRef idx="0"/>
            <a:fillRef idx="0"/>
            <a:effectRef idx="0"/>
            <a:fontRef idx="minor"/>
          </p:style>
        </p:sp>
        <p:sp>
          <p:nvSpPr>
            <p:cNvPr id="321" name="Google Shape;840;p13"/>
            <p:cNvSpPr/>
            <p:nvPr/>
          </p:nvSpPr>
          <p:spPr>
            <a:xfrm>
              <a:off x="-167040" y="4087440"/>
              <a:ext cx="5760" cy="1528560"/>
            </a:xfrm>
            <a:custGeom>
              <a:avLst/>
              <a:gdLst/>
              <a:ahLst/>
              <a:rect l="l" t="t" r="r" b="b"/>
              <a:pathLst>
                <a:path w="244" h="61157">
                  <a:moveTo>
                    <a:pt x="0" y="0"/>
                  </a:moveTo>
                  <a:lnTo>
                    <a:pt x="0" y="61156"/>
                  </a:lnTo>
                  <a:lnTo>
                    <a:pt x="244" y="61156"/>
                  </a:lnTo>
                  <a:lnTo>
                    <a:pt x="244" y="0"/>
                  </a:lnTo>
                  <a:close/>
                </a:path>
              </a:pathLst>
            </a:custGeom>
            <a:solidFill>
              <a:schemeClr val="accent4"/>
            </a:solidFill>
            <a:ln w="0">
              <a:noFill/>
            </a:ln>
          </p:spPr>
          <p:style>
            <a:lnRef idx="0"/>
            <a:fillRef idx="0"/>
            <a:effectRef idx="0"/>
            <a:fontRef idx="minor"/>
          </p:style>
        </p:sp>
        <p:sp>
          <p:nvSpPr>
            <p:cNvPr id="322" name="Google Shape;841;p13"/>
            <p:cNvSpPr/>
            <p:nvPr/>
          </p:nvSpPr>
          <p:spPr>
            <a:xfrm>
              <a:off x="57960" y="4087440"/>
              <a:ext cx="5760" cy="1528560"/>
            </a:xfrm>
            <a:custGeom>
              <a:avLst/>
              <a:gdLst/>
              <a:ahLst/>
              <a:rect l="l" t="t" r="r" b="b"/>
              <a:pathLst>
                <a:path w="244" h="61157">
                  <a:moveTo>
                    <a:pt x="0" y="0"/>
                  </a:moveTo>
                  <a:lnTo>
                    <a:pt x="0" y="61156"/>
                  </a:lnTo>
                  <a:lnTo>
                    <a:pt x="244" y="61156"/>
                  </a:lnTo>
                  <a:lnTo>
                    <a:pt x="244" y="0"/>
                  </a:lnTo>
                  <a:close/>
                </a:path>
              </a:pathLst>
            </a:custGeom>
            <a:solidFill>
              <a:schemeClr val="accent4"/>
            </a:solidFill>
            <a:ln w="0">
              <a:noFill/>
            </a:ln>
          </p:spPr>
          <p:style>
            <a:lnRef idx="0"/>
            <a:fillRef idx="0"/>
            <a:effectRef idx="0"/>
            <a:fontRef idx="minor"/>
          </p:style>
        </p:sp>
        <p:sp>
          <p:nvSpPr>
            <p:cNvPr id="323" name="Google Shape;842;p13"/>
            <p:cNvSpPr/>
            <p:nvPr/>
          </p:nvSpPr>
          <p:spPr>
            <a:xfrm>
              <a:off x="282960" y="4087440"/>
              <a:ext cx="6480" cy="1528560"/>
            </a:xfrm>
            <a:custGeom>
              <a:avLst/>
              <a:gdLst/>
              <a:ahLst/>
              <a:rect l="l" t="t" r="r" b="b"/>
              <a:pathLst>
                <a:path w="275" h="61157">
                  <a:moveTo>
                    <a:pt x="1" y="0"/>
                  </a:moveTo>
                  <a:lnTo>
                    <a:pt x="1" y="61156"/>
                  </a:lnTo>
                  <a:lnTo>
                    <a:pt x="274" y="61156"/>
                  </a:lnTo>
                  <a:lnTo>
                    <a:pt x="274" y="0"/>
                  </a:lnTo>
                  <a:close/>
                </a:path>
              </a:pathLst>
            </a:custGeom>
            <a:solidFill>
              <a:schemeClr val="accent4"/>
            </a:solidFill>
            <a:ln w="0">
              <a:noFill/>
            </a:ln>
          </p:spPr>
          <p:style>
            <a:lnRef idx="0"/>
            <a:fillRef idx="0"/>
            <a:effectRef idx="0"/>
            <a:fontRef idx="minor"/>
          </p:style>
        </p:sp>
        <p:sp>
          <p:nvSpPr>
            <p:cNvPr id="324" name="Google Shape;843;p13"/>
            <p:cNvSpPr/>
            <p:nvPr/>
          </p:nvSpPr>
          <p:spPr>
            <a:xfrm>
              <a:off x="508680" y="4087440"/>
              <a:ext cx="6480" cy="1528560"/>
            </a:xfrm>
            <a:custGeom>
              <a:avLst/>
              <a:gdLst/>
              <a:ahLst/>
              <a:rect l="l" t="t" r="r" b="b"/>
              <a:pathLst>
                <a:path w="274" h="61157">
                  <a:moveTo>
                    <a:pt x="0" y="0"/>
                  </a:moveTo>
                  <a:lnTo>
                    <a:pt x="0" y="61156"/>
                  </a:lnTo>
                  <a:lnTo>
                    <a:pt x="274" y="61156"/>
                  </a:lnTo>
                  <a:lnTo>
                    <a:pt x="274" y="0"/>
                  </a:lnTo>
                  <a:close/>
                </a:path>
              </a:pathLst>
            </a:custGeom>
            <a:solidFill>
              <a:schemeClr val="accent4"/>
            </a:solidFill>
            <a:ln w="0">
              <a:noFill/>
            </a:ln>
          </p:spPr>
          <p:style>
            <a:lnRef idx="0"/>
            <a:fillRef idx="0"/>
            <a:effectRef idx="0"/>
            <a:fontRef idx="minor"/>
          </p:style>
        </p:sp>
        <p:sp>
          <p:nvSpPr>
            <p:cNvPr id="325" name="Google Shape;844;p13"/>
            <p:cNvSpPr/>
            <p:nvPr/>
          </p:nvSpPr>
          <p:spPr>
            <a:xfrm>
              <a:off x="-815760" y="4284000"/>
              <a:ext cx="1528560" cy="6480"/>
            </a:xfrm>
            <a:custGeom>
              <a:avLst/>
              <a:gdLst/>
              <a:ahLst/>
              <a:rect l="l" t="t" r="r" b="b"/>
              <a:pathLst>
                <a:path w="61157" h="275">
                  <a:moveTo>
                    <a:pt x="0" y="1"/>
                  </a:moveTo>
                  <a:lnTo>
                    <a:pt x="0" y="274"/>
                  </a:lnTo>
                  <a:lnTo>
                    <a:pt x="61157" y="274"/>
                  </a:lnTo>
                  <a:lnTo>
                    <a:pt x="61157" y="1"/>
                  </a:lnTo>
                  <a:close/>
                </a:path>
              </a:pathLst>
            </a:custGeom>
            <a:solidFill>
              <a:schemeClr val="accent4"/>
            </a:solidFill>
            <a:ln w="0">
              <a:noFill/>
            </a:ln>
          </p:spPr>
          <p:style>
            <a:lnRef idx="0"/>
            <a:fillRef idx="0"/>
            <a:effectRef idx="0"/>
            <a:fontRef idx="minor"/>
          </p:style>
        </p:sp>
        <p:sp>
          <p:nvSpPr>
            <p:cNvPr id="326" name="Google Shape;845;p13"/>
            <p:cNvSpPr/>
            <p:nvPr/>
          </p:nvSpPr>
          <p:spPr>
            <a:xfrm>
              <a:off x="-815760" y="4510440"/>
              <a:ext cx="1528560" cy="6480"/>
            </a:xfrm>
            <a:custGeom>
              <a:avLst/>
              <a:gdLst/>
              <a:ahLst/>
              <a:rect l="l" t="t" r="r" b="b"/>
              <a:pathLst>
                <a:path w="61157" h="275">
                  <a:moveTo>
                    <a:pt x="0" y="0"/>
                  </a:moveTo>
                  <a:lnTo>
                    <a:pt x="0" y="274"/>
                  </a:lnTo>
                  <a:lnTo>
                    <a:pt x="61157" y="274"/>
                  </a:lnTo>
                  <a:lnTo>
                    <a:pt x="61157" y="0"/>
                  </a:lnTo>
                  <a:close/>
                </a:path>
              </a:pathLst>
            </a:custGeom>
            <a:solidFill>
              <a:schemeClr val="accent4"/>
            </a:solidFill>
            <a:ln w="0">
              <a:noFill/>
            </a:ln>
          </p:spPr>
          <p:style>
            <a:lnRef idx="0"/>
            <a:fillRef idx="0"/>
            <a:effectRef idx="0"/>
            <a:fontRef idx="minor"/>
          </p:style>
        </p:sp>
        <p:sp>
          <p:nvSpPr>
            <p:cNvPr id="327" name="Google Shape;846;p13"/>
            <p:cNvSpPr/>
            <p:nvPr/>
          </p:nvSpPr>
          <p:spPr>
            <a:xfrm>
              <a:off x="-815760" y="4735440"/>
              <a:ext cx="1528560" cy="6480"/>
            </a:xfrm>
            <a:custGeom>
              <a:avLst/>
              <a:gdLst/>
              <a:ahLst/>
              <a:rect l="l" t="t" r="r" b="b"/>
              <a:pathLst>
                <a:path w="61157" h="275">
                  <a:moveTo>
                    <a:pt x="0" y="1"/>
                  </a:moveTo>
                  <a:lnTo>
                    <a:pt x="0" y="274"/>
                  </a:lnTo>
                  <a:lnTo>
                    <a:pt x="61157" y="274"/>
                  </a:lnTo>
                  <a:lnTo>
                    <a:pt x="61157" y="1"/>
                  </a:lnTo>
                  <a:close/>
                </a:path>
              </a:pathLst>
            </a:custGeom>
            <a:solidFill>
              <a:schemeClr val="accent4"/>
            </a:solidFill>
            <a:ln w="0">
              <a:noFill/>
            </a:ln>
          </p:spPr>
          <p:style>
            <a:lnRef idx="0"/>
            <a:fillRef idx="0"/>
            <a:effectRef idx="0"/>
            <a:fontRef idx="minor"/>
          </p:style>
        </p:sp>
        <p:sp>
          <p:nvSpPr>
            <p:cNvPr id="328" name="Google Shape;847;p13"/>
            <p:cNvSpPr/>
            <p:nvPr/>
          </p:nvSpPr>
          <p:spPr>
            <a:xfrm>
              <a:off x="-815760" y="4961160"/>
              <a:ext cx="1528560" cy="5760"/>
            </a:xfrm>
            <a:custGeom>
              <a:avLst/>
              <a:gdLst/>
              <a:ahLst/>
              <a:rect l="l" t="t" r="r" b="b"/>
              <a:pathLst>
                <a:path w="61157" h="244">
                  <a:moveTo>
                    <a:pt x="0" y="0"/>
                  </a:moveTo>
                  <a:lnTo>
                    <a:pt x="0" y="243"/>
                  </a:lnTo>
                  <a:lnTo>
                    <a:pt x="61157" y="243"/>
                  </a:lnTo>
                  <a:lnTo>
                    <a:pt x="61157" y="0"/>
                  </a:lnTo>
                  <a:close/>
                </a:path>
              </a:pathLst>
            </a:custGeom>
            <a:solidFill>
              <a:schemeClr val="accent4"/>
            </a:solidFill>
            <a:ln w="0">
              <a:noFill/>
            </a:ln>
          </p:spPr>
          <p:style>
            <a:lnRef idx="0"/>
            <a:fillRef idx="0"/>
            <a:effectRef idx="0"/>
            <a:fontRef idx="minor"/>
          </p:style>
        </p:sp>
        <p:sp>
          <p:nvSpPr>
            <p:cNvPr id="329" name="Google Shape;848;p13"/>
            <p:cNvSpPr/>
            <p:nvPr/>
          </p:nvSpPr>
          <p:spPr>
            <a:xfrm>
              <a:off x="-815760" y="5186880"/>
              <a:ext cx="1528560" cy="6480"/>
            </a:xfrm>
            <a:custGeom>
              <a:avLst/>
              <a:gdLst/>
              <a:ahLst/>
              <a:rect l="l" t="t" r="r" b="b"/>
              <a:pathLst>
                <a:path w="61157" h="275">
                  <a:moveTo>
                    <a:pt x="0" y="1"/>
                  </a:moveTo>
                  <a:lnTo>
                    <a:pt x="0" y="274"/>
                  </a:lnTo>
                  <a:lnTo>
                    <a:pt x="61157" y="274"/>
                  </a:lnTo>
                  <a:lnTo>
                    <a:pt x="61157" y="1"/>
                  </a:lnTo>
                  <a:close/>
                </a:path>
              </a:pathLst>
            </a:custGeom>
            <a:solidFill>
              <a:schemeClr val="accent4"/>
            </a:solidFill>
            <a:ln w="0">
              <a:noFill/>
            </a:ln>
          </p:spPr>
          <p:style>
            <a:lnRef idx="0"/>
            <a:fillRef idx="0"/>
            <a:effectRef idx="0"/>
            <a:fontRef idx="minor"/>
          </p:style>
        </p:sp>
      </p:grpSp>
      <p:sp>
        <p:nvSpPr>
          <p:cNvPr id="330" name="PlaceHolder 1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919"/>
        </a:solidFill>
      </p:bgPr>
    </p:bg>
    <p:spTree>
      <p:nvGrpSpPr>
        <p:cNvPr id="1" name=""/>
        <p:cNvGrpSpPr/>
        <p:nvPr/>
      </p:nvGrpSpPr>
      <p:grpSpPr>
        <a:xfrm>
          <a:off x="0" y="0"/>
          <a:ext cx="0" cy="0"/>
          <a:chOff x="0" y="0"/>
          <a:chExt cx="0" cy="0"/>
        </a:xfrm>
      </p:grpSpPr>
      <p:sp>
        <p:nvSpPr>
          <p:cNvPr id="367" name="PlaceHolder 1"/>
          <p:cNvSpPr>
            <a:spLocks noGrp="1"/>
          </p:cNvSpPr>
          <p:nvPr>
            <p:ph type="title"/>
          </p:nvPr>
        </p:nvSpPr>
        <p:spPr>
          <a:xfrm>
            <a:off x="713160" y="1685520"/>
            <a:ext cx="4694760" cy="657720"/>
          </a:xfrm>
          <a:prstGeom prst="rect">
            <a:avLst/>
          </a:prstGeom>
          <a:noFill/>
          <a:ln w="0">
            <a:noFill/>
          </a:ln>
        </p:spPr>
        <p:txBody>
          <a:bodyPr tIns="91440" bIns="91440" anchor="ctr">
            <a:noAutofit/>
          </a:bodyPr>
          <a:p>
            <a:r>
              <a:rPr b="0" lang="en-IN" sz="4500" spc="-1" strike="noStrike">
                <a:solidFill>
                  <a:srgbClr val="000000"/>
                </a:solidFill>
                <a:latin typeface="Arial"/>
              </a:rPr>
              <a:t>Click to edit the title text format</a:t>
            </a:r>
            <a:endParaRPr b="0" lang="en-IN" sz="4500" spc="-1" strike="noStrike">
              <a:solidFill>
                <a:srgbClr val="000000"/>
              </a:solidFill>
              <a:latin typeface="Arial"/>
            </a:endParaRPr>
          </a:p>
        </p:txBody>
      </p:sp>
      <p:grpSp>
        <p:nvGrpSpPr>
          <p:cNvPr id="368" name="Google Shape;510;p9"/>
          <p:cNvGrpSpPr/>
          <p:nvPr/>
        </p:nvGrpSpPr>
        <p:grpSpPr>
          <a:xfrm>
            <a:off x="713160" y="4604400"/>
            <a:ext cx="2331000" cy="160560"/>
            <a:chOff x="713160" y="4604400"/>
            <a:chExt cx="2331000" cy="160560"/>
          </a:xfrm>
        </p:grpSpPr>
        <p:sp>
          <p:nvSpPr>
            <p:cNvPr id="369" name="Google Shape;511;p9"/>
            <p:cNvSpPr/>
            <p:nvPr/>
          </p:nvSpPr>
          <p:spPr>
            <a:xfrm rot="5400000">
              <a:off x="1353240" y="4620960"/>
              <a:ext cx="160560" cy="127080"/>
            </a:xfrm>
            <a:custGeom>
              <a:avLst/>
              <a:gdLst/>
              <a:ahLst/>
              <a:rect l="l" t="t" r="r" b="b"/>
              <a:pathLst>
                <a:path w="3223" h="2554">
                  <a:moveTo>
                    <a:pt x="1581" y="0"/>
                  </a:moveTo>
                  <a:lnTo>
                    <a:pt x="0" y="2554"/>
                  </a:lnTo>
                  <a:lnTo>
                    <a:pt x="3222" y="2554"/>
                  </a:lnTo>
                  <a:lnTo>
                    <a:pt x="1581" y="0"/>
                  </a:lnTo>
                  <a:close/>
                </a:path>
              </a:pathLst>
            </a:custGeom>
            <a:solidFill>
              <a:schemeClr val="dk2"/>
            </a:solidFill>
            <a:ln w="0">
              <a:noFill/>
            </a:ln>
          </p:spPr>
          <p:style>
            <a:lnRef idx="0"/>
            <a:fillRef idx="0"/>
            <a:effectRef idx="0"/>
            <a:fontRef idx="minor"/>
          </p:style>
        </p:sp>
        <p:sp>
          <p:nvSpPr>
            <p:cNvPr id="370" name="Google Shape;512;p9"/>
            <p:cNvSpPr/>
            <p:nvPr/>
          </p:nvSpPr>
          <p:spPr>
            <a:xfrm rot="5400000">
              <a:off x="695520" y="4621680"/>
              <a:ext cx="160560" cy="125640"/>
            </a:xfrm>
            <a:custGeom>
              <a:avLst/>
              <a:gdLst/>
              <a:ahLst/>
              <a:rect l="l" t="t" r="r" b="b"/>
              <a:pathLst>
                <a:path w="3223" h="2523">
                  <a:moveTo>
                    <a:pt x="1581" y="0"/>
                  </a:moveTo>
                  <a:lnTo>
                    <a:pt x="0" y="2523"/>
                  </a:lnTo>
                  <a:lnTo>
                    <a:pt x="3222" y="2523"/>
                  </a:lnTo>
                  <a:lnTo>
                    <a:pt x="1581" y="0"/>
                  </a:lnTo>
                  <a:close/>
                </a:path>
              </a:pathLst>
            </a:custGeom>
            <a:solidFill>
              <a:schemeClr val="dk2"/>
            </a:solidFill>
            <a:ln w="0">
              <a:noFill/>
            </a:ln>
          </p:spPr>
          <p:style>
            <a:lnRef idx="0"/>
            <a:fillRef idx="0"/>
            <a:effectRef idx="0"/>
            <a:fontRef idx="minor"/>
          </p:style>
        </p:sp>
        <p:sp>
          <p:nvSpPr>
            <p:cNvPr id="371" name="Google Shape;513;p9"/>
            <p:cNvSpPr/>
            <p:nvPr/>
          </p:nvSpPr>
          <p:spPr>
            <a:xfrm rot="5400000">
              <a:off x="2900160" y="4620960"/>
              <a:ext cx="160560" cy="127080"/>
            </a:xfrm>
            <a:custGeom>
              <a:avLst/>
              <a:gdLst/>
              <a:ahLst/>
              <a:rect l="l" t="t" r="r" b="b"/>
              <a:pathLst>
                <a:path w="3223" h="2554">
                  <a:moveTo>
                    <a:pt x="1581" y="0"/>
                  </a:moveTo>
                  <a:lnTo>
                    <a:pt x="0" y="2553"/>
                  </a:lnTo>
                  <a:lnTo>
                    <a:pt x="3222" y="2553"/>
                  </a:lnTo>
                  <a:lnTo>
                    <a:pt x="1581" y="0"/>
                  </a:lnTo>
                  <a:close/>
                </a:path>
              </a:pathLst>
            </a:custGeom>
            <a:solidFill>
              <a:schemeClr val="dk2"/>
            </a:solidFill>
            <a:ln w="0">
              <a:noFill/>
            </a:ln>
          </p:spPr>
          <p:style>
            <a:lnRef idx="0"/>
            <a:fillRef idx="0"/>
            <a:effectRef idx="0"/>
            <a:fontRef idx="minor"/>
          </p:style>
        </p:sp>
        <p:sp>
          <p:nvSpPr>
            <p:cNvPr id="372" name="Google Shape;514;p9"/>
            <p:cNvSpPr/>
            <p:nvPr/>
          </p:nvSpPr>
          <p:spPr>
            <a:xfrm rot="5400000">
              <a:off x="2242800" y="4621680"/>
              <a:ext cx="160560" cy="125640"/>
            </a:xfrm>
            <a:custGeom>
              <a:avLst/>
              <a:gdLst/>
              <a:ahLst/>
              <a:rect l="l" t="t" r="r" b="b"/>
              <a:pathLst>
                <a:path w="3223" h="2524">
                  <a:moveTo>
                    <a:pt x="1581" y="1"/>
                  </a:moveTo>
                  <a:lnTo>
                    <a:pt x="0" y="2524"/>
                  </a:lnTo>
                  <a:lnTo>
                    <a:pt x="3222" y="2524"/>
                  </a:lnTo>
                  <a:lnTo>
                    <a:pt x="1581" y="1"/>
                  </a:lnTo>
                  <a:close/>
                </a:path>
              </a:pathLst>
            </a:custGeom>
            <a:solidFill>
              <a:schemeClr val="dk2"/>
            </a:solidFill>
            <a:ln w="0">
              <a:noFill/>
            </a:ln>
          </p:spPr>
          <p:style>
            <a:lnRef idx="0"/>
            <a:fillRef idx="0"/>
            <a:effectRef idx="0"/>
            <a:fontRef idx="minor"/>
          </p:style>
        </p:sp>
        <p:sp>
          <p:nvSpPr>
            <p:cNvPr id="373" name="Google Shape;515;p9"/>
            <p:cNvSpPr/>
            <p:nvPr/>
          </p:nvSpPr>
          <p:spPr>
            <a:xfrm rot="5400000">
              <a:off x="1964520" y="4620960"/>
              <a:ext cx="160560" cy="127080"/>
            </a:xfrm>
            <a:custGeom>
              <a:avLst/>
              <a:gdLst/>
              <a:ahLst/>
              <a:rect l="l" t="t" r="r" b="b"/>
              <a:pathLst>
                <a:path w="3223" h="2554">
                  <a:moveTo>
                    <a:pt x="1581" y="0"/>
                  </a:moveTo>
                  <a:lnTo>
                    <a:pt x="0" y="2553"/>
                  </a:lnTo>
                  <a:lnTo>
                    <a:pt x="3222" y="2553"/>
                  </a:lnTo>
                  <a:lnTo>
                    <a:pt x="1581" y="0"/>
                  </a:lnTo>
                  <a:close/>
                </a:path>
              </a:pathLst>
            </a:custGeom>
            <a:solidFill>
              <a:schemeClr val="dk2"/>
            </a:solidFill>
            <a:ln w="0">
              <a:noFill/>
            </a:ln>
          </p:spPr>
          <p:style>
            <a:lnRef idx="0"/>
            <a:fillRef idx="0"/>
            <a:effectRef idx="0"/>
            <a:fontRef idx="minor"/>
          </p:style>
        </p:sp>
      </p:grpSp>
      <p:sp>
        <p:nvSpPr>
          <p:cNvPr id="374" name="Google Shape;516;p9"/>
          <p:cNvSpPr/>
          <p:nvPr/>
        </p:nvSpPr>
        <p:spPr>
          <a:xfrm rot="10800000">
            <a:off x="8325720" y="4364640"/>
            <a:ext cx="786600" cy="57240"/>
          </a:xfrm>
          <a:custGeom>
            <a:avLst/>
            <a:gdLst/>
            <a:ahLst/>
            <a:rect l="l" t="t" r="r" b="b"/>
            <a:pathLst>
              <a:path w="87054" h="2311">
                <a:moveTo>
                  <a:pt x="0" y="0"/>
                </a:moveTo>
                <a:lnTo>
                  <a:pt x="0" y="2310"/>
                </a:lnTo>
                <a:lnTo>
                  <a:pt x="87053" y="2310"/>
                </a:lnTo>
                <a:lnTo>
                  <a:pt x="87053" y="0"/>
                </a:lnTo>
                <a:close/>
              </a:path>
            </a:pathLst>
          </a:custGeom>
          <a:solidFill>
            <a:schemeClr val="dk2"/>
          </a:solidFill>
          <a:ln w="0">
            <a:noFill/>
          </a:ln>
        </p:spPr>
        <p:style>
          <a:lnRef idx="0"/>
          <a:fillRef idx="0"/>
          <a:effectRef idx="0"/>
          <a:fontRef idx="minor"/>
        </p:style>
      </p:sp>
      <p:sp>
        <p:nvSpPr>
          <p:cNvPr id="375" name="Google Shape;517;p9"/>
          <p:cNvSpPr/>
          <p:nvPr/>
        </p:nvSpPr>
        <p:spPr>
          <a:xfrm rot="10800000">
            <a:off x="8421840" y="4213080"/>
            <a:ext cx="495000" cy="57240"/>
          </a:xfrm>
          <a:custGeom>
            <a:avLst/>
            <a:gdLst/>
            <a:ahLst/>
            <a:rect l="l" t="t" r="r" b="b"/>
            <a:pathLst>
              <a:path w="19819" h="852">
                <a:moveTo>
                  <a:pt x="0" y="0"/>
                </a:moveTo>
                <a:lnTo>
                  <a:pt x="0" y="851"/>
                </a:lnTo>
                <a:lnTo>
                  <a:pt x="19818" y="851"/>
                </a:lnTo>
                <a:lnTo>
                  <a:pt x="19818" y="0"/>
                </a:lnTo>
                <a:close/>
              </a:path>
            </a:pathLst>
          </a:custGeom>
          <a:solidFill>
            <a:schemeClr val="lt2"/>
          </a:solidFill>
          <a:ln w="0">
            <a:noFill/>
          </a:ln>
        </p:spPr>
        <p:style>
          <a:lnRef idx="0"/>
          <a:fillRef idx="0"/>
          <a:effectRef idx="0"/>
          <a:fontRef idx="minor"/>
        </p:style>
      </p:sp>
      <p:sp>
        <p:nvSpPr>
          <p:cNvPr id="376" name="Google Shape;518;p9"/>
          <p:cNvSpPr/>
          <p:nvPr/>
        </p:nvSpPr>
        <p:spPr>
          <a:xfrm rot="10800000">
            <a:off x="7981560" y="4213080"/>
            <a:ext cx="117360" cy="57240"/>
          </a:xfrm>
          <a:custGeom>
            <a:avLst/>
            <a:gdLst/>
            <a:ahLst/>
            <a:rect l="l" t="t" r="r" b="b"/>
            <a:pathLst>
              <a:path w="4713" h="852">
                <a:moveTo>
                  <a:pt x="1" y="0"/>
                </a:moveTo>
                <a:lnTo>
                  <a:pt x="1" y="851"/>
                </a:lnTo>
                <a:lnTo>
                  <a:pt x="4712" y="851"/>
                </a:lnTo>
                <a:lnTo>
                  <a:pt x="4712" y="0"/>
                </a:lnTo>
                <a:close/>
              </a:path>
            </a:pathLst>
          </a:custGeom>
          <a:solidFill>
            <a:schemeClr val="lt2"/>
          </a:solidFill>
          <a:ln w="0">
            <a:noFill/>
          </a:ln>
        </p:spPr>
        <p:style>
          <a:lnRef idx="0"/>
          <a:fillRef idx="0"/>
          <a:effectRef idx="0"/>
          <a:fontRef idx="minor"/>
        </p:style>
      </p:sp>
      <p:sp>
        <p:nvSpPr>
          <p:cNvPr id="377" name="Google Shape;519;p9"/>
          <p:cNvSpPr/>
          <p:nvPr/>
        </p:nvSpPr>
        <p:spPr>
          <a:xfrm rot="10800000">
            <a:off x="440280" y="540000"/>
            <a:ext cx="495000" cy="57240"/>
          </a:xfrm>
          <a:custGeom>
            <a:avLst/>
            <a:gdLst/>
            <a:ahLst/>
            <a:rect l="l" t="t" r="r" b="b"/>
            <a:pathLst>
              <a:path w="19819" h="852">
                <a:moveTo>
                  <a:pt x="0" y="0"/>
                </a:moveTo>
                <a:lnTo>
                  <a:pt x="0" y="851"/>
                </a:lnTo>
                <a:lnTo>
                  <a:pt x="19818" y="851"/>
                </a:lnTo>
                <a:lnTo>
                  <a:pt x="19818" y="0"/>
                </a:lnTo>
                <a:close/>
              </a:path>
            </a:pathLst>
          </a:custGeom>
          <a:solidFill>
            <a:schemeClr val="lt2"/>
          </a:solidFill>
          <a:ln w="0">
            <a:noFill/>
          </a:ln>
        </p:spPr>
        <p:style>
          <a:lnRef idx="0"/>
          <a:fillRef idx="0"/>
          <a:effectRef idx="0"/>
          <a:fontRef idx="minor"/>
        </p:style>
      </p:sp>
      <p:sp>
        <p:nvSpPr>
          <p:cNvPr id="378" name="Google Shape;520;p9"/>
          <p:cNvSpPr/>
          <p:nvPr/>
        </p:nvSpPr>
        <p:spPr>
          <a:xfrm rot="10800000">
            <a:off x="360" y="540000"/>
            <a:ext cx="117360" cy="57240"/>
          </a:xfrm>
          <a:custGeom>
            <a:avLst/>
            <a:gdLst/>
            <a:ahLst/>
            <a:rect l="l" t="t" r="r" b="b"/>
            <a:pathLst>
              <a:path w="4713" h="852">
                <a:moveTo>
                  <a:pt x="1" y="0"/>
                </a:moveTo>
                <a:lnTo>
                  <a:pt x="1" y="851"/>
                </a:lnTo>
                <a:lnTo>
                  <a:pt x="4712" y="851"/>
                </a:lnTo>
                <a:lnTo>
                  <a:pt x="4712" y="0"/>
                </a:lnTo>
                <a:close/>
              </a:path>
            </a:pathLst>
          </a:custGeom>
          <a:solidFill>
            <a:schemeClr val="lt2"/>
          </a:solidFill>
          <a:ln w="0">
            <a:noFill/>
          </a:ln>
        </p:spPr>
        <p:style>
          <a:lnRef idx="0"/>
          <a:fillRef idx="0"/>
          <a:effectRef idx="0"/>
          <a:fontRef idx="minor"/>
        </p:style>
      </p:sp>
      <p:sp>
        <p:nvSpPr>
          <p:cNvPr id="379" name="Google Shape;521;p9"/>
          <p:cNvSpPr/>
          <p:nvPr/>
        </p:nvSpPr>
        <p:spPr>
          <a:xfrm rot="10800000">
            <a:off x="629640" y="772920"/>
            <a:ext cx="495000" cy="57240"/>
          </a:xfrm>
          <a:custGeom>
            <a:avLst/>
            <a:gdLst/>
            <a:ahLst/>
            <a:rect l="l" t="t" r="r" b="b"/>
            <a:pathLst>
              <a:path w="19819" h="852">
                <a:moveTo>
                  <a:pt x="0" y="0"/>
                </a:moveTo>
                <a:lnTo>
                  <a:pt x="0" y="851"/>
                </a:lnTo>
                <a:lnTo>
                  <a:pt x="19818" y="851"/>
                </a:lnTo>
                <a:lnTo>
                  <a:pt x="19818" y="0"/>
                </a:lnTo>
                <a:close/>
              </a:path>
            </a:pathLst>
          </a:custGeom>
          <a:solidFill>
            <a:schemeClr val="dk2"/>
          </a:solidFill>
          <a:ln w="0">
            <a:noFill/>
          </a:ln>
        </p:spPr>
        <p:style>
          <a:lnRef idx="0"/>
          <a:fillRef idx="0"/>
          <a:effectRef idx="0"/>
          <a:fontRef idx="minor"/>
        </p:style>
      </p:sp>
      <p:sp>
        <p:nvSpPr>
          <p:cNvPr id="380" name="Google Shape;522;p9"/>
          <p:cNvSpPr/>
          <p:nvPr/>
        </p:nvSpPr>
        <p:spPr>
          <a:xfrm rot="10800000">
            <a:off x="52560" y="772920"/>
            <a:ext cx="483120" cy="57240"/>
          </a:xfrm>
          <a:custGeom>
            <a:avLst/>
            <a:gdLst/>
            <a:ahLst/>
            <a:rect l="l" t="t" r="r" b="b"/>
            <a:pathLst>
              <a:path w="4713" h="852">
                <a:moveTo>
                  <a:pt x="1" y="0"/>
                </a:moveTo>
                <a:lnTo>
                  <a:pt x="1" y="851"/>
                </a:lnTo>
                <a:lnTo>
                  <a:pt x="4712" y="851"/>
                </a:lnTo>
                <a:lnTo>
                  <a:pt x="4712" y="0"/>
                </a:lnTo>
                <a:close/>
              </a:path>
            </a:pathLst>
          </a:custGeom>
          <a:solidFill>
            <a:schemeClr val="dk2"/>
          </a:solidFill>
          <a:ln w="0">
            <a:noFill/>
          </a:ln>
        </p:spPr>
        <p:style>
          <a:lnRef idx="0"/>
          <a:fillRef idx="0"/>
          <a:effectRef idx="0"/>
          <a:fontRef idx="minor"/>
        </p:style>
      </p:sp>
      <p:grpSp>
        <p:nvGrpSpPr>
          <p:cNvPr id="381" name="Google Shape;523;p9"/>
          <p:cNvGrpSpPr/>
          <p:nvPr/>
        </p:nvGrpSpPr>
        <p:grpSpPr>
          <a:xfrm>
            <a:off x="7372440" y="63000"/>
            <a:ext cx="1739880" cy="840960"/>
            <a:chOff x="7372440" y="63000"/>
            <a:chExt cx="1739880" cy="840960"/>
          </a:xfrm>
        </p:grpSpPr>
        <p:sp>
          <p:nvSpPr>
            <p:cNvPr id="382" name="Google Shape;524;p9"/>
            <p:cNvSpPr/>
            <p:nvPr/>
          </p:nvSpPr>
          <p:spPr>
            <a:xfrm rot="10800000">
              <a:off x="9078480" y="870120"/>
              <a:ext cx="33840" cy="33840"/>
            </a:xfrm>
            <a:custGeom>
              <a:avLst/>
              <a:gdLst/>
              <a:ahLst/>
              <a:rect l="l" t="t" r="r" b="b"/>
              <a:pathLst>
                <a:path w="1369" h="1369">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accent1"/>
            </a:solidFill>
            <a:ln w="0">
              <a:noFill/>
            </a:ln>
          </p:spPr>
          <p:style>
            <a:lnRef idx="0"/>
            <a:fillRef idx="0"/>
            <a:effectRef idx="0"/>
            <a:fontRef idx="minor"/>
          </p:style>
        </p:sp>
        <p:sp>
          <p:nvSpPr>
            <p:cNvPr id="383" name="Google Shape;525;p9"/>
            <p:cNvSpPr/>
            <p:nvPr/>
          </p:nvSpPr>
          <p:spPr>
            <a:xfrm rot="10800000">
              <a:off x="8888400" y="870120"/>
              <a:ext cx="33840" cy="33840"/>
            </a:xfrm>
            <a:custGeom>
              <a:avLst/>
              <a:gdLst/>
              <a:ahLst/>
              <a:rect l="l" t="t" r="r" b="b"/>
              <a:pathLst>
                <a:path w="1369" h="1369">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accent1"/>
            </a:solidFill>
            <a:ln w="0">
              <a:noFill/>
            </a:ln>
          </p:spPr>
          <p:style>
            <a:lnRef idx="0"/>
            <a:fillRef idx="0"/>
            <a:effectRef idx="0"/>
            <a:fontRef idx="minor"/>
          </p:style>
        </p:sp>
        <p:sp>
          <p:nvSpPr>
            <p:cNvPr id="384" name="Google Shape;526;p9"/>
            <p:cNvSpPr/>
            <p:nvPr/>
          </p:nvSpPr>
          <p:spPr>
            <a:xfrm rot="10800000">
              <a:off x="8699400" y="87012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w="0">
              <a:noFill/>
            </a:ln>
          </p:spPr>
          <p:style>
            <a:lnRef idx="0"/>
            <a:fillRef idx="0"/>
            <a:effectRef idx="0"/>
            <a:fontRef idx="minor"/>
          </p:style>
        </p:sp>
        <p:sp>
          <p:nvSpPr>
            <p:cNvPr id="385" name="Google Shape;527;p9"/>
            <p:cNvSpPr/>
            <p:nvPr/>
          </p:nvSpPr>
          <p:spPr>
            <a:xfrm rot="10800000">
              <a:off x="8509320" y="87012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w="0">
              <a:noFill/>
            </a:ln>
          </p:spPr>
          <p:style>
            <a:lnRef idx="0"/>
            <a:fillRef idx="0"/>
            <a:effectRef idx="0"/>
            <a:fontRef idx="minor"/>
          </p:style>
        </p:sp>
        <p:sp>
          <p:nvSpPr>
            <p:cNvPr id="386" name="Google Shape;528;p9"/>
            <p:cNvSpPr/>
            <p:nvPr/>
          </p:nvSpPr>
          <p:spPr>
            <a:xfrm rot="10800000">
              <a:off x="8319960" y="870120"/>
              <a:ext cx="33840" cy="33840"/>
            </a:xfrm>
            <a:custGeom>
              <a:avLst/>
              <a:gdLst/>
              <a:ahLst/>
              <a:rect l="l" t="t" r="r" b="b"/>
              <a:pathLst>
                <a:path w="1369" h="1369">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accent1"/>
            </a:solidFill>
            <a:ln w="0">
              <a:noFill/>
            </a:ln>
          </p:spPr>
          <p:style>
            <a:lnRef idx="0"/>
            <a:fillRef idx="0"/>
            <a:effectRef idx="0"/>
            <a:fontRef idx="minor"/>
          </p:style>
        </p:sp>
        <p:sp>
          <p:nvSpPr>
            <p:cNvPr id="387" name="Google Shape;529;p9"/>
            <p:cNvSpPr/>
            <p:nvPr/>
          </p:nvSpPr>
          <p:spPr>
            <a:xfrm rot="10800000">
              <a:off x="8130240" y="870120"/>
              <a:ext cx="33840" cy="33840"/>
            </a:xfrm>
            <a:custGeom>
              <a:avLst/>
              <a:gdLst/>
              <a:ahLst/>
              <a:rect l="l" t="t" r="r" b="b"/>
              <a:pathLst>
                <a:path w="1369" h="1369">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w="0">
              <a:noFill/>
            </a:ln>
          </p:spPr>
          <p:style>
            <a:lnRef idx="0"/>
            <a:fillRef idx="0"/>
            <a:effectRef idx="0"/>
            <a:fontRef idx="minor"/>
          </p:style>
        </p:sp>
        <p:sp>
          <p:nvSpPr>
            <p:cNvPr id="388" name="Google Shape;530;p9"/>
            <p:cNvSpPr/>
            <p:nvPr/>
          </p:nvSpPr>
          <p:spPr>
            <a:xfrm rot="10800000">
              <a:off x="7940160" y="870120"/>
              <a:ext cx="33840" cy="33840"/>
            </a:xfrm>
            <a:custGeom>
              <a:avLst/>
              <a:gdLst/>
              <a:ahLst/>
              <a:rect l="l" t="t" r="r" b="b"/>
              <a:pathLst>
                <a:path w="1369" h="1369">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w="0">
              <a:noFill/>
            </a:ln>
          </p:spPr>
          <p:style>
            <a:lnRef idx="0"/>
            <a:fillRef idx="0"/>
            <a:effectRef idx="0"/>
            <a:fontRef idx="minor"/>
          </p:style>
        </p:sp>
        <p:sp>
          <p:nvSpPr>
            <p:cNvPr id="389" name="Google Shape;531;p9"/>
            <p:cNvSpPr/>
            <p:nvPr/>
          </p:nvSpPr>
          <p:spPr>
            <a:xfrm rot="10800000">
              <a:off x="7751160" y="870120"/>
              <a:ext cx="34560" cy="33840"/>
            </a:xfrm>
            <a:custGeom>
              <a:avLst/>
              <a:gdLst/>
              <a:ahLst/>
              <a:rect l="l" t="t" r="r" b="b"/>
              <a:pathLst>
                <a:path w="1399" h="1369">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accent1"/>
            </a:solidFill>
            <a:ln w="0">
              <a:noFill/>
            </a:ln>
          </p:spPr>
          <p:style>
            <a:lnRef idx="0"/>
            <a:fillRef idx="0"/>
            <a:effectRef idx="0"/>
            <a:fontRef idx="minor"/>
          </p:style>
        </p:sp>
        <p:sp>
          <p:nvSpPr>
            <p:cNvPr id="390" name="Google Shape;532;p9"/>
            <p:cNvSpPr/>
            <p:nvPr/>
          </p:nvSpPr>
          <p:spPr>
            <a:xfrm rot="10800000">
              <a:off x="7561080" y="870120"/>
              <a:ext cx="34560" cy="33840"/>
            </a:xfrm>
            <a:custGeom>
              <a:avLst/>
              <a:gdLst/>
              <a:ahLst/>
              <a:rect l="l" t="t" r="r" b="b"/>
              <a:pathLst>
                <a:path w="1399" h="1369">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accent1"/>
            </a:solidFill>
            <a:ln w="0">
              <a:noFill/>
            </a:ln>
          </p:spPr>
          <p:style>
            <a:lnRef idx="0"/>
            <a:fillRef idx="0"/>
            <a:effectRef idx="0"/>
            <a:fontRef idx="minor"/>
          </p:style>
        </p:sp>
        <p:sp>
          <p:nvSpPr>
            <p:cNvPr id="391" name="Google Shape;533;p9"/>
            <p:cNvSpPr/>
            <p:nvPr/>
          </p:nvSpPr>
          <p:spPr>
            <a:xfrm rot="10800000">
              <a:off x="7372440" y="87012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w="0">
              <a:noFill/>
            </a:ln>
          </p:spPr>
          <p:style>
            <a:lnRef idx="0"/>
            <a:fillRef idx="0"/>
            <a:effectRef idx="0"/>
            <a:fontRef idx="minor"/>
          </p:style>
        </p:sp>
        <p:sp>
          <p:nvSpPr>
            <p:cNvPr id="392" name="Google Shape;534;p9"/>
            <p:cNvSpPr/>
            <p:nvPr/>
          </p:nvSpPr>
          <p:spPr>
            <a:xfrm rot="10800000">
              <a:off x="9078480" y="708840"/>
              <a:ext cx="33840" cy="33840"/>
            </a:xfrm>
            <a:custGeom>
              <a:avLst/>
              <a:gdLst/>
              <a:ahLst/>
              <a:rect l="l" t="t" r="r" b="b"/>
              <a:pathLst>
                <a:path w="1369" h="1369">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accent1"/>
            </a:solidFill>
            <a:ln w="0">
              <a:noFill/>
            </a:ln>
          </p:spPr>
          <p:style>
            <a:lnRef idx="0"/>
            <a:fillRef idx="0"/>
            <a:effectRef idx="0"/>
            <a:fontRef idx="minor"/>
          </p:style>
        </p:sp>
        <p:sp>
          <p:nvSpPr>
            <p:cNvPr id="393" name="Google Shape;535;p9"/>
            <p:cNvSpPr/>
            <p:nvPr/>
          </p:nvSpPr>
          <p:spPr>
            <a:xfrm rot="10800000">
              <a:off x="8888400" y="708840"/>
              <a:ext cx="33840" cy="33840"/>
            </a:xfrm>
            <a:custGeom>
              <a:avLst/>
              <a:gdLst/>
              <a:ahLst/>
              <a:rect l="l" t="t" r="r" b="b"/>
              <a:pathLst>
                <a:path w="1369" h="1369">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accent1"/>
            </a:solidFill>
            <a:ln w="0">
              <a:noFill/>
            </a:ln>
          </p:spPr>
          <p:style>
            <a:lnRef idx="0"/>
            <a:fillRef idx="0"/>
            <a:effectRef idx="0"/>
            <a:fontRef idx="minor"/>
          </p:style>
        </p:sp>
        <p:sp>
          <p:nvSpPr>
            <p:cNvPr id="394" name="Google Shape;536;p9"/>
            <p:cNvSpPr/>
            <p:nvPr/>
          </p:nvSpPr>
          <p:spPr>
            <a:xfrm rot="10800000">
              <a:off x="8699400" y="70884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395" name="Google Shape;537;p9"/>
            <p:cNvSpPr/>
            <p:nvPr/>
          </p:nvSpPr>
          <p:spPr>
            <a:xfrm rot="10800000">
              <a:off x="8509320" y="70884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396" name="Google Shape;538;p9"/>
            <p:cNvSpPr/>
            <p:nvPr/>
          </p:nvSpPr>
          <p:spPr>
            <a:xfrm rot="10800000">
              <a:off x="8319960" y="708840"/>
              <a:ext cx="33840" cy="33840"/>
            </a:xfrm>
            <a:custGeom>
              <a:avLst/>
              <a:gdLst/>
              <a:ahLst/>
              <a:rect l="l" t="t" r="r" b="b"/>
              <a:pathLst>
                <a:path w="1369" h="1369">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397" name="Google Shape;539;p9"/>
            <p:cNvSpPr/>
            <p:nvPr/>
          </p:nvSpPr>
          <p:spPr>
            <a:xfrm rot="10800000">
              <a:off x="8130240" y="708840"/>
              <a:ext cx="33840" cy="33840"/>
            </a:xfrm>
            <a:custGeom>
              <a:avLst/>
              <a:gdLst/>
              <a:ahLst/>
              <a:rect l="l" t="t" r="r" b="b"/>
              <a:pathLst>
                <a:path w="1369" h="1369">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398" name="Google Shape;540;p9"/>
            <p:cNvSpPr/>
            <p:nvPr/>
          </p:nvSpPr>
          <p:spPr>
            <a:xfrm rot="10800000">
              <a:off x="7940160" y="708840"/>
              <a:ext cx="33840" cy="33840"/>
            </a:xfrm>
            <a:custGeom>
              <a:avLst/>
              <a:gdLst/>
              <a:ahLst/>
              <a:rect l="l" t="t" r="r" b="b"/>
              <a:pathLst>
                <a:path w="1369" h="1369">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399" name="Google Shape;541;p9"/>
            <p:cNvSpPr/>
            <p:nvPr/>
          </p:nvSpPr>
          <p:spPr>
            <a:xfrm rot="10800000">
              <a:off x="7751160" y="708840"/>
              <a:ext cx="34560" cy="33840"/>
            </a:xfrm>
            <a:custGeom>
              <a:avLst/>
              <a:gdLst/>
              <a:ahLst/>
              <a:rect l="l" t="t" r="r" b="b"/>
              <a:pathLst>
                <a:path w="1399" h="1369">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400" name="Google Shape;542;p9"/>
            <p:cNvSpPr/>
            <p:nvPr/>
          </p:nvSpPr>
          <p:spPr>
            <a:xfrm rot="10800000">
              <a:off x="7561080" y="708840"/>
              <a:ext cx="34560" cy="33840"/>
            </a:xfrm>
            <a:custGeom>
              <a:avLst/>
              <a:gdLst/>
              <a:ahLst/>
              <a:rect l="l" t="t" r="r" b="b"/>
              <a:pathLst>
                <a:path w="1399" h="1369">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401" name="Google Shape;543;p9"/>
            <p:cNvSpPr/>
            <p:nvPr/>
          </p:nvSpPr>
          <p:spPr>
            <a:xfrm rot="10800000">
              <a:off x="7372440" y="70884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402" name="Google Shape;544;p9"/>
            <p:cNvSpPr/>
            <p:nvPr/>
          </p:nvSpPr>
          <p:spPr>
            <a:xfrm rot="10800000">
              <a:off x="9078480" y="54720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w="0">
              <a:noFill/>
            </a:ln>
          </p:spPr>
          <p:style>
            <a:lnRef idx="0"/>
            <a:fillRef idx="0"/>
            <a:effectRef idx="0"/>
            <a:fontRef idx="minor"/>
          </p:style>
        </p:sp>
        <p:sp>
          <p:nvSpPr>
            <p:cNvPr id="403" name="Google Shape;545;p9"/>
            <p:cNvSpPr/>
            <p:nvPr/>
          </p:nvSpPr>
          <p:spPr>
            <a:xfrm rot="10800000">
              <a:off x="8888400" y="54720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w="0">
              <a:noFill/>
            </a:ln>
          </p:spPr>
          <p:style>
            <a:lnRef idx="0"/>
            <a:fillRef idx="0"/>
            <a:effectRef idx="0"/>
            <a:fontRef idx="minor"/>
          </p:style>
        </p:sp>
        <p:sp>
          <p:nvSpPr>
            <p:cNvPr id="404" name="Google Shape;546;p9"/>
            <p:cNvSpPr/>
            <p:nvPr/>
          </p:nvSpPr>
          <p:spPr>
            <a:xfrm rot="10800000">
              <a:off x="8699400" y="54720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w="0">
              <a:noFill/>
            </a:ln>
          </p:spPr>
          <p:style>
            <a:lnRef idx="0"/>
            <a:fillRef idx="0"/>
            <a:effectRef idx="0"/>
            <a:fontRef idx="minor"/>
          </p:style>
        </p:sp>
        <p:sp>
          <p:nvSpPr>
            <p:cNvPr id="405" name="Google Shape;547;p9"/>
            <p:cNvSpPr/>
            <p:nvPr/>
          </p:nvSpPr>
          <p:spPr>
            <a:xfrm rot="10800000">
              <a:off x="8509320" y="54720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w="0">
              <a:noFill/>
            </a:ln>
          </p:spPr>
          <p:style>
            <a:lnRef idx="0"/>
            <a:fillRef idx="0"/>
            <a:effectRef idx="0"/>
            <a:fontRef idx="minor"/>
          </p:style>
        </p:sp>
        <p:sp>
          <p:nvSpPr>
            <p:cNvPr id="406" name="Google Shape;548;p9"/>
            <p:cNvSpPr/>
            <p:nvPr/>
          </p:nvSpPr>
          <p:spPr>
            <a:xfrm rot="10800000">
              <a:off x="8319960" y="54720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407" name="Google Shape;549;p9"/>
            <p:cNvSpPr/>
            <p:nvPr/>
          </p:nvSpPr>
          <p:spPr>
            <a:xfrm rot="10800000">
              <a:off x="8130240" y="54720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408" name="Google Shape;550;p9"/>
            <p:cNvSpPr/>
            <p:nvPr/>
          </p:nvSpPr>
          <p:spPr>
            <a:xfrm rot="10800000">
              <a:off x="7940160" y="54720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409" name="Google Shape;551;p9"/>
            <p:cNvSpPr/>
            <p:nvPr/>
          </p:nvSpPr>
          <p:spPr>
            <a:xfrm rot="10800000">
              <a:off x="7751160" y="547200"/>
              <a:ext cx="34560" cy="33840"/>
            </a:xfrm>
            <a:custGeom>
              <a:avLst/>
              <a:gdLst/>
              <a:ahLst/>
              <a:rect l="l" t="t" r="r" b="b"/>
              <a:pathLst>
                <a:path w="1399" h="1369">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w="0">
              <a:noFill/>
            </a:ln>
          </p:spPr>
          <p:style>
            <a:lnRef idx="0"/>
            <a:fillRef idx="0"/>
            <a:effectRef idx="0"/>
            <a:fontRef idx="minor"/>
          </p:style>
        </p:sp>
        <p:sp>
          <p:nvSpPr>
            <p:cNvPr id="410" name="Google Shape;552;p9"/>
            <p:cNvSpPr/>
            <p:nvPr/>
          </p:nvSpPr>
          <p:spPr>
            <a:xfrm rot="10800000">
              <a:off x="7561080" y="547200"/>
              <a:ext cx="34560" cy="33840"/>
            </a:xfrm>
            <a:custGeom>
              <a:avLst/>
              <a:gdLst/>
              <a:ahLst/>
              <a:rect l="l" t="t" r="r" b="b"/>
              <a:pathLst>
                <a:path w="1399" h="1369">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w="0">
              <a:noFill/>
            </a:ln>
          </p:spPr>
          <p:style>
            <a:lnRef idx="0"/>
            <a:fillRef idx="0"/>
            <a:effectRef idx="0"/>
            <a:fontRef idx="minor"/>
          </p:style>
        </p:sp>
        <p:sp>
          <p:nvSpPr>
            <p:cNvPr id="411" name="Google Shape;553;p9"/>
            <p:cNvSpPr/>
            <p:nvPr/>
          </p:nvSpPr>
          <p:spPr>
            <a:xfrm rot="10800000">
              <a:off x="7372440" y="54720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w="0">
              <a:noFill/>
            </a:ln>
          </p:spPr>
          <p:style>
            <a:lnRef idx="0"/>
            <a:fillRef idx="0"/>
            <a:effectRef idx="0"/>
            <a:fontRef idx="minor"/>
          </p:style>
        </p:sp>
        <p:sp>
          <p:nvSpPr>
            <p:cNvPr id="412" name="Google Shape;554;p9"/>
            <p:cNvSpPr/>
            <p:nvPr/>
          </p:nvSpPr>
          <p:spPr>
            <a:xfrm rot="10800000">
              <a:off x="9078480" y="385920"/>
              <a:ext cx="33840" cy="33840"/>
            </a:xfrm>
            <a:custGeom>
              <a:avLst/>
              <a:gdLst/>
              <a:ahLst/>
              <a:rect l="l" t="t" r="r" b="b"/>
              <a:pathLst>
                <a:path w="1369" h="1369">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accent1"/>
            </a:solidFill>
            <a:ln w="0">
              <a:noFill/>
            </a:ln>
          </p:spPr>
          <p:style>
            <a:lnRef idx="0"/>
            <a:fillRef idx="0"/>
            <a:effectRef idx="0"/>
            <a:fontRef idx="minor"/>
          </p:style>
        </p:sp>
        <p:sp>
          <p:nvSpPr>
            <p:cNvPr id="413" name="Google Shape;555;p9"/>
            <p:cNvSpPr/>
            <p:nvPr/>
          </p:nvSpPr>
          <p:spPr>
            <a:xfrm rot="10800000">
              <a:off x="8888400" y="385920"/>
              <a:ext cx="33840" cy="33840"/>
            </a:xfrm>
            <a:custGeom>
              <a:avLst/>
              <a:gdLst/>
              <a:ahLst/>
              <a:rect l="l" t="t" r="r" b="b"/>
              <a:pathLst>
                <a:path w="1369" h="1369">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accent1"/>
            </a:solidFill>
            <a:ln w="0">
              <a:noFill/>
            </a:ln>
          </p:spPr>
          <p:style>
            <a:lnRef idx="0"/>
            <a:fillRef idx="0"/>
            <a:effectRef idx="0"/>
            <a:fontRef idx="minor"/>
          </p:style>
        </p:sp>
        <p:sp>
          <p:nvSpPr>
            <p:cNvPr id="414" name="Google Shape;556;p9"/>
            <p:cNvSpPr/>
            <p:nvPr/>
          </p:nvSpPr>
          <p:spPr>
            <a:xfrm rot="10800000">
              <a:off x="8699400" y="38592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415" name="Google Shape;557;p9"/>
            <p:cNvSpPr/>
            <p:nvPr/>
          </p:nvSpPr>
          <p:spPr>
            <a:xfrm rot="10800000">
              <a:off x="8509320" y="38592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416" name="Google Shape;558;p9"/>
            <p:cNvSpPr/>
            <p:nvPr/>
          </p:nvSpPr>
          <p:spPr>
            <a:xfrm rot="10800000">
              <a:off x="8319960" y="385920"/>
              <a:ext cx="33840" cy="33840"/>
            </a:xfrm>
            <a:custGeom>
              <a:avLst/>
              <a:gdLst/>
              <a:ahLst/>
              <a:rect l="l" t="t" r="r" b="b"/>
              <a:pathLst>
                <a:path w="1369" h="1369">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417" name="Google Shape;559;p9"/>
            <p:cNvSpPr/>
            <p:nvPr/>
          </p:nvSpPr>
          <p:spPr>
            <a:xfrm rot="10800000">
              <a:off x="8130240" y="385920"/>
              <a:ext cx="33840" cy="33840"/>
            </a:xfrm>
            <a:custGeom>
              <a:avLst/>
              <a:gdLst/>
              <a:ahLst/>
              <a:rect l="l" t="t" r="r" b="b"/>
              <a:pathLst>
                <a:path w="1369" h="1369">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418" name="Google Shape;560;p9"/>
            <p:cNvSpPr/>
            <p:nvPr/>
          </p:nvSpPr>
          <p:spPr>
            <a:xfrm rot="10800000">
              <a:off x="7940160" y="385920"/>
              <a:ext cx="33840" cy="33840"/>
            </a:xfrm>
            <a:custGeom>
              <a:avLst/>
              <a:gdLst/>
              <a:ahLst/>
              <a:rect l="l" t="t" r="r" b="b"/>
              <a:pathLst>
                <a:path w="1369" h="1369">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419" name="Google Shape;561;p9"/>
            <p:cNvSpPr/>
            <p:nvPr/>
          </p:nvSpPr>
          <p:spPr>
            <a:xfrm rot="10800000">
              <a:off x="7751160" y="385920"/>
              <a:ext cx="34560" cy="33840"/>
            </a:xfrm>
            <a:custGeom>
              <a:avLst/>
              <a:gdLst/>
              <a:ahLst/>
              <a:rect l="l" t="t" r="r" b="b"/>
              <a:pathLst>
                <a:path w="1399" h="1369">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420" name="Google Shape;562;p9"/>
            <p:cNvSpPr/>
            <p:nvPr/>
          </p:nvSpPr>
          <p:spPr>
            <a:xfrm rot="10800000">
              <a:off x="7561080" y="385920"/>
              <a:ext cx="34560" cy="33840"/>
            </a:xfrm>
            <a:custGeom>
              <a:avLst/>
              <a:gdLst/>
              <a:ahLst/>
              <a:rect l="l" t="t" r="r" b="b"/>
              <a:pathLst>
                <a:path w="1399" h="1369">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421" name="Google Shape;563;p9"/>
            <p:cNvSpPr/>
            <p:nvPr/>
          </p:nvSpPr>
          <p:spPr>
            <a:xfrm rot="10800000">
              <a:off x="7372440" y="38592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422" name="Google Shape;564;p9"/>
            <p:cNvSpPr/>
            <p:nvPr/>
          </p:nvSpPr>
          <p:spPr>
            <a:xfrm rot="10800000">
              <a:off x="9078480" y="22392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w="0">
              <a:noFill/>
            </a:ln>
          </p:spPr>
          <p:style>
            <a:lnRef idx="0"/>
            <a:fillRef idx="0"/>
            <a:effectRef idx="0"/>
            <a:fontRef idx="minor"/>
          </p:style>
        </p:sp>
        <p:sp>
          <p:nvSpPr>
            <p:cNvPr id="423" name="Google Shape;565;p9"/>
            <p:cNvSpPr/>
            <p:nvPr/>
          </p:nvSpPr>
          <p:spPr>
            <a:xfrm rot="10800000">
              <a:off x="8888400" y="22392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w="0">
              <a:noFill/>
            </a:ln>
          </p:spPr>
          <p:style>
            <a:lnRef idx="0"/>
            <a:fillRef idx="0"/>
            <a:effectRef idx="0"/>
            <a:fontRef idx="minor"/>
          </p:style>
        </p:sp>
        <p:sp>
          <p:nvSpPr>
            <p:cNvPr id="424" name="Google Shape;566;p9"/>
            <p:cNvSpPr/>
            <p:nvPr/>
          </p:nvSpPr>
          <p:spPr>
            <a:xfrm rot="10800000">
              <a:off x="8699400" y="223920"/>
              <a:ext cx="33840" cy="33840"/>
            </a:xfrm>
            <a:custGeom>
              <a:avLst/>
              <a:gdLst/>
              <a:ahLst/>
              <a:rect l="l" t="t" r="r" b="b"/>
              <a:pathLst>
                <a:path w="1368"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425" name="Google Shape;567;p9"/>
            <p:cNvSpPr/>
            <p:nvPr/>
          </p:nvSpPr>
          <p:spPr>
            <a:xfrm rot="10800000">
              <a:off x="8509320" y="22392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w="0">
              <a:noFill/>
            </a:ln>
          </p:spPr>
          <p:style>
            <a:lnRef idx="0"/>
            <a:fillRef idx="0"/>
            <a:effectRef idx="0"/>
            <a:fontRef idx="minor"/>
          </p:style>
        </p:sp>
        <p:sp>
          <p:nvSpPr>
            <p:cNvPr id="426" name="Google Shape;568;p9"/>
            <p:cNvSpPr/>
            <p:nvPr/>
          </p:nvSpPr>
          <p:spPr>
            <a:xfrm rot="10800000">
              <a:off x="8319960" y="22392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427" name="Google Shape;569;p9"/>
            <p:cNvSpPr/>
            <p:nvPr/>
          </p:nvSpPr>
          <p:spPr>
            <a:xfrm rot="10800000">
              <a:off x="8130240" y="22392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428" name="Google Shape;570;p9"/>
            <p:cNvSpPr/>
            <p:nvPr/>
          </p:nvSpPr>
          <p:spPr>
            <a:xfrm rot="10800000">
              <a:off x="7940160" y="22392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429" name="Google Shape;571;p9"/>
            <p:cNvSpPr/>
            <p:nvPr/>
          </p:nvSpPr>
          <p:spPr>
            <a:xfrm rot="10800000">
              <a:off x="7751160" y="223920"/>
              <a:ext cx="34560" cy="33840"/>
            </a:xfrm>
            <a:custGeom>
              <a:avLst/>
              <a:gdLst/>
              <a:ahLst/>
              <a:rect l="l" t="t" r="r" b="b"/>
              <a:pathLst>
                <a:path w="1399" h="1369">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w="0">
              <a:noFill/>
            </a:ln>
          </p:spPr>
          <p:style>
            <a:lnRef idx="0"/>
            <a:fillRef idx="0"/>
            <a:effectRef idx="0"/>
            <a:fontRef idx="minor"/>
          </p:style>
        </p:sp>
        <p:sp>
          <p:nvSpPr>
            <p:cNvPr id="430" name="Google Shape;572;p9"/>
            <p:cNvSpPr/>
            <p:nvPr/>
          </p:nvSpPr>
          <p:spPr>
            <a:xfrm rot="10800000">
              <a:off x="7561080" y="223920"/>
              <a:ext cx="34560" cy="33840"/>
            </a:xfrm>
            <a:custGeom>
              <a:avLst/>
              <a:gdLst/>
              <a:ahLst/>
              <a:rect l="l" t="t" r="r" b="b"/>
              <a:pathLst>
                <a:path w="1399" h="1369">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w="0">
              <a:noFill/>
            </a:ln>
          </p:spPr>
          <p:style>
            <a:lnRef idx="0"/>
            <a:fillRef idx="0"/>
            <a:effectRef idx="0"/>
            <a:fontRef idx="minor"/>
          </p:style>
        </p:sp>
        <p:sp>
          <p:nvSpPr>
            <p:cNvPr id="431" name="Google Shape;573;p9"/>
            <p:cNvSpPr/>
            <p:nvPr/>
          </p:nvSpPr>
          <p:spPr>
            <a:xfrm rot="10800000">
              <a:off x="7372440" y="22392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w="0">
              <a:noFill/>
            </a:ln>
          </p:spPr>
          <p:style>
            <a:lnRef idx="0"/>
            <a:fillRef idx="0"/>
            <a:effectRef idx="0"/>
            <a:fontRef idx="minor"/>
          </p:style>
        </p:sp>
        <p:sp>
          <p:nvSpPr>
            <p:cNvPr id="432" name="Google Shape;574;p9"/>
            <p:cNvSpPr/>
            <p:nvPr/>
          </p:nvSpPr>
          <p:spPr>
            <a:xfrm rot="10800000">
              <a:off x="9078480" y="63000"/>
              <a:ext cx="33840" cy="33840"/>
            </a:xfrm>
            <a:custGeom>
              <a:avLst/>
              <a:gdLst/>
              <a:ahLst/>
              <a:rect l="l" t="t" r="r" b="b"/>
              <a:pathLst>
                <a:path w="1369" h="1369">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accent1"/>
            </a:solidFill>
            <a:ln w="0">
              <a:noFill/>
            </a:ln>
          </p:spPr>
          <p:style>
            <a:lnRef idx="0"/>
            <a:fillRef idx="0"/>
            <a:effectRef idx="0"/>
            <a:fontRef idx="minor"/>
          </p:style>
        </p:sp>
        <p:sp>
          <p:nvSpPr>
            <p:cNvPr id="433" name="Google Shape;575;p9"/>
            <p:cNvSpPr/>
            <p:nvPr/>
          </p:nvSpPr>
          <p:spPr>
            <a:xfrm rot="10800000">
              <a:off x="8888400" y="63000"/>
              <a:ext cx="33840" cy="33840"/>
            </a:xfrm>
            <a:custGeom>
              <a:avLst/>
              <a:gdLst/>
              <a:ahLst/>
              <a:rect l="l" t="t" r="r" b="b"/>
              <a:pathLst>
                <a:path w="1369" h="1369">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accent1"/>
            </a:solidFill>
            <a:ln w="0">
              <a:noFill/>
            </a:ln>
          </p:spPr>
          <p:style>
            <a:lnRef idx="0"/>
            <a:fillRef idx="0"/>
            <a:effectRef idx="0"/>
            <a:fontRef idx="minor"/>
          </p:style>
        </p:sp>
        <p:sp>
          <p:nvSpPr>
            <p:cNvPr id="434" name="Google Shape;576;p9"/>
            <p:cNvSpPr/>
            <p:nvPr/>
          </p:nvSpPr>
          <p:spPr>
            <a:xfrm rot="10800000">
              <a:off x="8699400" y="6300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435" name="Google Shape;577;p9"/>
            <p:cNvSpPr/>
            <p:nvPr/>
          </p:nvSpPr>
          <p:spPr>
            <a:xfrm rot="10800000">
              <a:off x="8509320" y="6300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436" name="Google Shape;578;p9"/>
            <p:cNvSpPr/>
            <p:nvPr/>
          </p:nvSpPr>
          <p:spPr>
            <a:xfrm rot="10800000">
              <a:off x="8319960" y="63000"/>
              <a:ext cx="33840" cy="33840"/>
            </a:xfrm>
            <a:custGeom>
              <a:avLst/>
              <a:gdLst/>
              <a:ahLst/>
              <a:rect l="l" t="t" r="r" b="b"/>
              <a:pathLst>
                <a:path w="1369" h="1369">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437" name="Google Shape;579;p9"/>
            <p:cNvSpPr/>
            <p:nvPr/>
          </p:nvSpPr>
          <p:spPr>
            <a:xfrm rot="10800000">
              <a:off x="8130240" y="63000"/>
              <a:ext cx="33840" cy="33840"/>
            </a:xfrm>
            <a:custGeom>
              <a:avLst/>
              <a:gdLst/>
              <a:ahLst/>
              <a:rect l="l" t="t" r="r" b="b"/>
              <a:pathLst>
                <a:path w="1369" h="1369">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438" name="Google Shape;580;p9"/>
            <p:cNvSpPr/>
            <p:nvPr/>
          </p:nvSpPr>
          <p:spPr>
            <a:xfrm rot="10800000">
              <a:off x="7940160" y="63000"/>
              <a:ext cx="33840" cy="33840"/>
            </a:xfrm>
            <a:custGeom>
              <a:avLst/>
              <a:gdLst/>
              <a:ahLst/>
              <a:rect l="l" t="t" r="r" b="b"/>
              <a:pathLst>
                <a:path w="1369" h="1369">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439" name="Google Shape;581;p9"/>
            <p:cNvSpPr/>
            <p:nvPr/>
          </p:nvSpPr>
          <p:spPr>
            <a:xfrm rot="10800000">
              <a:off x="7751160" y="63000"/>
              <a:ext cx="34560" cy="33840"/>
            </a:xfrm>
            <a:custGeom>
              <a:avLst/>
              <a:gdLst/>
              <a:ahLst/>
              <a:rect l="l" t="t" r="r" b="b"/>
              <a:pathLst>
                <a:path w="1399" h="1369">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440" name="Google Shape;582;p9"/>
            <p:cNvSpPr/>
            <p:nvPr/>
          </p:nvSpPr>
          <p:spPr>
            <a:xfrm rot="10800000">
              <a:off x="7561080" y="63000"/>
              <a:ext cx="34560" cy="33840"/>
            </a:xfrm>
            <a:custGeom>
              <a:avLst/>
              <a:gdLst/>
              <a:ahLst/>
              <a:rect l="l" t="t" r="r" b="b"/>
              <a:pathLst>
                <a:path w="1399" h="1369">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441" name="Google Shape;583;p9"/>
            <p:cNvSpPr/>
            <p:nvPr/>
          </p:nvSpPr>
          <p:spPr>
            <a:xfrm rot="10800000">
              <a:off x="7372440" y="6300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grpSp>
      <p:sp>
        <p:nvSpPr>
          <p:cNvPr id="44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919"/>
        </a:solidFill>
      </p:bgPr>
    </p:bg>
    <p:spTree>
      <p:nvGrpSpPr>
        <p:cNvPr id="1" name=""/>
        <p:cNvGrpSpPr/>
        <p:nvPr/>
      </p:nvGrpSpPr>
      <p:grpSpPr>
        <a:xfrm>
          <a:off x="0" y="0"/>
          <a:ext cx="0" cy="0"/>
          <a:chOff x="0" y="0"/>
          <a:chExt cx="0" cy="0"/>
        </a:xfrm>
      </p:grpSpPr>
      <p:sp>
        <p:nvSpPr>
          <p:cNvPr id="479" name="PlaceHolder 1"/>
          <p:cNvSpPr>
            <a:spLocks noGrp="1"/>
          </p:cNvSpPr>
          <p:nvPr>
            <p:ph type="title"/>
          </p:nvPr>
        </p:nvSpPr>
        <p:spPr>
          <a:xfrm>
            <a:off x="720000" y="539280"/>
            <a:ext cx="7703640" cy="477720"/>
          </a:xfrm>
          <a:prstGeom prst="rect">
            <a:avLst/>
          </a:prstGeom>
          <a:noFill/>
          <a:ln w="0">
            <a:noFill/>
          </a:ln>
        </p:spPr>
        <p:txBody>
          <a:bodyPr tIns="91440" bIns="91440" anchor="ctr">
            <a:noAutofit/>
          </a:bodyP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sp>
        <p:nvSpPr>
          <p:cNvPr id="480" name="PlaceHolder 2"/>
          <p:cNvSpPr>
            <a:spLocks noGrp="1"/>
          </p:cNvSpPr>
          <p:nvPr>
            <p:ph type="title"/>
          </p:nvPr>
        </p:nvSpPr>
        <p:spPr>
          <a:xfrm>
            <a:off x="3599640" y="3358800"/>
            <a:ext cx="194472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481" name="PlaceHolder 3"/>
          <p:cNvSpPr>
            <a:spLocks noGrp="1"/>
          </p:cNvSpPr>
          <p:nvPr>
            <p:ph type="title"/>
          </p:nvPr>
        </p:nvSpPr>
        <p:spPr>
          <a:xfrm>
            <a:off x="720000" y="2668680"/>
            <a:ext cx="194472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482" name="PlaceHolder 4"/>
          <p:cNvSpPr>
            <a:spLocks noGrp="1"/>
          </p:cNvSpPr>
          <p:nvPr>
            <p:ph type="title"/>
          </p:nvPr>
        </p:nvSpPr>
        <p:spPr>
          <a:xfrm>
            <a:off x="6486120" y="2668680"/>
            <a:ext cx="194472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grpSp>
        <p:nvGrpSpPr>
          <p:cNvPr id="483" name="Google Shape;1495;p22"/>
          <p:cNvGrpSpPr/>
          <p:nvPr/>
        </p:nvGrpSpPr>
        <p:grpSpPr>
          <a:xfrm>
            <a:off x="7830720" y="-1836000"/>
            <a:ext cx="3110760" cy="3110760"/>
            <a:chOff x="7830720" y="-1836000"/>
            <a:chExt cx="3110760" cy="3110760"/>
          </a:xfrm>
        </p:grpSpPr>
        <p:grpSp>
          <p:nvGrpSpPr>
            <p:cNvPr id="484" name="Google Shape;1496;p22"/>
            <p:cNvGrpSpPr/>
            <p:nvPr/>
          </p:nvGrpSpPr>
          <p:grpSpPr>
            <a:xfrm>
              <a:off x="8222760" y="-1836000"/>
              <a:ext cx="2357640" cy="3110760"/>
              <a:chOff x="8222760" y="-1836000"/>
              <a:chExt cx="2357640" cy="3110760"/>
            </a:xfrm>
          </p:grpSpPr>
          <p:sp>
            <p:nvSpPr>
              <p:cNvPr id="485" name="Google Shape;1497;p22"/>
              <p:cNvSpPr/>
              <p:nvPr/>
            </p:nvSpPr>
            <p:spPr>
              <a:xfrm rot="5400000">
                <a:off x="6667560" y="-280800"/>
                <a:ext cx="3110760" cy="360"/>
              </a:xfrm>
              <a:custGeom>
                <a:avLst/>
                <a:gdLst/>
                <a:ahLst/>
                <a:rect l="l" t="t" r="r" b="b"/>
                <a:pathLst>
                  <a:path w="21600" h="21600">
                    <a:moveTo>
                      <a:pt x="0" y="0"/>
                    </a:moveTo>
                    <a:lnTo>
                      <a:pt x="21600" y="21600"/>
                    </a:lnTo>
                  </a:path>
                </a:pathLst>
              </a:custGeom>
              <a:noFill/>
              <a:ln w="19050">
                <a:solidFill>
                  <a:srgbClr val="f7da66"/>
                </a:solidFill>
                <a:round/>
              </a:ln>
            </p:spPr>
            <p:style>
              <a:lnRef idx="0"/>
              <a:fillRef idx="0"/>
              <a:effectRef idx="0"/>
              <a:fontRef idx="minor"/>
            </p:style>
          </p:sp>
          <p:sp>
            <p:nvSpPr>
              <p:cNvPr id="486" name="Google Shape;1498;p22"/>
              <p:cNvSpPr/>
              <p:nvPr/>
            </p:nvSpPr>
            <p:spPr>
              <a:xfrm rot="5400000">
                <a:off x="7058520" y="-280800"/>
                <a:ext cx="3110760" cy="360"/>
              </a:xfrm>
              <a:custGeom>
                <a:avLst/>
                <a:gdLst/>
                <a:ahLst/>
                <a:rect l="l" t="t" r="r" b="b"/>
                <a:pathLst>
                  <a:path w="21600" h="21600">
                    <a:moveTo>
                      <a:pt x="0" y="0"/>
                    </a:moveTo>
                    <a:lnTo>
                      <a:pt x="21600" y="21600"/>
                    </a:lnTo>
                  </a:path>
                </a:pathLst>
              </a:custGeom>
              <a:noFill/>
              <a:ln w="19050">
                <a:solidFill>
                  <a:srgbClr val="f7da66"/>
                </a:solidFill>
                <a:round/>
              </a:ln>
            </p:spPr>
            <p:style>
              <a:lnRef idx="0"/>
              <a:fillRef idx="0"/>
              <a:effectRef idx="0"/>
              <a:fontRef idx="minor"/>
            </p:style>
          </p:sp>
          <p:sp>
            <p:nvSpPr>
              <p:cNvPr id="487" name="Google Shape;1499;p22"/>
              <p:cNvSpPr/>
              <p:nvPr/>
            </p:nvSpPr>
            <p:spPr>
              <a:xfrm rot="5400000">
                <a:off x="7443000" y="-280800"/>
                <a:ext cx="3110760" cy="360"/>
              </a:xfrm>
              <a:custGeom>
                <a:avLst/>
                <a:gdLst/>
                <a:ahLst/>
                <a:rect l="l" t="t" r="r" b="b"/>
                <a:pathLst>
                  <a:path w="21600" h="21600">
                    <a:moveTo>
                      <a:pt x="0" y="0"/>
                    </a:moveTo>
                    <a:lnTo>
                      <a:pt x="21600" y="21600"/>
                    </a:lnTo>
                  </a:path>
                </a:pathLst>
              </a:custGeom>
              <a:noFill/>
              <a:ln w="19050">
                <a:solidFill>
                  <a:srgbClr val="f7da66"/>
                </a:solidFill>
                <a:round/>
              </a:ln>
            </p:spPr>
            <p:style>
              <a:lnRef idx="0"/>
              <a:fillRef idx="0"/>
              <a:effectRef idx="0"/>
              <a:fontRef idx="minor"/>
            </p:style>
          </p:sp>
          <p:sp>
            <p:nvSpPr>
              <p:cNvPr id="488" name="Google Shape;1500;p22"/>
              <p:cNvSpPr/>
              <p:nvPr/>
            </p:nvSpPr>
            <p:spPr>
              <a:xfrm rot="5400000">
                <a:off x="7864920" y="-280800"/>
                <a:ext cx="3110760" cy="360"/>
              </a:xfrm>
              <a:custGeom>
                <a:avLst/>
                <a:gdLst/>
                <a:ahLst/>
                <a:rect l="l" t="t" r="r" b="b"/>
                <a:pathLst>
                  <a:path w="21600" h="21600">
                    <a:moveTo>
                      <a:pt x="0" y="0"/>
                    </a:moveTo>
                    <a:lnTo>
                      <a:pt x="21600" y="21600"/>
                    </a:lnTo>
                  </a:path>
                </a:pathLst>
              </a:custGeom>
              <a:noFill/>
              <a:ln w="19050">
                <a:solidFill>
                  <a:srgbClr val="f7da66"/>
                </a:solidFill>
                <a:round/>
              </a:ln>
            </p:spPr>
            <p:style>
              <a:lnRef idx="0"/>
              <a:fillRef idx="0"/>
              <a:effectRef idx="0"/>
              <a:fontRef idx="minor"/>
            </p:style>
          </p:sp>
          <p:sp>
            <p:nvSpPr>
              <p:cNvPr id="489" name="Google Shape;1501;p22"/>
              <p:cNvSpPr/>
              <p:nvPr/>
            </p:nvSpPr>
            <p:spPr>
              <a:xfrm rot="5400000">
                <a:off x="8249400" y="-280800"/>
                <a:ext cx="3110760" cy="360"/>
              </a:xfrm>
              <a:custGeom>
                <a:avLst/>
                <a:gdLst/>
                <a:ahLst/>
                <a:rect l="l" t="t" r="r" b="b"/>
                <a:pathLst>
                  <a:path w="21600" h="21600">
                    <a:moveTo>
                      <a:pt x="0" y="0"/>
                    </a:moveTo>
                    <a:lnTo>
                      <a:pt x="21600" y="21600"/>
                    </a:lnTo>
                  </a:path>
                </a:pathLst>
              </a:custGeom>
              <a:noFill/>
              <a:ln w="19050">
                <a:solidFill>
                  <a:srgbClr val="f7da66"/>
                </a:solidFill>
                <a:round/>
              </a:ln>
            </p:spPr>
            <p:style>
              <a:lnRef idx="0"/>
              <a:fillRef idx="0"/>
              <a:effectRef idx="0"/>
              <a:fontRef idx="minor"/>
            </p:style>
          </p:sp>
          <p:sp>
            <p:nvSpPr>
              <p:cNvPr id="490" name="Google Shape;1502;p22"/>
              <p:cNvSpPr/>
              <p:nvPr/>
            </p:nvSpPr>
            <p:spPr>
              <a:xfrm rot="5400000">
                <a:off x="8640360" y="-280800"/>
                <a:ext cx="3110760" cy="360"/>
              </a:xfrm>
              <a:custGeom>
                <a:avLst/>
                <a:gdLst/>
                <a:ahLst/>
                <a:rect l="l" t="t" r="r" b="b"/>
                <a:pathLst>
                  <a:path w="21600" h="21600">
                    <a:moveTo>
                      <a:pt x="0" y="0"/>
                    </a:moveTo>
                    <a:lnTo>
                      <a:pt x="21600" y="21600"/>
                    </a:lnTo>
                  </a:path>
                </a:pathLst>
              </a:custGeom>
              <a:noFill/>
              <a:ln w="19050">
                <a:solidFill>
                  <a:srgbClr val="f7da66"/>
                </a:solidFill>
                <a:round/>
              </a:ln>
            </p:spPr>
            <p:style>
              <a:lnRef idx="0"/>
              <a:fillRef idx="0"/>
              <a:effectRef idx="0"/>
              <a:fontRef idx="minor"/>
            </p:style>
          </p:sp>
          <p:sp>
            <p:nvSpPr>
              <p:cNvPr id="491" name="Google Shape;1503;p22"/>
              <p:cNvSpPr/>
              <p:nvPr/>
            </p:nvSpPr>
            <p:spPr>
              <a:xfrm rot="5400000">
                <a:off x="9024840" y="-280800"/>
                <a:ext cx="3110760" cy="360"/>
              </a:xfrm>
              <a:custGeom>
                <a:avLst/>
                <a:gdLst/>
                <a:ahLst/>
                <a:rect l="l" t="t" r="r" b="b"/>
                <a:pathLst>
                  <a:path w="21600" h="21600">
                    <a:moveTo>
                      <a:pt x="0" y="0"/>
                    </a:moveTo>
                    <a:lnTo>
                      <a:pt x="21600" y="21600"/>
                    </a:lnTo>
                  </a:path>
                </a:pathLst>
              </a:custGeom>
              <a:noFill/>
              <a:ln w="19050">
                <a:solidFill>
                  <a:srgbClr val="f7da66"/>
                </a:solidFill>
                <a:round/>
              </a:ln>
            </p:spPr>
            <p:style>
              <a:lnRef idx="0"/>
              <a:fillRef idx="0"/>
              <a:effectRef idx="0"/>
              <a:fontRef idx="minor"/>
            </p:style>
          </p:sp>
        </p:grpSp>
        <p:grpSp>
          <p:nvGrpSpPr>
            <p:cNvPr id="492" name="Google Shape;1504;p22"/>
            <p:cNvGrpSpPr/>
            <p:nvPr/>
          </p:nvGrpSpPr>
          <p:grpSpPr>
            <a:xfrm>
              <a:off x="7830720" y="-1451880"/>
              <a:ext cx="3110760" cy="2357640"/>
              <a:chOff x="7830720" y="-1451880"/>
              <a:chExt cx="3110760" cy="2357640"/>
            </a:xfrm>
          </p:grpSpPr>
          <p:sp>
            <p:nvSpPr>
              <p:cNvPr id="493" name="Google Shape;1505;p22"/>
              <p:cNvSpPr/>
              <p:nvPr/>
            </p:nvSpPr>
            <p:spPr>
              <a:xfrm rot="10800000">
                <a:off x="7830720" y="-1451880"/>
                <a:ext cx="3110760" cy="360"/>
              </a:xfrm>
              <a:custGeom>
                <a:avLst/>
                <a:gdLst/>
                <a:ahLst/>
                <a:rect l="l" t="t" r="r" b="b"/>
                <a:pathLst>
                  <a:path w="21600" h="21600">
                    <a:moveTo>
                      <a:pt x="0" y="0"/>
                    </a:moveTo>
                    <a:lnTo>
                      <a:pt x="21600" y="21600"/>
                    </a:lnTo>
                  </a:path>
                </a:pathLst>
              </a:custGeom>
              <a:noFill/>
              <a:ln w="19050">
                <a:solidFill>
                  <a:srgbClr val="f7da66"/>
                </a:solidFill>
                <a:round/>
              </a:ln>
            </p:spPr>
            <p:style>
              <a:lnRef idx="0"/>
              <a:fillRef idx="0"/>
              <a:effectRef idx="0"/>
              <a:fontRef idx="minor"/>
            </p:style>
          </p:sp>
          <p:sp>
            <p:nvSpPr>
              <p:cNvPr id="494" name="Google Shape;1506;p22"/>
              <p:cNvSpPr/>
              <p:nvPr/>
            </p:nvSpPr>
            <p:spPr>
              <a:xfrm rot="10800000">
                <a:off x="7830720" y="-1060920"/>
                <a:ext cx="3110760" cy="360"/>
              </a:xfrm>
              <a:custGeom>
                <a:avLst/>
                <a:gdLst/>
                <a:ahLst/>
                <a:rect l="l" t="t" r="r" b="b"/>
                <a:pathLst>
                  <a:path w="21600" h="21600">
                    <a:moveTo>
                      <a:pt x="0" y="0"/>
                    </a:moveTo>
                    <a:lnTo>
                      <a:pt x="21600" y="21600"/>
                    </a:lnTo>
                  </a:path>
                </a:pathLst>
              </a:custGeom>
              <a:noFill/>
              <a:ln w="19050">
                <a:solidFill>
                  <a:srgbClr val="f7da66"/>
                </a:solidFill>
                <a:round/>
              </a:ln>
            </p:spPr>
            <p:style>
              <a:lnRef idx="0"/>
              <a:fillRef idx="0"/>
              <a:effectRef idx="0"/>
              <a:fontRef idx="minor"/>
            </p:style>
          </p:sp>
          <p:sp>
            <p:nvSpPr>
              <p:cNvPr id="495" name="Google Shape;1507;p22"/>
              <p:cNvSpPr/>
              <p:nvPr/>
            </p:nvSpPr>
            <p:spPr>
              <a:xfrm rot="10800000">
                <a:off x="7830720" y="-676440"/>
                <a:ext cx="3110760" cy="360"/>
              </a:xfrm>
              <a:custGeom>
                <a:avLst/>
                <a:gdLst/>
                <a:ahLst/>
                <a:rect l="l" t="t" r="r" b="b"/>
                <a:pathLst>
                  <a:path w="21600" h="21600">
                    <a:moveTo>
                      <a:pt x="0" y="0"/>
                    </a:moveTo>
                    <a:lnTo>
                      <a:pt x="21600" y="21600"/>
                    </a:lnTo>
                  </a:path>
                </a:pathLst>
              </a:custGeom>
              <a:noFill/>
              <a:ln w="19050">
                <a:solidFill>
                  <a:srgbClr val="f7da66"/>
                </a:solidFill>
                <a:round/>
              </a:ln>
            </p:spPr>
            <p:style>
              <a:lnRef idx="0"/>
              <a:fillRef idx="0"/>
              <a:effectRef idx="0"/>
              <a:fontRef idx="minor"/>
            </p:style>
          </p:sp>
          <p:sp>
            <p:nvSpPr>
              <p:cNvPr id="496" name="Google Shape;1508;p22"/>
              <p:cNvSpPr/>
              <p:nvPr/>
            </p:nvSpPr>
            <p:spPr>
              <a:xfrm rot="10800000">
                <a:off x="7830720" y="-254520"/>
                <a:ext cx="3110760" cy="360"/>
              </a:xfrm>
              <a:custGeom>
                <a:avLst/>
                <a:gdLst/>
                <a:ahLst/>
                <a:rect l="l" t="t" r="r" b="b"/>
                <a:pathLst>
                  <a:path w="21600" h="21600">
                    <a:moveTo>
                      <a:pt x="0" y="0"/>
                    </a:moveTo>
                    <a:lnTo>
                      <a:pt x="21600" y="21600"/>
                    </a:lnTo>
                  </a:path>
                </a:pathLst>
              </a:custGeom>
              <a:noFill/>
              <a:ln w="19050">
                <a:solidFill>
                  <a:srgbClr val="f7da66"/>
                </a:solidFill>
                <a:round/>
              </a:ln>
            </p:spPr>
            <p:style>
              <a:lnRef idx="0"/>
              <a:fillRef idx="0"/>
              <a:effectRef idx="0"/>
              <a:fontRef idx="minor"/>
            </p:style>
          </p:sp>
          <p:sp>
            <p:nvSpPr>
              <p:cNvPr id="497" name="Google Shape;1509;p22"/>
              <p:cNvSpPr/>
              <p:nvPr/>
            </p:nvSpPr>
            <p:spPr>
              <a:xfrm rot="10800000">
                <a:off x="7830720" y="129600"/>
                <a:ext cx="3110760" cy="360"/>
              </a:xfrm>
              <a:custGeom>
                <a:avLst/>
                <a:gdLst/>
                <a:ahLst/>
                <a:rect l="l" t="t" r="r" b="b"/>
                <a:pathLst>
                  <a:path w="21600" h="21600">
                    <a:moveTo>
                      <a:pt x="0" y="0"/>
                    </a:moveTo>
                    <a:lnTo>
                      <a:pt x="21600" y="21600"/>
                    </a:lnTo>
                  </a:path>
                </a:pathLst>
              </a:custGeom>
              <a:noFill/>
              <a:ln w="19050">
                <a:solidFill>
                  <a:srgbClr val="f7da66"/>
                </a:solidFill>
                <a:round/>
              </a:ln>
            </p:spPr>
            <p:style>
              <a:lnRef idx="0"/>
              <a:fillRef idx="0"/>
              <a:effectRef idx="0"/>
              <a:fontRef idx="minor"/>
            </p:style>
          </p:sp>
          <p:sp>
            <p:nvSpPr>
              <p:cNvPr id="498" name="Google Shape;1510;p22"/>
              <p:cNvSpPr/>
              <p:nvPr/>
            </p:nvSpPr>
            <p:spPr>
              <a:xfrm rot="10800000">
                <a:off x="7830720" y="520560"/>
                <a:ext cx="3110760" cy="360"/>
              </a:xfrm>
              <a:custGeom>
                <a:avLst/>
                <a:gdLst/>
                <a:ahLst/>
                <a:rect l="l" t="t" r="r" b="b"/>
                <a:pathLst>
                  <a:path w="21600" h="21600">
                    <a:moveTo>
                      <a:pt x="0" y="0"/>
                    </a:moveTo>
                    <a:lnTo>
                      <a:pt x="21600" y="21600"/>
                    </a:lnTo>
                  </a:path>
                </a:pathLst>
              </a:custGeom>
              <a:noFill/>
              <a:ln w="19050">
                <a:solidFill>
                  <a:srgbClr val="f7da66"/>
                </a:solidFill>
                <a:round/>
              </a:ln>
            </p:spPr>
            <p:style>
              <a:lnRef idx="0"/>
              <a:fillRef idx="0"/>
              <a:effectRef idx="0"/>
              <a:fontRef idx="minor"/>
            </p:style>
          </p:sp>
          <p:sp>
            <p:nvSpPr>
              <p:cNvPr id="499" name="Google Shape;1511;p22"/>
              <p:cNvSpPr/>
              <p:nvPr/>
            </p:nvSpPr>
            <p:spPr>
              <a:xfrm rot="10800000">
                <a:off x="7830720" y="905040"/>
                <a:ext cx="3110760" cy="360"/>
              </a:xfrm>
              <a:custGeom>
                <a:avLst/>
                <a:gdLst/>
                <a:ahLst/>
                <a:rect l="l" t="t" r="r" b="b"/>
                <a:pathLst>
                  <a:path w="21600" h="21600">
                    <a:moveTo>
                      <a:pt x="0" y="0"/>
                    </a:moveTo>
                    <a:lnTo>
                      <a:pt x="21600" y="21600"/>
                    </a:lnTo>
                  </a:path>
                </a:pathLst>
              </a:custGeom>
              <a:noFill/>
              <a:ln w="19050">
                <a:solidFill>
                  <a:srgbClr val="f7da66"/>
                </a:solidFill>
                <a:round/>
              </a:ln>
            </p:spPr>
            <p:style>
              <a:lnRef idx="0"/>
              <a:fillRef idx="0"/>
              <a:effectRef idx="0"/>
              <a:fontRef idx="minor"/>
            </p:style>
          </p:sp>
        </p:grpSp>
      </p:grpSp>
      <p:grpSp>
        <p:nvGrpSpPr>
          <p:cNvPr id="500" name="Google Shape;1512;p22"/>
          <p:cNvGrpSpPr/>
          <p:nvPr/>
        </p:nvGrpSpPr>
        <p:grpSpPr>
          <a:xfrm>
            <a:off x="1080" y="-1646280"/>
            <a:ext cx="733320" cy="3469320"/>
            <a:chOff x="1080" y="-1646280"/>
            <a:chExt cx="733320" cy="3469320"/>
          </a:xfrm>
        </p:grpSpPr>
        <p:sp>
          <p:nvSpPr>
            <p:cNvPr id="501" name="Google Shape;1513;p22"/>
            <p:cNvSpPr/>
            <p:nvPr/>
          </p:nvSpPr>
          <p:spPr>
            <a:xfrm rot="10800000">
              <a:off x="1080" y="-1646280"/>
              <a:ext cx="733320" cy="733320"/>
            </a:xfrm>
            <a:custGeom>
              <a:avLst/>
              <a:gdLst/>
              <a:ahLst/>
              <a:rect l="l" t="t" r="r" b="b"/>
              <a:pathLst>
                <a:path fill="none" w="43445" h="43445">
                  <a:moveTo>
                    <a:pt x="43444" y="43444"/>
                  </a:moveTo>
                  <a:lnTo>
                    <a:pt x="0" y="1"/>
                  </a:lnTo>
                </a:path>
              </a:pathLst>
            </a:custGeom>
            <a:noFill/>
            <a:ln w="19050">
              <a:solidFill>
                <a:srgbClr val="f09002"/>
              </a:solidFill>
              <a:miter/>
            </a:ln>
          </p:spPr>
          <p:style>
            <a:lnRef idx="0"/>
            <a:fillRef idx="0"/>
            <a:effectRef idx="0"/>
            <a:fontRef idx="minor"/>
          </p:style>
        </p:sp>
        <p:sp>
          <p:nvSpPr>
            <p:cNvPr id="502" name="Google Shape;1514;p22"/>
            <p:cNvSpPr/>
            <p:nvPr/>
          </p:nvSpPr>
          <p:spPr>
            <a:xfrm rot="10800000">
              <a:off x="1080" y="-1463040"/>
              <a:ext cx="733320" cy="733320"/>
            </a:xfrm>
            <a:custGeom>
              <a:avLst/>
              <a:gdLst/>
              <a:ahLst/>
              <a:rect l="l" t="t" r="r" b="b"/>
              <a:pathLst>
                <a:path fill="none" w="43445" h="43445">
                  <a:moveTo>
                    <a:pt x="43444" y="43444"/>
                  </a:moveTo>
                  <a:lnTo>
                    <a:pt x="0" y="1"/>
                  </a:lnTo>
                </a:path>
              </a:pathLst>
            </a:custGeom>
            <a:noFill/>
            <a:ln w="19050">
              <a:solidFill>
                <a:srgbClr val="f09002"/>
              </a:solidFill>
              <a:miter/>
            </a:ln>
          </p:spPr>
          <p:style>
            <a:lnRef idx="0"/>
            <a:fillRef idx="0"/>
            <a:effectRef idx="0"/>
            <a:fontRef idx="minor"/>
          </p:style>
        </p:sp>
        <p:sp>
          <p:nvSpPr>
            <p:cNvPr id="503" name="Google Shape;1515;p22"/>
            <p:cNvSpPr/>
            <p:nvPr/>
          </p:nvSpPr>
          <p:spPr>
            <a:xfrm rot="10800000">
              <a:off x="1080" y="-1283040"/>
              <a:ext cx="733320" cy="734040"/>
            </a:xfrm>
            <a:custGeom>
              <a:avLst/>
              <a:gdLst/>
              <a:ahLst/>
              <a:rect l="l" t="t" r="r" b="b"/>
              <a:pathLst>
                <a:path fill="none" w="43445" h="43497">
                  <a:moveTo>
                    <a:pt x="43444" y="43496"/>
                  </a:moveTo>
                  <a:lnTo>
                    <a:pt x="0" y="0"/>
                  </a:lnTo>
                </a:path>
              </a:pathLst>
            </a:custGeom>
            <a:noFill/>
            <a:ln w="19050">
              <a:solidFill>
                <a:srgbClr val="f09002"/>
              </a:solidFill>
              <a:miter/>
            </a:ln>
          </p:spPr>
          <p:style>
            <a:lnRef idx="0"/>
            <a:fillRef idx="0"/>
            <a:effectRef idx="0"/>
            <a:fontRef idx="minor"/>
          </p:style>
        </p:sp>
        <p:sp>
          <p:nvSpPr>
            <p:cNvPr id="504" name="Google Shape;1516;p22"/>
            <p:cNvSpPr/>
            <p:nvPr/>
          </p:nvSpPr>
          <p:spPr>
            <a:xfrm rot="10800000">
              <a:off x="1080" y="-1099440"/>
              <a:ext cx="733320" cy="733320"/>
            </a:xfrm>
            <a:custGeom>
              <a:avLst/>
              <a:gdLst/>
              <a:ahLst/>
              <a:rect l="l" t="t" r="r" b="b"/>
              <a:pathLst>
                <a:path fill="none" w="43445" h="43445">
                  <a:moveTo>
                    <a:pt x="43444" y="43444"/>
                  </a:moveTo>
                  <a:lnTo>
                    <a:pt x="0" y="0"/>
                  </a:lnTo>
                </a:path>
              </a:pathLst>
            </a:custGeom>
            <a:noFill/>
            <a:ln w="19050">
              <a:solidFill>
                <a:srgbClr val="f09002"/>
              </a:solidFill>
              <a:miter/>
            </a:ln>
          </p:spPr>
          <p:style>
            <a:lnRef idx="0"/>
            <a:fillRef idx="0"/>
            <a:effectRef idx="0"/>
            <a:fontRef idx="minor"/>
          </p:style>
        </p:sp>
        <p:sp>
          <p:nvSpPr>
            <p:cNvPr id="505" name="Google Shape;1517;p22"/>
            <p:cNvSpPr/>
            <p:nvPr/>
          </p:nvSpPr>
          <p:spPr>
            <a:xfrm rot="10800000">
              <a:off x="1080" y="-919800"/>
              <a:ext cx="733320" cy="733320"/>
            </a:xfrm>
            <a:custGeom>
              <a:avLst/>
              <a:gdLst/>
              <a:ahLst/>
              <a:rect l="l" t="t" r="r" b="b"/>
              <a:pathLst>
                <a:path fill="none" w="43445" h="43444">
                  <a:moveTo>
                    <a:pt x="43444" y="43444"/>
                  </a:moveTo>
                  <a:lnTo>
                    <a:pt x="0" y="0"/>
                  </a:lnTo>
                </a:path>
              </a:pathLst>
            </a:custGeom>
            <a:noFill/>
            <a:ln w="19050">
              <a:solidFill>
                <a:srgbClr val="f09002"/>
              </a:solidFill>
              <a:miter/>
            </a:ln>
          </p:spPr>
          <p:style>
            <a:lnRef idx="0"/>
            <a:fillRef idx="0"/>
            <a:effectRef idx="0"/>
            <a:fontRef idx="minor"/>
          </p:style>
        </p:sp>
        <p:sp>
          <p:nvSpPr>
            <p:cNvPr id="506" name="Google Shape;1518;p22"/>
            <p:cNvSpPr/>
            <p:nvPr/>
          </p:nvSpPr>
          <p:spPr>
            <a:xfrm rot="10800000">
              <a:off x="1080" y="-736560"/>
              <a:ext cx="733320" cy="733320"/>
            </a:xfrm>
            <a:custGeom>
              <a:avLst/>
              <a:gdLst/>
              <a:ahLst/>
              <a:rect l="l" t="t" r="r" b="b"/>
              <a:pathLst>
                <a:path fill="none" w="43445" h="43444">
                  <a:moveTo>
                    <a:pt x="43444" y="43444"/>
                  </a:moveTo>
                  <a:lnTo>
                    <a:pt x="0" y="0"/>
                  </a:lnTo>
                </a:path>
              </a:pathLst>
            </a:custGeom>
            <a:noFill/>
            <a:ln w="19050">
              <a:solidFill>
                <a:srgbClr val="f09002"/>
              </a:solidFill>
              <a:miter/>
            </a:ln>
          </p:spPr>
          <p:style>
            <a:lnRef idx="0"/>
            <a:fillRef idx="0"/>
            <a:effectRef idx="0"/>
            <a:fontRef idx="minor"/>
          </p:style>
        </p:sp>
        <p:sp>
          <p:nvSpPr>
            <p:cNvPr id="507" name="Google Shape;1519;p22"/>
            <p:cNvSpPr/>
            <p:nvPr/>
          </p:nvSpPr>
          <p:spPr>
            <a:xfrm rot="10800000">
              <a:off x="1080" y="-556560"/>
              <a:ext cx="733320" cy="734040"/>
            </a:xfrm>
            <a:custGeom>
              <a:avLst/>
              <a:gdLst/>
              <a:ahLst/>
              <a:rect l="l" t="t" r="r" b="b"/>
              <a:pathLst>
                <a:path fill="none" w="43445" h="43497">
                  <a:moveTo>
                    <a:pt x="43444" y="43497"/>
                  </a:moveTo>
                  <a:lnTo>
                    <a:pt x="0" y="1"/>
                  </a:lnTo>
                </a:path>
              </a:pathLst>
            </a:custGeom>
            <a:noFill/>
            <a:ln w="19050">
              <a:solidFill>
                <a:srgbClr val="f09002"/>
              </a:solidFill>
              <a:miter/>
            </a:ln>
          </p:spPr>
          <p:style>
            <a:lnRef idx="0"/>
            <a:fillRef idx="0"/>
            <a:effectRef idx="0"/>
            <a:fontRef idx="minor"/>
          </p:style>
        </p:sp>
        <p:sp>
          <p:nvSpPr>
            <p:cNvPr id="508" name="Google Shape;1520;p22"/>
            <p:cNvSpPr/>
            <p:nvPr/>
          </p:nvSpPr>
          <p:spPr>
            <a:xfrm rot="10800000">
              <a:off x="1080" y="-372960"/>
              <a:ext cx="733320" cy="733320"/>
            </a:xfrm>
            <a:custGeom>
              <a:avLst/>
              <a:gdLst/>
              <a:ahLst/>
              <a:rect l="l" t="t" r="r" b="b"/>
              <a:pathLst>
                <a:path fill="none" w="43445" h="43445">
                  <a:moveTo>
                    <a:pt x="43444" y="43445"/>
                  </a:moveTo>
                  <a:lnTo>
                    <a:pt x="0" y="1"/>
                  </a:lnTo>
                </a:path>
              </a:pathLst>
            </a:custGeom>
            <a:noFill/>
            <a:ln w="19050">
              <a:solidFill>
                <a:srgbClr val="f09002"/>
              </a:solidFill>
              <a:miter/>
            </a:ln>
          </p:spPr>
          <p:style>
            <a:lnRef idx="0"/>
            <a:fillRef idx="0"/>
            <a:effectRef idx="0"/>
            <a:fontRef idx="minor"/>
          </p:style>
        </p:sp>
        <p:sp>
          <p:nvSpPr>
            <p:cNvPr id="509" name="Google Shape;1521;p22"/>
            <p:cNvSpPr/>
            <p:nvPr/>
          </p:nvSpPr>
          <p:spPr>
            <a:xfrm rot="10800000">
              <a:off x="1080" y="-183600"/>
              <a:ext cx="733320" cy="733320"/>
            </a:xfrm>
            <a:custGeom>
              <a:avLst/>
              <a:gdLst/>
              <a:ahLst/>
              <a:rect l="l" t="t" r="r" b="b"/>
              <a:pathLst>
                <a:path fill="none" w="43445" h="43445">
                  <a:moveTo>
                    <a:pt x="43444" y="43444"/>
                  </a:moveTo>
                  <a:lnTo>
                    <a:pt x="0" y="1"/>
                  </a:lnTo>
                </a:path>
              </a:pathLst>
            </a:custGeom>
            <a:noFill/>
            <a:ln w="19050">
              <a:solidFill>
                <a:srgbClr val="f09002"/>
              </a:solidFill>
              <a:miter/>
            </a:ln>
          </p:spPr>
          <p:style>
            <a:lnRef idx="0"/>
            <a:fillRef idx="0"/>
            <a:effectRef idx="0"/>
            <a:fontRef idx="minor"/>
          </p:style>
        </p:sp>
        <p:sp>
          <p:nvSpPr>
            <p:cNvPr id="510" name="Google Shape;1522;p22"/>
            <p:cNvSpPr/>
            <p:nvPr/>
          </p:nvSpPr>
          <p:spPr>
            <a:xfrm rot="10800000">
              <a:off x="1080" y="-360"/>
              <a:ext cx="733320" cy="733320"/>
            </a:xfrm>
            <a:custGeom>
              <a:avLst/>
              <a:gdLst/>
              <a:ahLst/>
              <a:rect l="l" t="t" r="r" b="b"/>
              <a:pathLst>
                <a:path fill="none" w="43445" h="43445">
                  <a:moveTo>
                    <a:pt x="43444" y="43444"/>
                  </a:moveTo>
                  <a:lnTo>
                    <a:pt x="0" y="1"/>
                  </a:lnTo>
                </a:path>
              </a:pathLst>
            </a:custGeom>
            <a:noFill/>
            <a:ln w="19050">
              <a:solidFill>
                <a:srgbClr val="f09002"/>
              </a:solidFill>
              <a:miter/>
            </a:ln>
          </p:spPr>
          <p:style>
            <a:lnRef idx="0"/>
            <a:fillRef idx="0"/>
            <a:effectRef idx="0"/>
            <a:fontRef idx="minor"/>
          </p:style>
        </p:sp>
        <p:sp>
          <p:nvSpPr>
            <p:cNvPr id="511" name="Google Shape;1523;p22"/>
            <p:cNvSpPr/>
            <p:nvPr/>
          </p:nvSpPr>
          <p:spPr>
            <a:xfrm rot="10800000">
              <a:off x="1080" y="178920"/>
              <a:ext cx="733320" cy="734040"/>
            </a:xfrm>
            <a:custGeom>
              <a:avLst/>
              <a:gdLst/>
              <a:ahLst/>
              <a:rect l="l" t="t" r="r" b="b"/>
              <a:pathLst>
                <a:path fill="none" w="43445" h="43497">
                  <a:moveTo>
                    <a:pt x="43444" y="43496"/>
                  </a:moveTo>
                  <a:lnTo>
                    <a:pt x="0" y="0"/>
                  </a:lnTo>
                </a:path>
              </a:pathLst>
            </a:custGeom>
            <a:noFill/>
            <a:ln w="19050">
              <a:solidFill>
                <a:srgbClr val="f09002"/>
              </a:solidFill>
              <a:miter/>
            </a:ln>
          </p:spPr>
          <p:style>
            <a:lnRef idx="0"/>
            <a:fillRef idx="0"/>
            <a:effectRef idx="0"/>
            <a:fontRef idx="minor"/>
          </p:style>
        </p:sp>
        <p:sp>
          <p:nvSpPr>
            <p:cNvPr id="512" name="Google Shape;1524;p22"/>
            <p:cNvSpPr/>
            <p:nvPr/>
          </p:nvSpPr>
          <p:spPr>
            <a:xfrm rot="10800000">
              <a:off x="1080" y="362880"/>
              <a:ext cx="733320" cy="733320"/>
            </a:xfrm>
            <a:custGeom>
              <a:avLst/>
              <a:gdLst/>
              <a:ahLst/>
              <a:rect l="l" t="t" r="r" b="b"/>
              <a:pathLst>
                <a:path fill="none" w="43445" h="43445">
                  <a:moveTo>
                    <a:pt x="43444" y="43444"/>
                  </a:moveTo>
                  <a:lnTo>
                    <a:pt x="0" y="0"/>
                  </a:lnTo>
                </a:path>
              </a:pathLst>
            </a:custGeom>
            <a:noFill/>
            <a:ln w="19050">
              <a:solidFill>
                <a:srgbClr val="f09002"/>
              </a:solidFill>
              <a:miter/>
            </a:ln>
          </p:spPr>
          <p:style>
            <a:lnRef idx="0"/>
            <a:fillRef idx="0"/>
            <a:effectRef idx="0"/>
            <a:fontRef idx="minor"/>
          </p:style>
        </p:sp>
        <p:sp>
          <p:nvSpPr>
            <p:cNvPr id="513" name="Google Shape;1525;p22"/>
            <p:cNvSpPr/>
            <p:nvPr/>
          </p:nvSpPr>
          <p:spPr>
            <a:xfrm rot="10800000">
              <a:off x="1080" y="542520"/>
              <a:ext cx="733320" cy="733320"/>
            </a:xfrm>
            <a:custGeom>
              <a:avLst/>
              <a:gdLst/>
              <a:ahLst/>
              <a:rect l="l" t="t" r="r" b="b"/>
              <a:pathLst>
                <a:path fill="none" w="43445" h="43444">
                  <a:moveTo>
                    <a:pt x="43444" y="43444"/>
                  </a:moveTo>
                  <a:lnTo>
                    <a:pt x="0" y="0"/>
                  </a:lnTo>
                </a:path>
              </a:pathLst>
            </a:custGeom>
            <a:noFill/>
            <a:ln w="19050">
              <a:solidFill>
                <a:srgbClr val="f09002"/>
              </a:solidFill>
              <a:miter/>
            </a:ln>
          </p:spPr>
          <p:style>
            <a:lnRef idx="0"/>
            <a:fillRef idx="0"/>
            <a:effectRef idx="0"/>
            <a:fontRef idx="minor"/>
          </p:style>
        </p:sp>
        <p:sp>
          <p:nvSpPr>
            <p:cNvPr id="514" name="Google Shape;1526;p22"/>
            <p:cNvSpPr/>
            <p:nvPr/>
          </p:nvSpPr>
          <p:spPr>
            <a:xfrm rot="10800000">
              <a:off x="1080" y="725760"/>
              <a:ext cx="733320" cy="733320"/>
            </a:xfrm>
            <a:custGeom>
              <a:avLst/>
              <a:gdLst/>
              <a:ahLst/>
              <a:rect l="l" t="t" r="r" b="b"/>
              <a:pathLst>
                <a:path fill="none" w="43445" h="43444">
                  <a:moveTo>
                    <a:pt x="43444" y="43444"/>
                  </a:moveTo>
                  <a:lnTo>
                    <a:pt x="0" y="0"/>
                  </a:lnTo>
                </a:path>
              </a:pathLst>
            </a:custGeom>
            <a:noFill/>
            <a:ln w="19050">
              <a:solidFill>
                <a:srgbClr val="f09002"/>
              </a:solidFill>
              <a:miter/>
            </a:ln>
          </p:spPr>
          <p:style>
            <a:lnRef idx="0"/>
            <a:fillRef idx="0"/>
            <a:effectRef idx="0"/>
            <a:fontRef idx="minor"/>
          </p:style>
        </p:sp>
        <p:sp>
          <p:nvSpPr>
            <p:cNvPr id="515" name="Google Shape;1527;p22"/>
            <p:cNvSpPr/>
            <p:nvPr/>
          </p:nvSpPr>
          <p:spPr>
            <a:xfrm rot="10800000">
              <a:off x="1080" y="905760"/>
              <a:ext cx="733320" cy="734040"/>
            </a:xfrm>
            <a:custGeom>
              <a:avLst/>
              <a:gdLst/>
              <a:ahLst/>
              <a:rect l="l" t="t" r="r" b="b"/>
              <a:pathLst>
                <a:path fill="none" w="43445" h="43497">
                  <a:moveTo>
                    <a:pt x="43444" y="43497"/>
                  </a:moveTo>
                  <a:lnTo>
                    <a:pt x="0" y="1"/>
                  </a:lnTo>
                </a:path>
              </a:pathLst>
            </a:custGeom>
            <a:noFill/>
            <a:ln w="19050">
              <a:solidFill>
                <a:srgbClr val="f09002"/>
              </a:solidFill>
              <a:miter/>
            </a:ln>
          </p:spPr>
          <p:style>
            <a:lnRef idx="0"/>
            <a:fillRef idx="0"/>
            <a:effectRef idx="0"/>
            <a:fontRef idx="minor"/>
          </p:style>
        </p:sp>
        <p:sp>
          <p:nvSpPr>
            <p:cNvPr id="516" name="Google Shape;1528;p22"/>
            <p:cNvSpPr/>
            <p:nvPr/>
          </p:nvSpPr>
          <p:spPr>
            <a:xfrm rot="10800000">
              <a:off x="1080" y="1089720"/>
              <a:ext cx="733320" cy="733320"/>
            </a:xfrm>
            <a:custGeom>
              <a:avLst/>
              <a:gdLst/>
              <a:ahLst/>
              <a:rect l="l" t="t" r="r" b="b"/>
              <a:pathLst>
                <a:path fill="none" w="43445" h="43445">
                  <a:moveTo>
                    <a:pt x="43444" y="43445"/>
                  </a:moveTo>
                  <a:lnTo>
                    <a:pt x="0" y="1"/>
                  </a:lnTo>
                </a:path>
              </a:pathLst>
            </a:custGeom>
            <a:noFill/>
            <a:ln w="19050">
              <a:solidFill>
                <a:srgbClr val="f09002"/>
              </a:solidFill>
              <a:miter/>
            </a:ln>
          </p:spPr>
          <p:style>
            <a:lnRef idx="0"/>
            <a:fillRef idx="0"/>
            <a:effectRef idx="0"/>
            <a:fontRef idx="minor"/>
          </p:style>
        </p:sp>
      </p:grpSp>
      <p:grpSp>
        <p:nvGrpSpPr>
          <p:cNvPr id="517" name="Google Shape;1529;p22"/>
          <p:cNvGrpSpPr/>
          <p:nvPr/>
        </p:nvGrpSpPr>
        <p:grpSpPr>
          <a:xfrm>
            <a:off x="0" y="4053600"/>
            <a:ext cx="1095120" cy="1095120"/>
            <a:chOff x="0" y="4053600"/>
            <a:chExt cx="1095120" cy="1095120"/>
          </a:xfrm>
        </p:grpSpPr>
        <p:sp>
          <p:nvSpPr>
            <p:cNvPr id="518" name="Google Shape;1530;p22"/>
            <p:cNvSpPr/>
            <p:nvPr/>
          </p:nvSpPr>
          <p:spPr>
            <a:xfrm>
              <a:off x="0" y="4053600"/>
              <a:ext cx="367200" cy="367200"/>
            </a:xfrm>
            <a:custGeom>
              <a:avLst/>
              <a:gdLst/>
              <a:ahLst/>
              <a:rect l="l" t="t" r="r" b="b"/>
              <a:pathLst>
                <a:path fill="none" w="43445" h="43445">
                  <a:moveTo>
                    <a:pt x="43444" y="43445"/>
                  </a:moveTo>
                  <a:lnTo>
                    <a:pt x="0" y="1"/>
                  </a:lnTo>
                </a:path>
              </a:pathLst>
            </a:custGeom>
            <a:solidFill>
              <a:schemeClr val="accent1"/>
            </a:solidFill>
            <a:ln w="19050">
              <a:solidFill>
                <a:srgbClr val="9ccc8d"/>
              </a:solidFill>
              <a:miter/>
            </a:ln>
          </p:spPr>
          <p:style>
            <a:lnRef idx="0"/>
            <a:fillRef idx="0"/>
            <a:effectRef idx="0"/>
            <a:fontRef idx="minor"/>
          </p:style>
        </p:sp>
        <p:sp>
          <p:nvSpPr>
            <p:cNvPr id="519" name="Google Shape;1531;p22"/>
            <p:cNvSpPr/>
            <p:nvPr/>
          </p:nvSpPr>
          <p:spPr>
            <a:xfrm>
              <a:off x="0" y="4053600"/>
              <a:ext cx="1095120" cy="1095120"/>
            </a:xfrm>
            <a:custGeom>
              <a:avLst/>
              <a:gdLst/>
              <a:ahLst/>
              <a:rect l="l" t="t" r="r" b="b"/>
              <a:pathLst>
                <a:path fill="none" w="129498" h="129498">
                  <a:moveTo>
                    <a:pt x="43444" y="129498"/>
                  </a:moveTo>
                  <a:lnTo>
                    <a:pt x="0" y="86054"/>
                  </a:lnTo>
                  <a:lnTo>
                    <a:pt x="0" y="1"/>
                  </a:lnTo>
                  <a:lnTo>
                    <a:pt x="86054" y="1"/>
                  </a:lnTo>
                  <a:lnTo>
                    <a:pt x="129498" y="43445"/>
                  </a:lnTo>
                </a:path>
              </a:pathLst>
            </a:custGeom>
            <a:solidFill>
              <a:schemeClr val="accent1"/>
            </a:solidFill>
            <a:ln w="19050">
              <a:solidFill>
                <a:srgbClr val="9ccc8d"/>
              </a:solidFill>
              <a:miter/>
            </a:ln>
          </p:spPr>
          <p:style>
            <a:lnRef idx="0"/>
            <a:fillRef idx="0"/>
            <a:effectRef idx="0"/>
            <a:fontRef idx="minor"/>
          </p:style>
        </p:sp>
        <p:sp>
          <p:nvSpPr>
            <p:cNvPr id="520" name="Google Shape;1532;p22"/>
            <p:cNvSpPr/>
            <p:nvPr/>
          </p:nvSpPr>
          <p:spPr>
            <a:xfrm>
              <a:off x="91800" y="4053600"/>
              <a:ext cx="367200" cy="367200"/>
            </a:xfrm>
            <a:custGeom>
              <a:avLst/>
              <a:gdLst/>
              <a:ahLst/>
              <a:rect l="l" t="t" r="r" b="b"/>
              <a:pathLst>
                <a:path fill="none" w="43445" h="43445">
                  <a:moveTo>
                    <a:pt x="43444" y="43445"/>
                  </a:moveTo>
                  <a:lnTo>
                    <a:pt x="0" y="1"/>
                  </a:lnTo>
                </a:path>
              </a:pathLst>
            </a:custGeom>
            <a:solidFill>
              <a:schemeClr val="accent1"/>
            </a:solidFill>
            <a:ln w="19050">
              <a:solidFill>
                <a:srgbClr val="9ccc8d"/>
              </a:solidFill>
              <a:miter/>
            </a:ln>
          </p:spPr>
          <p:style>
            <a:lnRef idx="0"/>
            <a:fillRef idx="0"/>
            <a:effectRef idx="0"/>
            <a:fontRef idx="minor"/>
          </p:style>
        </p:sp>
        <p:sp>
          <p:nvSpPr>
            <p:cNvPr id="521" name="Google Shape;1533;p22"/>
            <p:cNvSpPr/>
            <p:nvPr/>
          </p:nvSpPr>
          <p:spPr>
            <a:xfrm>
              <a:off x="181800" y="4053600"/>
              <a:ext cx="367560" cy="367200"/>
            </a:xfrm>
            <a:custGeom>
              <a:avLst/>
              <a:gdLst/>
              <a:ahLst/>
              <a:rect l="l" t="t" r="r" b="b"/>
              <a:pathLst>
                <a:path fill="none" w="43497" h="43445">
                  <a:moveTo>
                    <a:pt x="43497" y="43445"/>
                  </a:moveTo>
                  <a:lnTo>
                    <a:pt x="0" y="1"/>
                  </a:lnTo>
                </a:path>
              </a:pathLst>
            </a:custGeom>
            <a:solidFill>
              <a:schemeClr val="accent1"/>
            </a:solidFill>
            <a:ln w="19050">
              <a:solidFill>
                <a:srgbClr val="9ccc8d"/>
              </a:solidFill>
              <a:miter/>
            </a:ln>
          </p:spPr>
          <p:style>
            <a:lnRef idx="0"/>
            <a:fillRef idx="0"/>
            <a:effectRef idx="0"/>
            <a:fontRef idx="minor"/>
          </p:style>
        </p:sp>
        <p:sp>
          <p:nvSpPr>
            <p:cNvPr id="522" name="Google Shape;1534;p22"/>
            <p:cNvSpPr/>
            <p:nvPr/>
          </p:nvSpPr>
          <p:spPr>
            <a:xfrm>
              <a:off x="273960" y="4053600"/>
              <a:ext cx="367200" cy="367200"/>
            </a:xfrm>
            <a:custGeom>
              <a:avLst/>
              <a:gdLst/>
              <a:ahLst/>
              <a:rect l="l" t="t" r="r" b="b"/>
              <a:pathLst>
                <a:path fill="none" w="43445" h="43445">
                  <a:moveTo>
                    <a:pt x="43445" y="43445"/>
                  </a:moveTo>
                  <a:lnTo>
                    <a:pt x="1" y="1"/>
                  </a:lnTo>
                </a:path>
              </a:pathLst>
            </a:custGeom>
            <a:solidFill>
              <a:schemeClr val="accent1"/>
            </a:solidFill>
            <a:ln w="19050">
              <a:solidFill>
                <a:srgbClr val="9ccc8d"/>
              </a:solidFill>
              <a:miter/>
            </a:ln>
          </p:spPr>
          <p:style>
            <a:lnRef idx="0"/>
            <a:fillRef idx="0"/>
            <a:effectRef idx="0"/>
            <a:fontRef idx="minor"/>
          </p:style>
        </p:sp>
        <p:sp>
          <p:nvSpPr>
            <p:cNvPr id="523" name="Google Shape;1535;p22"/>
            <p:cNvSpPr/>
            <p:nvPr/>
          </p:nvSpPr>
          <p:spPr>
            <a:xfrm>
              <a:off x="363960" y="4053600"/>
              <a:ext cx="367200" cy="367200"/>
            </a:xfrm>
            <a:custGeom>
              <a:avLst/>
              <a:gdLst/>
              <a:ahLst/>
              <a:rect l="l" t="t" r="r" b="b"/>
              <a:pathLst>
                <a:path fill="none" w="43445" h="43445">
                  <a:moveTo>
                    <a:pt x="43445" y="43445"/>
                  </a:moveTo>
                  <a:lnTo>
                    <a:pt x="1" y="1"/>
                  </a:lnTo>
                </a:path>
              </a:pathLst>
            </a:custGeom>
            <a:solidFill>
              <a:schemeClr val="accent1"/>
            </a:solidFill>
            <a:ln w="19050">
              <a:solidFill>
                <a:srgbClr val="9ccc8d"/>
              </a:solidFill>
              <a:miter/>
            </a:ln>
          </p:spPr>
          <p:style>
            <a:lnRef idx="0"/>
            <a:fillRef idx="0"/>
            <a:effectRef idx="0"/>
            <a:fontRef idx="minor"/>
          </p:style>
        </p:sp>
        <p:sp>
          <p:nvSpPr>
            <p:cNvPr id="524" name="Google Shape;1536;p22"/>
            <p:cNvSpPr/>
            <p:nvPr/>
          </p:nvSpPr>
          <p:spPr>
            <a:xfrm>
              <a:off x="455760" y="4053600"/>
              <a:ext cx="367200" cy="367200"/>
            </a:xfrm>
            <a:custGeom>
              <a:avLst/>
              <a:gdLst/>
              <a:ahLst/>
              <a:rect l="l" t="t" r="r" b="b"/>
              <a:pathLst>
                <a:path fill="none" w="43445" h="43445">
                  <a:moveTo>
                    <a:pt x="43445" y="43445"/>
                  </a:moveTo>
                  <a:lnTo>
                    <a:pt x="1" y="1"/>
                  </a:lnTo>
                </a:path>
              </a:pathLst>
            </a:custGeom>
            <a:solidFill>
              <a:schemeClr val="accent1"/>
            </a:solidFill>
            <a:ln w="19050">
              <a:solidFill>
                <a:srgbClr val="9ccc8d"/>
              </a:solidFill>
              <a:miter/>
            </a:ln>
          </p:spPr>
          <p:style>
            <a:lnRef idx="0"/>
            <a:fillRef idx="0"/>
            <a:effectRef idx="0"/>
            <a:fontRef idx="minor"/>
          </p:style>
        </p:sp>
        <p:sp>
          <p:nvSpPr>
            <p:cNvPr id="525" name="Google Shape;1537;p22"/>
            <p:cNvSpPr/>
            <p:nvPr/>
          </p:nvSpPr>
          <p:spPr>
            <a:xfrm>
              <a:off x="545760" y="4053600"/>
              <a:ext cx="367560" cy="367200"/>
            </a:xfrm>
            <a:custGeom>
              <a:avLst/>
              <a:gdLst/>
              <a:ahLst/>
              <a:rect l="l" t="t" r="r" b="b"/>
              <a:pathLst>
                <a:path fill="none" w="43497" h="43445">
                  <a:moveTo>
                    <a:pt x="43496" y="43445"/>
                  </a:moveTo>
                  <a:lnTo>
                    <a:pt x="0" y="1"/>
                  </a:lnTo>
                </a:path>
              </a:pathLst>
            </a:custGeom>
            <a:solidFill>
              <a:schemeClr val="accent1"/>
            </a:solidFill>
            <a:ln w="19050">
              <a:solidFill>
                <a:srgbClr val="9ccc8d"/>
              </a:solidFill>
              <a:miter/>
            </a:ln>
          </p:spPr>
          <p:style>
            <a:lnRef idx="0"/>
            <a:fillRef idx="0"/>
            <a:effectRef idx="0"/>
            <a:fontRef idx="minor"/>
          </p:style>
        </p:sp>
        <p:sp>
          <p:nvSpPr>
            <p:cNvPr id="526" name="Google Shape;1538;p22"/>
            <p:cNvSpPr/>
            <p:nvPr/>
          </p:nvSpPr>
          <p:spPr>
            <a:xfrm>
              <a:off x="637920" y="4053600"/>
              <a:ext cx="367200" cy="367200"/>
            </a:xfrm>
            <a:custGeom>
              <a:avLst/>
              <a:gdLst/>
              <a:ahLst/>
              <a:rect l="l" t="t" r="r" b="b"/>
              <a:pathLst>
                <a:path fill="none" w="43445" h="43445">
                  <a:moveTo>
                    <a:pt x="43444" y="43445"/>
                  </a:moveTo>
                  <a:lnTo>
                    <a:pt x="0" y="1"/>
                  </a:lnTo>
                </a:path>
              </a:pathLst>
            </a:custGeom>
            <a:solidFill>
              <a:schemeClr val="accent1"/>
            </a:solidFill>
            <a:ln w="19050">
              <a:solidFill>
                <a:srgbClr val="9ccc8d"/>
              </a:solidFill>
              <a:miter/>
            </a:ln>
          </p:spPr>
          <p:style>
            <a:lnRef idx="0"/>
            <a:fillRef idx="0"/>
            <a:effectRef idx="0"/>
            <a:fontRef idx="minor"/>
          </p:style>
        </p:sp>
        <p:sp>
          <p:nvSpPr>
            <p:cNvPr id="527" name="Google Shape;1539;p22"/>
            <p:cNvSpPr/>
            <p:nvPr/>
          </p:nvSpPr>
          <p:spPr>
            <a:xfrm>
              <a:off x="0" y="4145400"/>
              <a:ext cx="367200" cy="367560"/>
            </a:xfrm>
            <a:custGeom>
              <a:avLst/>
              <a:gdLst/>
              <a:ahLst/>
              <a:rect l="l" t="t" r="r" b="b"/>
              <a:pathLst>
                <a:path fill="none" w="43445" h="43497">
                  <a:moveTo>
                    <a:pt x="43444" y="43497"/>
                  </a:moveTo>
                  <a:lnTo>
                    <a:pt x="0" y="1"/>
                  </a:lnTo>
                </a:path>
              </a:pathLst>
            </a:custGeom>
            <a:solidFill>
              <a:schemeClr val="accent1"/>
            </a:solidFill>
            <a:ln w="19050">
              <a:solidFill>
                <a:srgbClr val="9ccc8d"/>
              </a:solidFill>
              <a:miter/>
            </a:ln>
          </p:spPr>
          <p:style>
            <a:lnRef idx="0"/>
            <a:fillRef idx="0"/>
            <a:effectRef idx="0"/>
            <a:fontRef idx="minor"/>
          </p:style>
        </p:sp>
        <p:sp>
          <p:nvSpPr>
            <p:cNvPr id="528" name="Google Shape;1540;p22"/>
            <p:cNvSpPr/>
            <p:nvPr/>
          </p:nvSpPr>
          <p:spPr>
            <a:xfrm>
              <a:off x="0" y="4235760"/>
              <a:ext cx="367200" cy="367200"/>
            </a:xfrm>
            <a:custGeom>
              <a:avLst/>
              <a:gdLst/>
              <a:ahLst/>
              <a:rect l="l" t="t" r="r" b="b"/>
              <a:pathLst>
                <a:path fill="none" w="43445" h="43444">
                  <a:moveTo>
                    <a:pt x="43444" y="43444"/>
                  </a:moveTo>
                  <a:lnTo>
                    <a:pt x="0" y="0"/>
                  </a:lnTo>
                </a:path>
              </a:pathLst>
            </a:custGeom>
            <a:solidFill>
              <a:schemeClr val="accent1"/>
            </a:solidFill>
            <a:ln w="19050">
              <a:solidFill>
                <a:srgbClr val="9ccc8d"/>
              </a:solidFill>
              <a:miter/>
            </a:ln>
          </p:spPr>
          <p:style>
            <a:lnRef idx="0"/>
            <a:fillRef idx="0"/>
            <a:effectRef idx="0"/>
            <a:fontRef idx="minor"/>
          </p:style>
        </p:sp>
        <p:sp>
          <p:nvSpPr>
            <p:cNvPr id="529" name="Google Shape;1541;p22"/>
            <p:cNvSpPr/>
            <p:nvPr/>
          </p:nvSpPr>
          <p:spPr>
            <a:xfrm>
              <a:off x="0" y="4327560"/>
              <a:ext cx="367200" cy="367200"/>
            </a:xfrm>
            <a:custGeom>
              <a:avLst/>
              <a:gdLst/>
              <a:ahLst/>
              <a:rect l="l" t="t" r="r" b="b"/>
              <a:pathLst>
                <a:path fill="none" w="43445" h="43444">
                  <a:moveTo>
                    <a:pt x="43444" y="43444"/>
                  </a:moveTo>
                  <a:lnTo>
                    <a:pt x="0" y="0"/>
                  </a:lnTo>
                </a:path>
              </a:pathLst>
            </a:custGeom>
            <a:solidFill>
              <a:schemeClr val="accent1"/>
            </a:solidFill>
            <a:ln w="19050">
              <a:solidFill>
                <a:srgbClr val="9ccc8d"/>
              </a:solidFill>
              <a:miter/>
            </a:ln>
          </p:spPr>
          <p:style>
            <a:lnRef idx="0"/>
            <a:fillRef idx="0"/>
            <a:effectRef idx="0"/>
            <a:fontRef idx="minor"/>
          </p:style>
        </p:sp>
        <p:sp>
          <p:nvSpPr>
            <p:cNvPr id="530" name="Google Shape;1542;p22"/>
            <p:cNvSpPr/>
            <p:nvPr/>
          </p:nvSpPr>
          <p:spPr>
            <a:xfrm>
              <a:off x="0" y="4417560"/>
              <a:ext cx="367200" cy="367200"/>
            </a:xfrm>
            <a:custGeom>
              <a:avLst/>
              <a:gdLst/>
              <a:ahLst/>
              <a:rect l="l" t="t" r="r" b="b"/>
              <a:pathLst>
                <a:path fill="none" w="43445" h="43445">
                  <a:moveTo>
                    <a:pt x="43444" y="43444"/>
                  </a:moveTo>
                  <a:lnTo>
                    <a:pt x="0" y="0"/>
                  </a:lnTo>
                </a:path>
              </a:pathLst>
            </a:custGeom>
            <a:solidFill>
              <a:schemeClr val="accent1"/>
            </a:solidFill>
            <a:ln w="19050">
              <a:solidFill>
                <a:srgbClr val="9ccc8d"/>
              </a:solidFill>
              <a:miter/>
            </a:ln>
          </p:spPr>
          <p:style>
            <a:lnRef idx="0"/>
            <a:fillRef idx="0"/>
            <a:effectRef idx="0"/>
            <a:fontRef idx="minor"/>
          </p:style>
        </p:sp>
        <p:sp>
          <p:nvSpPr>
            <p:cNvPr id="531" name="Google Shape;1543;p22"/>
            <p:cNvSpPr/>
            <p:nvPr/>
          </p:nvSpPr>
          <p:spPr>
            <a:xfrm>
              <a:off x="367560" y="4421160"/>
              <a:ext cx="727560" cy="727560"/>
            </a:xfrm>
            <a:custGeom>
              <a:avLst/>
              <a:gdLst/>
              <a:ahLst/>
              <a:rect l="l" t="t" r="r" b="b"/>
              <a:pathLst>
                <a:path fill="none" w="86054" h="86054">
                  <a:moveTo>
                    <a:pt x="0" y="1"/>
                  </a:moveTo>
                  <a:lnTo>
                    <a:pt x="86054" y="1"/>
                  </a:lnTo>
                  <a:lnTo>
                    <a:pt x="86054" y="86054"/>
                  </a:lnTo>
                  <a:lnTo>
                    <a:pt x="0" y="86054"/>
                  </a:lnTo>
                  <a:close/>
                </a:path>
              </a:pathLst>
            </a:custGeom>
            <a:solidFill>
              <a:schemeClr val="accent1"/>
            </a:solidFill>
            <a:ln w="19050">
              <a:solidFill>
                <a:srgbClr val="9ccc8d"/>
              </a:solidFill>
              <a:miter/>
            </a:ln>
          </p:spPr>
          <p:style>
            <a:lnRef idx="0"/>
            <a:fillRef idx="0"/>
            <a:effectRef idx="0"/>
            <a:fontRef idx="minor"/>
          </p:style>
        </p:sp>
        <p:sp>
          <p:nvSpPr>
            <p:cNvPr id="532" name="Google Shape;1544;p22"/>
            <p:cNvSpPr/>
            <p:nvPr/>
          </p:nvSpPr>
          <p:spPr>
            <a:xfrm>
              <a:off x="0" y="4509360"/>
              <a:ext cx="367200" cy="367560"/>
            </a:xfrm>
            <a:custGeom>
              <a:avLst/>
              <a:gdLst/>
              <a:ahLst/>
              <a:rect l="l" t="t" r="r" b="b"/>
              <a:pathLst>
                <a:path fill="none" w="43445" h="43497">
                  <a:moveTo>
                    <a:pt x="43444" y="43496"/>
                  </a:moveTo>
                  <a:lnTo>
                    <a:pt x="0" y="0"/>
                  </a:lnTo>
                </a:path>
              </a:pathLst>
            </a:custGeom>
            <a:solidFill>
              <a:schemeClr val="accent1"/>
            </a:solidFill>
            <a:ln w="19050">
              <a:solidFill>
                <a:srgbClr val="9ccc8d"/>
              </a:solidFill>
              <a:miter/>
            </a:ln>
          </p:spPr>
          <p:style>
            <a:lnRef idx="0"/>
            <a:fillRef idx="0"/>
            <a:effectRef idx="0"/>
            <a:fontRef idx="minor"/>
          </p:style>
        </p:sp>
        <p:sp>
          <p:nvSpPr>
            <p:cNvPr id="533" name="Google Shape;1545;p22"/>
            <p:cNvSpPr/>
            <p:nvPr/>
          </p:nvSpPr>
          <p:spPr>
            <a:xfrm>
              <a:off x="0" y="4599720"/>
              <a:ext cx="367200" cy="367200"/>
            </a:xfrm>
            <a:custGeom>
              <a:avLst/>
              <a:gdLst/>
              <a:ahLst/>
              <a:rect l="l" t="t" r="r" b="b"/>
              <a:pathLst>
                <a:path fill="none" w="43445" h="43445">
                  <a:moveTo>
                    <a:pt x="43444" y="43444"/>
                  </a:moveTo>
                  <a:lnTo>
                    <a:pt x="0" y="1"/>
                  </a:lnTo>
                </a:path>
              </a:pathLst>
            </a:custGeom>
            <a:solidFill>
              <a:schemeClr val="accent1"/>
            </a:solidFill>
            <a:ln w="19050">
              <a:solidFill>
                <a:srgbClr val="9ccc8d"/>
              </a:solidFill>
              <a:miter/>
            </a:ln>
          </p:spPr>
          <p:style>
            <a:lnRef idx="0"/>
            <a:fillRef idx="0"/>
            <a:effectRef idx="0"/>
            <a:fontRef idx="minor"/>
          </p:style>
        </p:sp>
        <p:sp>
          <p:nvSpPr>
            <p:cNvPr id="534" name="Google Shape;1546;p22"/>
            <p:cNvSpPr/>
            <p:nvPr/>
          </p:nvSpPr>
          <p:spPr>
            <a:xfrm>
              <a:off x="0" y="4691520"/>
              <a:ext cx="367200" cy="367200"/>
            </a:xfrm>
            <a:custGeom>
              <a:avLst/>
              <a:gdLst/>
              <a:ahLst/>
              <a:rect l="l" t="t" r="r" b="b"/>
              <a:pathLst>
                <a:path fill="none" w="43445" h="43445">
                  <a:moveTo>
                    <a:pt x="43444" y="43444"/>
                  </a:moveTo>
                  <a:lnTo>
                    <a:pt x="0" y="1"/>
                  </a:lnTo>
                </a:path>
              </a:pathLst>
            </a:custGeom>
            <a:solidFill>
              <a:schemeClr val="accent1"/>
            </a:solidFill>
            <a:ln w="19050">
              <a:solidFill>
                <a:srgbClr val="9ccc8d"/>
              </a:solidFill>
              <a:miter/>
            </a:ln>
          </p:spPr>
          <p:style>
            <a:lnRef idx="0"/>
            <a:fillRef idx="0"/>
            <a:effectRef idx="0"/>
            <a:fontRef idx="minor"/>
          </p:style>
        </p:sp>
        <p:sp>
          <p:nvSpPr>
            <p:cNvPr id="535" name="Google Shape;1547;p22"/>
            <p:cNvSpPr/>
            <p:nvPr/>
          </p:nvSpPr>
          <p:spPr>
            <a:xfrm>
              <a:off x="727920" y="4781520"/>
              <a:ext cx="360" cy="360"/>
            </a:xfrm>
            <a:custGeom>
              <a:avLst/>
              <a:gdLst/>
              <a:ahLst/>
              <a:rect l="l" t="t" r="r" b="b"/>
              <a:pathLst>
                <a:path fill="none" w="1" h="1">
                  <a:moveTo>
                    <a:pt x="1" y="1"/>
                  </a:moveTo>
                  <a:lnTo>
                    <a:pt x="1" y="1"/>
                  </a:lnTo>
                  <a:close/>
                </a:path>
              </a:pathLst>
            </a:custGeom>
            <a:solidFill>
              <a:schemeClr val="accent1"/>
            </a:solidFill>
            <a:ln w="19050">
              <a:solidFill>
                <a:srgbClr val="9ccc8d"/>
              </a:solidFill>
              <a:miter/>
            </a:ln>
          </p:spPr>
          <p:style>
            <a:lnRef idx="0"/>
            <a:fillRef idx="0"/>
            <a:effectRef idx="0"/>
            <a:fontRef idx="minor"/>
          </p:style>
        </p:sp>
      </p:grpSp>
      <p:sp>
        <p:nvSpPr>
          <p:cNvPr id="536" name="Google Shape;1548;p22"/>
          <p:cNvSpPr/>
          <p:nvPr/>
        </p:nvSpPr>
        <p:spPr>
          <a:xfrm>
            <a:off x="8431200" y="4601160"/>
            <a:ext cx="230760" cy="47520"/>
          </a:xfrm>
          <a:prstGeom prst="rect">
            <a:avLst/>
          </a:prstGeom>
          <a:solidFill>
            <a:schemeClr val="dk2"/>
          </a:solidFill>
          <a:ln w="0">
            <a:noFill/>
          </a:ln>
        </p:spPr>
        <p:style>
          <a:lnRef idx="0"/>
          <a:fillRef idx="0"/>
          <a:effectRef idx="0"/>
          <a:fontRef idx="minor"/>
        </p:style>
      </p:sp>
      <p:grpSp>
        <p:nvGrpSpPr>
          <p:cNvPr id="537" name="Google Shape;1549;p22"/>
          <p:cNvGrpSpPr/>
          <p:nvPr/>
        </p:nvGrpSpPr>
        <p:grpSpPr>
          <a:xfrm>
            <a:off x="5403600" y="4601160"/>
            <a:ext cx="1459800" cy="733320"/>
            <a:chOff x="5403600" y="4601160"/>
            <a:chExt cx="1459800" cy="733320"/>
          </a:xfrm>
        </p:grpSpPr>
        <p:sp>
          <p:nvSpPr>
            <p:cNvPr id="538" name="Google Shape;1550;p22"/>
            <p:cNvSpPr/>
            <p:nvPr/>
          </p:nvSpPr>
          <p:spPr>
            <a:xfrm rot="5400000">
              <a:off x="5403600" y="4601160"/>
              <a:ext cx="733320" cy="733320"/>
            </a:xfrm>
            <a:custGeom>
              <a:avLst/>
              <a:gdLst/>
              <a:ahLst/>
              <a:rect l="l" t="t" r="r" b="b"/>
              <a:pathLst>
                <a:path fill="none" w="43445" h="43445">
                  <a:moveTo>
                    <a:pt x="43444" y="43444"/>
                  </a:moveTo>
                  <a:lnTo>
                    <a:pt x="0" y="1"/>
                  </a:lnTo>
                </a:path>
              </a:pathLst>
            </a:custGeom>
            <a:solidFill>
              <a:schemeClr val="lt2"/>
            </a:solidFill>
            <a:ln w="19050">
              <a:solidFill>
                <a:srgbClr val="84bde7"/>
              </a:solidFill>
              <a:miter/>
            </a:ln>
          </p:spPr>
          <p:style>
            <a:lnRef idx="0"/>
            <a:fillRef idx="0"/>
            <a:effectRef idx="0"/>
            <a:fontRef idx="minor"/>
          </p:style>
        </p:sp>
        <p:sp>
          <p:nvSpPr>
            <p:cNvPr id="539" name="Google Shape;1551;p22"/>
            <p:cNvSpPr/>
            <p:nvPr/>
          </p:nvSpPr>
          <p:spPr>
            <a:xfrm rot="5400000">
              <a:off x="5586840" y="4601160"/>
              <a:ext cx="733320" cy="733320"/>
            </a:xfrm>
            <a:custGeom>
              <a:avLst/>
              <a:gdLst/>
              <a:ahLst/>
              <a:rect l="l" t="t" r="r" b="b"/>
              <a:pathLst>
                <a:path fill="none" w="43445" h="43445">
                  <a:moveTo>
                    <a:pt x="43444" y="43444"/>
                  </a:moveTo>
                  <a:lnTo>
                    <a:pt x="0" y="1"/>
                  </a:lnTo>
                </a:path>
              </a:pathLst>
            </a:custGeom>
            <a:solidFill>
              <a:schemeClr val="lt2"/>
            </a:solidFill>
            <a:ln w="19050">
              <a:solidFill>
                <a:srgbClr val="84bde7"/>
              </a:solidFill>
              <a:miter/>
            </a:ln>
          </p:spPr>
          <p:style>
            <a:lnRef idx="0"/>
            <a:fillRef idx="0"/>
            <a:effectRef idx="0"/>
            <a:fontRef idx="minor"/>
          </p:style>
        </p:sp>
        <p:sp>
          <p:nvSpPr>
            <p:cNvPr id="540" name="Google Shape;1552;p22"/>
            <p:cNvSpPr/>
            <p:nvPr/>
          </p:nvSpPr>
          <p:spPr>
            <a:xfrm rot="5400000">
              <a:off x="5766840" y="4600800"/>
              <a:ext cx="733320" cy="734040"/>
            </a:xfrm>
            <a:custGeom>
              <a:avLst/>
              <a:gdLst/>
              <a:ahLst/>
              <a:rect l="l" t="t" r="r" b="b"/>
              <a:pathLst>
                <a:path fill="none" w="43445" h="43497">
                  <a:moveTo>
                    <a:pt x="43444" y="43496"/>
                  </a:moveTo>
                  <a:lnTo>
                    <a:pt x="0" y="0"/>
                  </a:lnTo>
                </a:path>
              </a:pathLst>
            </a:custGeom>
            <a:solidFill>
              <a:schemeClr val="lt2"/>
            </a:solidFill>
            <a:ln w="19050">
              <a:solidFill>
                <a:srgbClr val="84bde7"/>
              </a:solidFill>
              <a:miter/>
            </a:ln>
          </p:spPr>
          <p:style>
            <a:lnRef idx="0"/>
            <a:fillRef idx="0"/>
            <a:effectRef idx="0"/>
            <a:fontRef idx="minor"/>
          </p:style>
        </p:sp>
        <p:sp>
          <p:nvSpPr>
            <p:cNvPr id="541" name="Google Shape;1553;p22"/>
            <p:cNvSpPr/>
            <p:nvPr/>
          </p:nvSpPr>
          <p:spPr>
            <a:xfrm rot="5400000">
              <a:off x="5950440" y="4601160"/>
              <a:ext cx="733320" cy="733320"/>
            </a:xfrm>
            <a:custGeom>
              <a:avLst/>
              <a:gdLst/>
              <a:ahLst/>
              <a:rect l="l" t="t" r="r" b="b"/>
              <a:pathLst>
                <a:path fill="none" w="43445" h="43445">
                  <a:moveTo>
                    <a:pt x="43444" y="43444"/>
                  </a:moveTo>
                  <a:lnTo>
                    <a:pt x="0" y="0"/>
                  </a:lnTo>
                </a:path>
              </a:pathLst>
            </a:custGeom>
            <a:solidFill>
              <a:schemeClr val="lt2"/>
            </a:solidFill>
            <a:ln w="19050">
              <a:solidFill>
                <a:srgbClr val="84bde7"/>
              </a:solidFill>
              <a:miter/>
            </a:ln>
          </p:spPr>
          <p:style>
            <a:lnRef idx="0"/>
            <a:fillRef idx="0"/>
            <a:effectRef idx="0"/>
            <a:fontRef idx="minor"/>
          </p:style>
        </p:sp>
        <p:sp>
          <p:nvSpPr>
            <p:cNvPr id="542" name="Google Shape;1554;p22"/>
            <p:cNvSpPr/>
            <p:nvPr/>
          </p:nvSpPr>
          <p:spPr>
            <a:xfrm rot="5400000">
              <a:off x="6130080" y="4601160"/>
              <a:ext cx="733320" cy="733320"/>
            </a:xfrm>
            <a:custGeom>
              <a:avLst/>
              <a:gdLst/>
              <a:ahLst/>
              <a:rect l="l" t="t" r="r" b="b"/>
              <a:pathLst>
                <a:path fill="none" w="43445" h="43444">
                  <a:moveTo>
                    <a:pt x="43444" y="43444"/>
                  </a:moveTo>
                  <a:lnTo>
                    <a:pt x="0" y="0"/>
                  </a:lnTo>
                </a:path>
              </a:pathLst>
            </a:custGeom>
            <a:solidFill>
              <a:schemeClr val="lt2"/>
            </a:solidFill>
            <a:ln w="19050">
              <a:solidFill>
                <a:srgbClr val="84bde7"/>
              </a:solidFill>
              <a:miter/>
            </a:ln>
          </p:spPr>
          <p:style>
            <a:lnRef idx="0"/>
            <a:fillRef idx="0"/>
            <a:effectRef idx="0"/>
            <a:fontRef idx="minor"/>
          </p:style>
        </p:sp>
      </p:grpSp>
      <p:sp>
        <p:nvSpPr>
          <p:cNvPr id="543" name="Google Shape;1555;p22"/>
          <p:cNvSpPr/>
          <p:nvPr/>
        </p:nvSpPr>
        <p:spPr>
          <a:xfrm>
            <a:off x="8188560" y="4743360"/>
            <a:ext cx="786600" cy="47520"/>
          </a:xfrm>
          <a:prstGeom prst="rect">
            <a:avLst/>
          </a:prstGeom>
          <a:solidFill>
            <a:schemeClr val="dk2"/>
          </a:solidFill>
          <a:ln w="0">
            <a:noFill/>
          </a:ln>
        </p:spPr>
        <p:style>
          <a:lnRef idx="0"/>
          <a:fillRef idx="0"/>
          <a:effectRef idx="0"/>
          <a:fontRef idx="minor"/>
        </p:style>
      </p:sp>
      <p:sp>
        <p:nvSpPr>
          <p:cNvPr id="544" name="Google Shape;1556;p22"/>
          <p:cNvSpPr/>
          <p:nvPr/>
        </p:nvSpPr>
        <p:spPr>
          <a:xfrm>
            <a:off x="7750080" y="4885200"/>
            <a:ext cx="786600" cy="47520"/>
          </a:xfrm>
          <a:prstGeom prst="rect">
            <a:avLst/>
          </a:prstGeom>
          <a:solidFill>
            <a:schemeClr val="lt2"/>
          </a:solidFill>
          <a:ln w="0">
            <a:noFill/>
          </a:ln>
        </p:spPr>
        <p:style>
          <a:lnRef idx="0"/>
          <a:fillRef idx="0"/>
          <a:effectRef idx="0"/>
          <a:fontRef idx="minor"/>
        </p:style>
      </p:sp>
      <p:sp>
        <p:nvSpPr>
          <p:cNvPr id="545"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919"/>
        </a:solidFill>
      </p:bgPr>
    </p:bg>
    <p:spTree>
      <p:nvGrpSpPr>
        <p:cNvPr id="1" name=""/>
        <p:cNvGrpSpPr/>
        <p:nvPr/>
      </p:nvGrpSpPr>
      <p:grpSpPr>
        <a:xfrm>
          <a:off x="0" y="0"/>
          <a:ext cx="0" cy="0"/>
          <a:chOff x="0" y="0"/>
          <a:chExt cx="0" cy="0"/>
        </a:xfrm>
      </p:grpSpPr>
      <p:sp>
        <p:nvSpPr>
          <p:cNvPr id="582" name="PlaceHolder 1"/>
          <p:cNvSpPr>
            <a:spLocks noGrp="1"/>
          </p:cNvSpPr>
          <p:nvPr>
            <p:ph type="body"/>
          </p:nvPr>
        </p:nvSpPr>
        <p:spPr>
          <a:xfrm>
            <a:off x="4572000" y="1263600"/>
            <a:ext cx="3479040" cy="2616120"/>
          </a:xfrm>
          <a:prstGeom prst="rect">
            <a:avLst/>
          </a:prstGeom>
          <a:noFill/>
          <a:ln w="0">
            <a:noFill/>
          </a:ln>
        </p:spPr>
        <p:txBody>
          <a:bodyPr tIns="91440" bIns="91440" anchor="ctr">
            <a:no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583" name="PlaceHolder 2"/>
          <p:cNvSpPr>
            <a:spLocks noGrp="1"/>
          </p:cNvSpPr>
          <p:nvPr>
            <p:ph type="title"/>
          </p:nvPr>
        </p:nvSpPr>
        <p:spPr>
          <a:xfrm>
            <a:off x="1436040" y="2025000"/>
            <a:ext cx="2754720" cy="1047240"/>
          </a:xfrm>
          <a:prstGeom prst="rect">
            <a:avLst/>
          </a:prstGeom>
          <a:noFill/>
          <a:ln w="0">
            <a:noFill/>
          </a:ln>
        </p:spPr>
        <p:txBody>
          <a:bodyPr tIns="91440" bIns="91440" anchor="ctr">
            <a:noAutofit/>
          </a:bodyP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grpSp>
        <p:nvGrpSpPr>
          <p:cNvPr id="584" name="Google Shape;380;p7"/>
          <p:cNvGrpSpPr/>
          <p:nvPr/>
        </p:nvGrpSpPr>
        <p:grpSpPr>
          <a:xfrm>
            <a:off x="8429040" y="328320"/>
            <a:ext cx="733320" cy="3468960"/>
            <a:chOff x="8429040" y="328320"/>
            <a:chExt cx="733320" cy="3468960"/>
          </a:xfrm>
        </p:grpSpPr>
        <p:sp>
          <p:nvSpPr>
            <p:cNvPr id="585" name="Google Shape;381;p7"/>
            <p:cNvSpPr/>
            <p:nvPr/>
          </p:nvSpPr>
          <p:spPr>
            <a:xfrm>
              <a:off x="8429040" y="328320"/>
              <a:ext cx="733320" cy="733320"/>
            </a:xfrm>
            <a:custGeom>
              <a:avLst/>
              <a:gdLst/>
              <a:ahLst/>
              <a:rect l="l" t="t" r="r" b="b"/>
              <a:pathLst>
                <a:path fill="none" w="43445" h="43445">
                  <a:moveTo>
                    <a:pt x="43444" y="43445"/>
                  </a:moveTo>
                  <a:lnTo>
                    <a:pt x="0" y="1"/>
                  </a:lnTo>
                </a:path>
              </a:pathLst>
            </a:custGeom>
            <a:noFill/>
            <a:ln w="19050">
              <a:solidFill>
                <a:srgbClr val="f7da66"/>
              </a:solidFill>
              <a:miter/>
            </a:ln>
          </p:spPr>
          <p:style>
            <a:lnRef idx="0"/>
            <a:fillRef idx="0"/>
            <a:effectRef idx="0"/>
            <a:fontRef idx="minor"/>
          </p:style>
        </p:sp>
        <p:sp>
          <p:nvSpPr>
            <p:cNvPr id="586" name="Google Shape;382;p7"/>
            <p:cNvSpPr/>
            <p:nvPr/>
          </p:nvSpPr>
          <p:spPr>
            <a:xfrm>
              <a:off x="8429040" y="511200"/>
              <a:ext cx="733320" cy="734040"/>
            </a:xfrm>
            <a:custGeom>
              <a:avLst/>
              <a:gdLst/>
              <a:ahLst/>
              <a:rect l="l" t="t" r="r" b="b"/>
              <a:pathLst>
                <a:path fill="none" w="43445" h="43497">
                  <a:moveTo>
                    <a:pt x="43444" y="43497"/>
                  </a:moveTo>
                  <a:lnTo>
                    <a:pt x="0" y="1"/>
                  </a:lnTo>
                </a:path>
              </a:pathLst>
            </a:custGeom>
            <a:noFill/>
            <a:ln w="19050">
              <a:solidFill>
                <a:srgbClr val="f7da66"/>
              </a:solidFill>
              <a:miter/>
            </a:ln>
          </p:spPr>
          <p:style>
            <a:lnRef idx="0"/>
            <a:fillRef idx="0"/>
            <a:effectRef idx="0"/>
            <a:fontRef idx="minor"/>
          </p:style>
        </p:sp>
        <p:sp>
          <p:nvSpPr>
            <p:cNvPr id="587" name="Google Shape;383;p7"/>
            <p:cNvSpPr/>
            <p:nvPr/>
          </p:nvSpPr>
          <p:spPr>
            <a:xfrm>
              <a:off x="8429040" y="691920"/>
              <a:ext cx="733320" cy="733320"/>
            </a:xfrm>
            <a:custGeom>
              <a:avLst/>
              <a:gdLst/>
              <a:ahLst/>
              <a:rect l="l" t="t" r="r" b="b"/>
              <a:pathLst>
                <a:path fill="none" w="43445" h="43444">
                  <a:moveTo>
                    <a:pt x="43444" y="43444"/>
                  </a:moveTo>
                  <a:lnTo>
                    <a:pt x="0" y="0"/>
                  </a:lnTo>
                </a:path>
              </a:pathLst>
            </a:custGeom>
            <a:noFill/>
            <a:ln w="19050">
              <a:solidFill>
                <a:srgbClr val="f7da66"/>
              </a:solidFill>
              <a:miter/>
            </a:ln>
          </p:spPr>
          <p:style>
            <a:lnRef idx="0"/>
            <a:fillRef idx="0"/>
            <a:effectRef idx="0"/>
            <a:fontRef idx="minor"/>
          </p:style>
        </p:sp>
        <p:sp>
          <p:nvSpPr>
            <p:cNvPr id="588" name="Google Shape;384;p7"/>
            <p:cNvSpPr/>
            <p:nvPr/>
          </p:nvSpPr>
          <p:spPr>
            <a:xfrm>
              <a:off x="8429040" y="875160"/>
              <a:ext cx="733320" cy="733320"/>
            </a:xfrm>
            <a:custGeom>
              <a:avLst/>
              <a:gdLst/>
              <a:ahLst/>
              <a:rect l="l" t="t" r="r" b="b"/>
              <a:pathLst>
                <a:path fill="none" w="43445" h="43444">
                  <a:moveTo>
                    <a:pt x="43444" y="43444"/>
                  </a:moveTo>
                  <a:lnTo>
                    <a:pt x="0" y="0"/>
                  </a:lnTo>
                </a:path>
              </a:pathLst>
            </a:custGeom>
            <a:noFill/>
            <a:ln w="19050">
              <a:solidFill>
                <a:srgbClr val="f7da66"/>
              </a:solidFill>
              <a:miter/>
            </a:ln>
          </p:spPr>
          <p:style>
            <a:lnRef idx="0"/>
            <a:fillRef idx="0"/>
            <a:effectRef idx="0"/>
            <a:fontRef idx="minor"/>
          </p:style>
        </p:sp>
        <p:sp>
          <p:nvSpPr>
            <p:cNvPr id="589" name="Google Shape;385;p7"/>
            <p:cNvSpPr/>
            <p:nvPr/>
          </p:nvSpPr>
          <p:spPr>
            <a:xfrm>
              <a:off x="8429040" y="1054800"/>
              <a:ext cx="733320" cy="733320"/>
            </a:xfrm>
            <a:custGeom>
              <a:avLst/>
              <a:gdLst/>
              <a:ahLst/>
              <a:rect l="l" t="t" r="r" b="b"/>
              <a:pathLst>
                <a:path fill="none" w="43445" h="43445">
                  <a:moveTo>
                    <a:pt x="43444" y="43444"/>
                  </a:moveTo>
                  <a:lnTo>
                    <a:pt x="0" y="0"/>
                  </a:lnTo>
                </a:path>
              </a:pathLst>
            </a:custGeom>
            <a:noFill/>
            <a:ln w="19050">
              <a:solidFill>
                <a:srgbClr val="f7da66"/>
              </a:solidFill>
              <a:miter/>
            </a:ln>
          </p:spPr>
          <p:style>
            <a:lnRef idx="0"/>
            <a:fillRef idx="0"/>
            <a:effectRef idx="0"/>
            <a:fontRef idx="minor"/>
          </p:style>
        </p:sp>
        <p:sp>
          <p:nvSpPr>
            <p:cNvPr id="590" name="Google Shape;386;p7"/>
            <p:cNvSpPr/>
            <p:nvPr/>
          </p:nvSpPr>
          <p:spPr>
            <a:xfrm>
              <a:off x="8429040" y="1237680"/>
              <a:ext cx="733320" cy="734040"/>
            </a:xfrm>
            <a:custGeom>
              <a:avLst/>
              <a:gdLst/>
              <a:ahLst/>
              <a:rect l="l" t="t" r="r" b="b"/>
              <a:pathLst>
                <a:path fill="none" w="43445" h="43497">
                  <a:moveTo>
                    <a:pt x="43444" y="43496"/>
                  </a:moveTo>
                  <a:lnTo>
                    <a:pt x="0" y="0"/>
                  </a:lnTo>
                </a:path>
              </a:pathLst>
            </a:custGeom>
            <a:noFill/>
            <a:ln w="19050">
              <a:solidFill>
                <a:srgbClr val="f7da66"/>
              </a:solidFill>
              <a:miter/>
            </a:ln>
          </p:spPr>
          <p:style>
            <a:lnRef idx="0"/>
            <a:fillRef idx="0"/>
            <a:effectRef idx="0"/>
            <a:fontRef idx="minor"/>
          </p:style>
        </p:sp>
        <p:sp>
          <p:nvSpPr>
            <p:cNvPr id="591" name="Google Shape;387;p7"/>
            <p:cNvSpPr/>
            <p:nvPr/>
          </p:nvSpPr>
          <p:spPr>
            <a:xfrm>
              <a:off x="8429040" y="1418400"/>
              <a:ext cx="733320" cy="733320"/>
            </a:xfrm>
            <a:custGeom>
              <a:avLst/>
              <a:gdLst/>
              <a:ahLst/>
              <a:rect l="l" t="t" r="r" b="b"/>
              <a:pathLst>
                <a:path fill="none" w="43445" h="43445">
                  <a:moveTo>
                    <a:pt x="43444" y="43444"/>
                  </a:moveTo>
                  <a:lnTo>
                    <a:pt x="0" y="1"/>
                  </a:lnTo>
                </a:path>
              </a:pathLst>
            </a:custGeom>
            <a:noFill/>
            <a:ln w="19050">
              <a:solidFill>
                <a:srgbClr val="f7da66"/>
              </a:solidFill>
              <a:miter/>
            </a:ln>
          </p:spPr>
          <p:style>
            <a:lnRef idx="0"/>
            <a:fillRef idx="0"/>
            <a:effectRef idx="0"/>
            <a:fontRef idx="minor"/>
          </p:style>
        </p:sp>
        <p:sp>
          <p:nvSpPr>
            <p:cNvPr id="592" name="Google Shape;388;p7"/>
            <p:cNvSpPr/>
            <p:nvPr/>
          </p:nvSpPr>
          <p:spPr>
            <a:xfrm>
              <a:off x="8429040" y="1601640"/>
              <a:ext cx="733320" cy="733320"/>
            </a:xfrm>
            <a:custGeom>
              <a:avLst/>
              <a:gdLst/>
              <a:ahLst/>
              <a:rect l="l" t="t" r="r" b="b"/>
              <a:pathLst>
                <a:path fill="none" w="43445" h="43445">
                  <a:moveTo>
                    <a:pt x="43444" y="43444"/>
                  </a:moveTo>
                  <a:lnTo>
                    <a:pt x="0" y="1"/>
                  </a:lnTo>
                </a:path>
              </a:pathLst>
            </a:custGeom>
            <a:noFill/>
            <a:ln w="19050">
              <a:solidFill>
                <a:srgbClr val="f7da66"/>
              </a:solidFill>
              <a:miter/>
            </a:ln>
          </p:spPr>
          <p:style>
            <a:lnRef idx="0"/>
            <a:fillRef idx="0"/>
            <a:effectRef idx="0"/>
            <a:fontRef idx="minor"/>
          </p:style>
        </p:sp>
        <p:sp>
          <p:nvSpPr>
            <p:cNvPr id="593" name="Google Shape;389;p7"/>
            <p:cNvSpPr/>
            <p:nvPr/>
          </p:nvSpPr>
          <p:spPr>
            <a:xfrm>
              <a:off x="8429040" y="1790640"/>
              <a:ext cx="733320" cy="733320"/>
            </a:xfrm>
            <a:custGeom>
              <a:avLst/>
              <a:gdLst/>
              <a:ahLst/>
              <a:rect l="l" t="t" r="r" b="b"/>
              <a:pathLst>
                <a:path fill="none" w="43445" h="43445">
                  <a:moveTo>
                    <a:pt x="43444" y="43445"/>
                  </a:moveTo>
                  <a:lnTo>
                    <a:pt x="0" y="1"/>
                  </a:lnTo>
                </a:path>
              </a:pathLst>
            </a:custGeom>
            <a:noFill/>
            <a:ln w="19050">
              <a:solidFill>
                <a:srgbClr val="f7da66"/>
              </a:solidFill>
              <a:miter/>
            </a:ln>
          </p:spPr>
          <p:style>
            <a:lnRef idx="0"/>
            <a:fillRef idx="0"/>
            <a:effectRef idx="0"/>
            <a:fontRef idx="minor"/>
          </p:style>
        </p:sp>
        <p:sp>
          <p:nvSpPr>
            <p:cNvPr id="594" name="Google Shape;390;p7"/>
            <p:cNvSpPr/>
            <p:nvPr/>
          </p:nvSpPr>
          <p:spPr>
            <a:xfrm>
              <a:off x="8429040" y="1973880"/>
              <a:ext cx="733320" cy="734040"/>
            </a:xfrm>
            <a:custGeom>
              <a:avLst/>
              <a:gdLst/>
              <a:ahLst/>
              <a:rect l="l" t="t" r="r" b="b"/>
              <a:pathLst>
                <a:path fill="none" w="43445" h="43497">
                  <a:moveTo>
                    <a:pt x="43444" y="43497"/>
                  </a:moveTo>
                  <a:lnTo>
                    <a:pt x="0" y="1"/>
                  </a:lnTo>
                </a:path>
              </a:pathLst>
            </a:custGeom>
            <a:noFill/>
            <a:ln w="19050">
              <a:solidFill>
                <a:srgbClr val="f7da66"/>
              </a:solidFill>
              <a:miter/>
            </a:ln>
          </p:spPr>
          <p:style>
            <a:lnRef idx="0"/>
            <a:fillRef idx="0"/>
            <a:effectRef idx="0"/>
            <a:fontRef idx="minor"/>
          </p:style>
        </p:sp>
        <p:sp>
          <p:nvSpPr>
            <p:cNvPr id="595" name="Google Shape;391;p7"/>
            <p:cNvSpPr/>
            <p:nvPr/>
          </p:nvSpPr>
          <p:spPr>
            <a:xfrm>
              <a:off x="8429040" y="2154240"/>
              <a:ext cx="733320" cy="733320"/>
            </a:xfrm>
            <a:custGeom>
              <a:avLst/>
              <a:gdLst/>
              <a:ahLst/>
              <a:rect l="l" t="t" r="r" b="b"/>
              <a:pathLst>
                <a:path fill="none" w="43445" h="43444">
                  <a:moveTo>
                    <a:pt x="43444" y="43444"/>
                  </a:moveTo>
                  <a:lnTo>
                    <a:pt x="0" y="0"/>
                  </a:lnTo>
                </a:path>
              </a:pathLst>
            </a:custGeom>
            <a:noFill/>
            <a:ln w="19050">
              <a:solidFill>
                <a:srgbClr val="f7da66"/>
              </a:solidFill>
              <a:miter/>
            </a:ln>
          </p:spPr>
          <p:style>
            <a:lnRef idx="0"/>
            <a:fillRef idx="0"/>
            <a:effectRef idx="0"/>
            <a:fontRef idx="minor"/>
          </p:style>
        </p:sp>
        <p:sp>
          <p:nvSpPr>
            <p:cNvPr id="596" name="Google Shape;392;p7"/>
            <p:cNvSpPr/>
            <p:nvPr/>
          </p:nvSpPr>
          <p:spPr>
            <a:xfrm>
              <a:off x="8429040" y="2337480"/>
              <a:ext cx="733320" cy="733320"/>
            </a:xfrm>
            <a:custGeom>
              <a:avLst/>
              <a:gdLst/>
              <a:ahLst/>
              <a:rect l="l" t="t" r="r" b="b"/>
              <a:pathLst>
                <a:path fill="none" w="43445" h="43444">
                  <a:moveTo>
                    <a:pt x="43444" y="43444"/>
                  </a:moveTo>
                  <a:lnTo>
                    <a:pt x="0" y="0"/>
                  </a:lnTo>
                </a:path>
              </a:pathLst>
            </a:custGeom>
            <a:noFill/>
            <a:ln w="19050">
              <a:solidFill>
                <a:srgbClr val="f7da66"/>
              </a:solidFill>
              <a:miter/>
            </a:ln>
          </p:spPr>
          <p:style>
            <a:lnRef idx="0"/>
            <a:fillRef idx="0"/>
            <a:effectRef idx="0"/>
            <a:fontRef idx="minor"/>
          </p:style>
        </p:sp>
        <p:sp>
          <p:nvSpPr>
            <p:cNvPr id="597" name="Google Shape;393;p7"/>
            <p:cNvSpPr/>
            <p:nvPr/>
          </p:nvSpPr>
          <p:spPr>
            <a:xfrm>
              <a:off x="8429040" y="2517120"/>
              <a:ext cx="733320" cy="733320"/>
            </a:xfrm>
            <a:custGeom>
              <a:avLst/>
              <a:gdLst/>
              <a:ahLst/>
              <a:rect l="l" t="t" r="r" b="b"/>
              <a:pathLst>
                <a:path fill="none" w="43445" h="43445">
                  <a:moveTo>
                    <a:pt x="43444" y="43444"/>
                  </a:moveTo>
                  <a:lnTo>
                    <a:pt x="0" y="0"/>
                  </a:lnTo>
                </a:path>
              </a:pathLst>
            </a:custGeom>
            <a:noFill/>
            <a:ln w="19050">
              <a:solidFill>
                <a:srgbClr val="f7da66"/>
              </a:solidFill>
              <a:miter/>
            </a:ln>
          </p:spPr>
          <p:style>
            <a:lnRef idx="0"/>
            <a:fillRef idx="0"/>
            <a:effectRef idx="0"/>
            <a:fontRef idx="minor"/>
          </p:style>
        </p:sp>
        <p:sp>
          <p:nvSpPr>
            <p:cNvPr id="598" name="Google Shape;394;p7"/>
            <p:cNvSpPr/>
            <p:nvPr/>
          </p:nvSpPr>
          <p:spPr>
            <a:xfrm>
              <a:off x="8429040" y="2700360"/>
              <a:ext cx="733320" cy="734040"/>
            </a:xfrm>
            <a:custGeom>
              <a:avLst/>
              <a:gdLst/>
              <a:ahLst/>
              <a:rect l="l" t="t" r="r" b="b"/>
              <a:pathLst>
                <a:path fill="none" w="43445" h="43497">
                  <a:moveTo>
                    <a:pt x="43444" y="43496"/>
                  </a:moveTo>
                  <a:lnTo>
                    <a:pt x="0" y="0"/>
                  </a:lnTo>
                </a:path>
              </a:pathLst>
            </a:custGeom>
            <a:noFill/>
            <a:ln w="19050">
              <a:solidFill>
                <a:srgbClr val="f7da66"/>
              </a:solidFill>
              <a:miter/>
            </a:ln>
          </p:spPr>
          <p:style>
            <a:lnRef idx="0"/>
            <a:fillRef idx="0"/>
            <a:effectRef idx="0"/>
            <a:fontRef idx="minor"/>
          </p:style>
        </p:sp>
        <p:sp>
          <p:nvSpPr>
            <p:cNvPr id="599" name="Google Shape;395;p7"/>
            <p:cNvSpPr/>
            <p:nvPr/>
          </p:nvSpPr>
          <p:spPr>
            <a:xfrm>
              <a:off x="8429040" y="2880720"/>
              <a:ext cx="733320" cy="733320"/>
            </a:xfrm>
            <a:custGeom>
              <a:avLst/>
              <a:gdLst/>
              <a:ahLst/>
              <a:rect l="l" t="t" r="r" b="b"/>
              <a:pathLst>
                <a:path fill="none" w="43445" h="43445">
                  <a:moveTo>
                    <a:pt x="43444" y="43444"/>
                  </a:moveTo>
                  <a:lnTo>
                    <a:pt x="0" y="1"/>
                  </a:lnTo>
                </a:path>
              </a:pathLst>
            </a:custGeom>
            <a:noFill/>
            <a:ln w="19050">
              <a:solidFill>
                <a:srgbClr val="f7da66"/>
              </a:solidFill>
              <a:miter/>
            </a:ln>
          </p:spPr>
          <p:style>
            <a:lnRef idx="0"/>
            <a:fillRef idx="0"/>
            <a:effectRef idx="0"/>
            <a:fontRef idx="minor"/>
          </p:style>
        </p:sp>
        <p:sp>
          <p:nvSpPr>
            <p:cNvPr id="600" name="Google Shape;396;p7"/>
            <p:cNvSpPr/>
            <p:nvPr/>
          </p:nvSpPr>
          <p:spPr>
            <a:xfrm>
              <a:off x="8429040" y="3063960"/>
              <a:ext cx="733320" cy="733320"/>
            </a:xfrm>
            <a:custGeom>
              <a:avLst/>
              <a:gdLst/>
              <a:ahLst/>
              <a:rect l="l" t="t" r="r" b="b"/>
              <a:pathLst>
                <a:path fill="none" w="43445" h="43445">
                  <a:moveTo>
                    <a:pt x="43444" y="43444"/>
                  </a:moveTo>
                  <a:lnTo>
                    <a:pt x="0" y="1"/>
                  </a:lnTo>
                </a:path>
              </a:pathLst>
            </a:custGeom>
            <a:noFill/>
            <a:ln w="19050">
              <a:solidFill>
                <a:srgbClr val="f7da66"/>
              </a:solidFill>
              <a:miter/>
            </a:ln>
          </p:spPr>
          <p:style>
            <a:lnRef idx="0"/>
            <a:fillRef idx="0"/>
            <a:effectRef idx="0"/>
            <a:fontRef idx="minor"/>
          </p:style>
        </p:sp>
      </p:grpSp>
      <p:grpSp>
        <p:nvGrpSpPr>
          <p:cNvPr id="601" name="Google Shape;397;p7"/>
          <p:cNvGrpSpPr/>
          <p:nvPr/>
        </p:nvGrpSpPr>
        <p:grpSpPr>
          <a:xfrm>
            <a:off x="5319000" y="-198720"/>
            <a:ext cx="1459800" cy="733320"/>
            <a:chOff x="5319000" y="-198720"/>
            <a:chExt cx="1459800" cy="733320"/>
          </a:xfrm>
        </p:grpSpPr>
        <p:sp>
          <p:nvSpPr>
            <p:cNvPr id="602" name="Google Shape;398;p7"/>
            <p:cNvSpPr/>
            <p:nvPr/>
          </p:nvSpPr>
          <p:spPr>
            <a:xfrm rot="5400000">
              <a:off x="6045480" y="-198720"/>
              <a:ext cx="733320" cy="733320"/>
            </a:xfrm>
            <a:custGeom>
              <a:avLst/>
              <a:gdLst/>
              <a:ahLst/>
              <a:rect l="l" t="t" r="r" b="b"/>
              <a:pathLst>
                <a:path fill="none" w="43445" h="43444">
                  <a:moveTo>
                    <a:pt x="43444" y="43444"/>
                  </a:moveTo>
                  <a:lnTo>
                    <a:pt x="0" y="0"/>
                  </a:lnTo>
                </a:path>
              </a:pathLst>
            </a:custGeom>
            <a:noFill/>
            <a:ln w="19050">
              <a:solidFill>
                <a:srgbClr val="9ccc8d"/>
              </a:solidFill>
              <a:miter/>
            </a:ln>
          </p:spPr>
          <p:style>
            <a:lnRef idx="0"/>
            <a:fillRef idx="0"/>
            <a:effectRef idx="0"/>
            <a:fontRef idx="minor"/>
          </p:style>
        </p:sp>
        <p:sp>
          <p:nvSpPr>
            <p:cNvPr id="603" name="Google Shape;399;p7"/>
            <p:cNvSpPr/>
            <p:nvPr/>
          </p:nvSpPr>
          <p:spPr>
            <a:xfrm rot="5400000">
              <a:off x="5865840" y="-198720"/>
              <a:ext cx="733320" cy="733320"/>
            </a:xfrm>
            <a:custGeom>
              <a:avLst/>
              <a:gdLst/>
              <a:ahLst/>
              <a:rect l="l" t="t" r="r" b="b"/>
              <a:pathLst>
                <a:path fill="none" w="43445" h="43445">
                  <a:moveTo>
                    <a:pt x="43444" y="43444"/>
                  </a:moveTo>
                  <a:lnTo>
                    <a:pt x="0" y="0"/>
                  </a:lnTo>
                </a:path>
              </a:pathLst>
            </a:custGeom>
            <a:noFill/>
            <a:ln w="19050">
              <a:solidFill>
                <a:srgbClr val="9ccc8d"/>
              </a:solidFill>
              <a:miter/>
            </a:ln>
          </p:spPr>
          <p:style>
            <a:lnRef idx="0"/>
            <a:fillRef idx="0"/>
            <a:effectRef idx="0"/>
            <a:fontRef idx="minor"/>
          </p:style>
        </p:sp>
        <p:sp>
          <p:nvSpPr>
            <p:cNvPr id="604" name="Google Shape;400;p7"/>
            <p:cNvSpPr/>
            <p:nvPr/>
          </p:nvSpPr>
          <p:spPr>
            <a:xfrm rot="5400000">
              <a:off x="5682240" y="-199080"/>
              <a:ext cx="733320" cy="734040"/>
            </a:xfrm>
            <a:custGeom>
              <a:avLst/>
              <a:gdLst/>
              <a:ahLst/>
              <a:rect l="l" t="t" r="r" b="b"/>
              <a:pathLst>
                <a:path fill="none" w="43445" h="43497">
                  <a:moveTo>
                    <a:pt x="43444" y="43496"/>
                  </a:moveTo>
                  <a:lnTo>
                    <a:pt x="0" y="0"/>
                  </a:lnTo>
                </a:path>
              </a:pathLst>
            </a:custGeom>
            <a:noFill/>
            <a:ln w="19050">
              <a:solidFill>
                <a:srgbClr val="9ccc8d"/>
              </a:solidFill>
              <a:miter/>
            </a:ln>
          </p:spPr>
          <p:style>
            <a:lnRef idx="0"/>
            <a:fillRef idx="0"/>
            <a:effectRef idx="0"/>
            <a:fontRef idx="minor"/>
          </p:style>
        </p:sp>
        <p:sp>
          <p:nvSpPr>
            <p:cNvPr id="605" name="Google Shape;401;p7"/>
            <p:cNvSpPr/>
            <p:nvPr/>
          </p:nvSpPr>
          <p:spPr>
            <a:xfrm rot="5400000">
              <a:off x="5502240" y="-198720"/>
              <a:ext cx="733320" cy="733320"/>
            </a:xfrm>
            <a:custGeom>
              <a:avLst/>
              <a:gdLst/>
              <a:ahLst/>
              <a:rect l="l" t="t" r="r" b="b"/>
              <a:pathLst>
                <a:path fill="none" w="43445" h="43445">
                  <a:moveTo>
                    <a:pt x="43444" y="43444"/>
                  </a:moveTo>
                  <a:lnTo>
                    <a:pt x="0" y="1"/>
                  </a:lnTo>
                </a:path>
              </a:pathLst>
            </a:custGeom>
            <a:noFill/>
            <a:ln w="19050">
              <a:solidFill>
                <a:srgbClr val="9ccc8d"/>
              </a:solidFill>
              <a:miter/>
            </a:ln>
          </p:spPr>
          <p:style>
            <a:lnRef idx="0"/>
            <a:fillRef idx="0"/>
            <a:effectRef idx="0"/>
            <a:fontRef idx="minor"/>
          </p:style>
        </p:sp>
        <p:sp>
          <p:nvSpPr>
            <p:cNvPr id="606" name="Google Shape;402;p7"/>
            <p:cNvSpPr/>
            <p:nvPr/>
          </p:nvSpPr>
          <p:spPr>
            <a:xfrm rot="5400000">
              <a:off x="5319000" y="-198720"/>
              <a:ext cx="733320" cy="733320"/>
            </a:xfrm>
            <a:custGeom>
              <a:avLst/>
              <a:gdLst/>
              <a:ahLst/>
              <a:rect l="l" t="t" r="r" b="b"/>
              <a:pathLst>
                <a:path fill="none" w="43445" h="43445">
                  <a:moveTo>
                    <a:pt x="43444" y="43444"/>
                  </a:moveTo>
                  <a:lnTo>
                    <a:pt x="0" y="1"/>
                  </a:lnTo>
                </a:path>
              </a:pathLst>
            </a:custGeom>
            <a:noFill/>
            <a:ln w="19050">
              <a:solidFill>
                <a:srgbClr val="9ccc8d"/>
              </a:solidFill>
              <a:miter/>
            </a:ln>
          </p:spPr>
          <p:style>
            <a:lnRef idx="0"/>
            <a:fillRef idx="0"/>
            <a:effectRef idx="0"/>
            <a:fontRef idx="minor"/>
          </p:style>
        </p:sp>
      </p:grpSp>
      <p:grpSp>
        <p:nvGrpSpPr>
          <p:cNvPr id="607" name="Google Shape;403;p7"/>
          <p:cNvGrpSpPr/>
          <p:nvPr/>
        </p:nvGrpSpPr>
        <p:grpSpPr>
          <a:xfrm>
            <a:off x="720" y="3779280"/>
            <a:ext cx="1389600" cy="1389960"/>
            <a:chOff x="720" y="3779280"/>
            <a:chExt cx="1389600" cy="1389960"/>
          </a:xfrm>
        </p:grpSpPr>
        <p:sp>
          <p:nvSpPr>
            <p:cNvPr id="608" name="Google Shape;404;p7"/>
            <p:cNvSpPr/>
            <p:nvPr/>
          </p:nvSpPr>
          <p:spPr>
            <a:xfrm rot="5400000">
              <a:off x="360" y="4809240"/>
              <a:ext cx="360000" cy="360000"/>
            </a:xfrm>
            <a:custGeom>
              <a:avLst/>
              <a:gdLst/>
              <a:ahLst/>
              <a:rect l="l" t="t" r="r" b="b"/>
              <a:pathLst>
                <a:path w="5958" h="5958">
                  <a:moveTo>
                    <a:pt x="5715" y="274"/>
                  </a:moveTo>
                  <a:lnTo>
                    <a:pt x="5715" y="5654"/>
                  </a:lnTo>
                  <a:lnTo>
                    <a:pt x="304" y="5654"/>
                  </a:lnTo>
                  <a:lnTo>
                    <a:pt x="304" y="274"/>
                  </a:lnTo>
                  <a:close/>
                  <a:moveTo>
                    <a:pt x="0" y="0"/>
                  </a:moveTo>
                  <a:lnTo>
                    <a:pt x="0" y="5958"/>
                  </a:lnTo>
                  <a:lnTo>
                    <a:pt x="5958" y="5958"/>
                  </a:lnTo>
                  <a:lnTo>
                    <a:pt x="5958" y="0"/>
                  </a:lnTo>
                  <a:close/>
                </a:path>
              </a:pathLst>
            </a:custGeom>
            <a:solidFill>
              <a:schemeClr val="dk1"/>
            </a:solidFill>
            <a:ln w="0">
              <a:noFill/>
            </a:ln>
          </p:spPr>
          <p:style>
            <a:lnRef idx="0"/>
            <a:fillRef idx="0"/>
            <a:effectRef idx="0"/>
            <a:fontRef idx="minor"/>
          </p:style>
        </p:sp>
        <p:sp>
          <p:nvSpPr>
            <p:cNvPr id="609" name="Google Shape;405;p7"/>
            <p:cNvSpPr/>
            <p:nvPr/>
          </p:nvSpPr>
          <p:spPr>
            <a:xfrm rot="5400000">
              <a:off x="342360" y="4466880"/>
              <a:ext cx="360000" cy="360000"/>
            </a:xfrm>
            <a:custGeom>
              <a:avLst/>
              <a:gdLst/>
              <a:ahLst/>
              <a:rect l="l" t="t" r="r" b="b"/>
              <a:pathLst>
                <a:path w="5959" h="5959">
                  <a:moveTo>
                    <a:pt x="5654" y="274"/>
                  </a:moveTo>
                  <a:lnTo>
                    <a:pt x="5654" y="5654"/>
                  </a:lnTo>
                  <a:lnTo>
                    <a:pt x="274" y="5654"/>
                  </a:lnTo>
                  <a:lnTo>
                    <a:pt x="274" y="274"/>
                  </a:lnTo>
                  <a:close/>
                  <a:moveTo>
                    <a:pt x="1" y="1"/>
                  </a:moveTo>
                  <a:lnTo>
                    <a:pt x="1" y="5958"/>
                  </a:lnTo>
                  <a:lnTo>
                    <a:pt x="5958" y="5958"/>
                  </a:lnTo>
                  <a:lnTo>
                    <a:pt x="5958" y="1"/>
                  </a:lnTo>
                  <a:close/>
                </a:path>
              </a:pathLst>
            </a:custGeom>
            <a:solidFill>
              <a:schemeClr val="dk1"/>
            </a:solidFill>
            <a:ln w="0">
              <a:noFill/>
            </a:ln>
          </p:spPr>
          <p:style>
            <a:lnRef idx="0"/>
            <a:fillRef idx="0"/>
            <a:effectRef idx="0"/>
            <a:fontRef idx="minor"/>
          </p:style>
        </p:sp>
        <p:sp>
          <p:nvSpPr>
            <p:cNvPr id="610" name="Google Shape;406;p7"/>
            <p:cNvSpPr/>
            <p:nvPr/>
          </p:nvSpPr>
          <p:spPr>
            <a:xfrm rot="5400000">
              <a:off x="684720" y="4466880"/>
              <a:ext cx="360000" cy="360000"/>
            </a:xfrm>
            <a:custGeom>
              <a:avLst/>
              <a:gdLst/>
              <a:ahLst/>
              <a:rect l="l" t="t" r="r" b="b"/>
              <a:pathLst>
                <a:path w="5959" h="5958">
                  <a:moveTo>
                    <a:pt x="5654" y="243"/>
                  </a:moveTo>
                  <a:lnTo>
                    <a:pt x="5654" y="5654"/>
                  </a:lnTo>
                  <a:lnTo>
                    <a:pt x="274" y="5654"/>
                  </a:lnTo>
                  <a:lnTo>
                    <a:pt x="274" y="243"/>
                  </a:lnTo>
                  <a:close/>
                  <a:moveTo>
                    <a:pt x="1" y="0"/>
                  </a:moveTo>
                  <a:lnTo>
                    <a:pt x="1" y="5958"/>
                  </a:lnTo>
                  <a:lnTo>
                    <a:pt x="5958" y="5958"/>
                  </a:lnTo>
                  <a:lnTo>
                    <a:pt x="5958" y="0"/>
                  </a:lnTo>
                  <a:close/>
                </a:path>
              </a:pathLst>
            </a:custGeom>
            <a:solidFill>
              <a:schemeClr val="dk1"/>
            </a:solidFill>
            <a:ln w="0">
              <a:noFill/>
            </a:ln>
          </p:spPr>
          <p:style>
            <a:lnRef idx="0"/>
            <a:fillRef idx="0"/>
            <a:effectRef idx="0"/>
            <a:fontRef idx="minor"/>
          </p:style>
        </p:sp>
        <p:sp>
          <p:nvSpPr>
            <p:cNvPr id="611" name="Google Shape;407;p7"/>
            <p:cNvSpPr/>
            <p:nvPr/>
          </p:nvSpPr>
          <p:spPr>
            <a:xfrm rot="5400000">
              <a:off x="342360" y="4124880"/>
              <a:ext cx="360000" cy="360000"/>
            </a:xfrm>
            <a:custGeom>
              <a:avLst/>
              <a:gdLst/>
              <a:ahLst/>
              <a:rect l="l" t="t" r="r" b="b"/>
              <a:pathLst>
                <a:path w="5958" h="5959">
                  <a:moveTo>
                    <a:pt x="5654" y="274"/>
                  </a:moveTo>
                  <a:lnTo>
                    <a:pt x="5654" y="5654"/>
                  </a:lnTo>
                  <a:lnTo>
                    <a:pt x="243" y="5654"/>
                  </a:lnTo>
                  <a:lnTo>
                    <a:pt x="243" y="274"/>
                  </a:lnTo>
                  <a:close/>
                  <a:moveTo>
                    <a:pt x="0" y="1"/>
                  </a:moveTo>
                  <a:lnTo>
                    <a:pt x="0" y="5958"/>
                  </a:lnTo>
                  <a:lnTo>
                    <a:pt x="5958" y="5958"/>
                  </a:lnTo>
                  <a:lnTo>
                    <a:pt x="5958" y="1"/>
                  </a:lnTo>
                  <a:close/>
                </a:path>
              </a:pathLst>
            </a:custGeom>
            <a:solidFill>
              <a:schemeClr val="dk1"/>
            </a:solidFill>
            <a:ln w="0">
              <a:noFill/>
            </a:ln>
          </p:spPr>
          <p:style>
            <a:lnRef idx="0"/>
            <a:fillRef idx="0"/>
            <a:effectRef idx="0"/>
            <a:fontRef idx="minor"/>
          </p:style>
        </p:sp>
        <p:sp>
          <p:nvSpPr>
            <p:cNvPr id="612" name="Google Shape;408;p7"/>
            <p:cNvSpPr/>
            <p:nvPr/>
          </p:nvSpPr>
          <p:spPr>
            <a:xfrm rot="5400000">
              <a:off x="342360" y="4809240"/>
              <a:ext cx="360000" cy="360000"/>
            </a:xfrm>
            <a:custGeom>
              <a:avLst/>
              <a:gdLst/>
              <a:ahLst/>
              <a:rect l="l" t="t" r="r" b="b"/>
              <a:pathLst>
                <a:path w="5958" h="5959">
                  <a:moveTo>
                    <a:pt x="5715" y="274"/>
                  </a:moveTo>
                  <a:lnTo>
                    <a:pt x="5715" y="5654"/>
                  </a:lnTo>
                  <a:lnTo>
                    <a:pt x="304" y="5654"/>
                  </a:lnTo>
                  <a:lnTo>
                    <a:pt x="304" y="274"/>
                  </a:lnTo>
                  <a:close/>
                  <a:moveTo>
                    <a:pt x="0" y="1"/>
                  </a:moveTo>
                  <a:lnTo>
                    <a:pt x="0" y="5958"/>
                  </a:lnTo>
                  <a:lnTo>
                    <a:pt x="5958" y="5958"/>
                  </a:lnTo>
                  <a:lnTo>
                    <a:pt x="5958" y="1"/>
                  </a:lnTo>
                  <a:close/>
                </a:path>
              </a:pathLst>
            </a:custGeom>
            <a:solidFill>
              <a:schemeClr val="dk1"/>
            </a:solidFill>
            <a:ln w="0">
              <a:noFill/>
            </a:ln>
          </p:spPr>
          <p:style>
            <a:lnRef idx="0"/>
            <a:fillRef idx="0"/>
            <a:effectRef idx="0"/>
            <a:fontRef idx="minor"/>
          </p:style>
        </p:sp>
        <p:sp>
          <p:nvSpPr>
            <p:cNvPr id="613" name="Google Shape;409;p7"/>
            <p:cNvSpPr/>
            <p:nvPr/>
          </p:nvSpPr>
          <p:spPr>
            <a:xfrm rot="5400000">
              <a:off x="684720" y="4809240"/>
              <a:ext cx="360000" cy="360000"/>
            </a:xfrm>
            <a:custGeom>
              <a:avLst/>
              <a:gdLst/>
              <a:ahLst/>
              <a:rect l="l" t="t" r="r" b="b"/>
              <a:pathLst>
                <a:path w="5958" h="5958">
                  <a:moveTo>
                    <a:pt x="5715" y="243"/>
                  </a:moveTo>
                  <a:lnTo>
                    <a:pt x="5715" y="5654"/>
                  </a:lnTo>
                  <a:lnTo>
                    <a:pt x="304" y="5654"/>
                  </a:lnTo>
                  <a:lnTo>
                    <a:pt x="304" y="243"/>
                  </a:lnTo>
                  <a:close/>
                  <a:moveTo>
                    <a:pt x="0" y="0"/>
                  </a:moveTo>
                  <a:lnTo>
                    <a:pt x="0" y="5958"/>
                  </a:lnTo>
                  <a:lnTo>
                    <a:pt x="5958" y="5958"/>
                  </a:lnTo>
                  <a:lnTo>
                    <a:pt x="5958" y="0"/>
                  </a:lnTo>
                  <a:close/>
                </a:path>
              </a:pathLst>
            </a:custGeom>
            <a:solidFill>
              <a:schemeClr val="dk1"/>
            </a:solidFill>
            <a:ln w="0">
              <a:noFill/>
            </a:ln>
          </p:spPr>
          <p:style>
            <a:lnRef idx="0"/>
            <a:fillRef idx="0"/>
            <a:effectRef idx="0"/>
            <a:fontRef idx="minor"/>
          </p:style>
        </p:sp>
        <p:sp>
          <p:nvSpPr>
            <p:cNvPr id="614" name="Google Shape;410;p7"/>
            <p:cNvSpPr/>
            <p:nvPr/>
          </p:nvSpPr>
          <p:spPr>
            <a:xfrm rot="5400000">
              <a:off x="1030320" y="4809240"/>
              <a:ext cx="360000" cy="360000"/>
            </a:xfrm>
            <a:custGeom>
              <a:avLst/>
              <a:gdLst/>
              <a:ahLst/>
              <a:rect l="l" t="t" r="r" b="b"/>
              <a:pathLst>
                <a:path w="5958" h="5959">
                  <a:moveTo>
                    <a:pt x="5715" y="305"/>
                  </a:moveTo>
                  <a:lnTo>
                    <a:pt x="5715" y="5715"/>
                  </a:lnTo>
                  <a:lnTo>
                    <a:pt x="304" y="5715"/>
                  </a:lnTo>
                  <a:lnTo>
                    <a:pt x="304" y="305"/>
                  </a:lnTo>
                  <a:close/>
                  <a:moveTo>
                    <a:pt x="0" y="1"/>
                  </a:moveTo>
                  <a:lnTo>
                    <a:pt x="0" y="5958"/>
                  </a:lnTo>
                  <a:lnTo>
                    <a:pt x="5958" y="5958"/>
                  </a:lnTo>
                  <a:lnTo>
                    <a:pt x="5958" y="1"/>
                  </a:lnTo>
                  <a:close/>
                </a:path>
              </a:pathLst>
            </a:custGeom>
            <a:solidFill>
              <a:schemeClr val="dk1"/>
            </a:solidFill>
            <a:ln w="0">
              <a:noFill/>
            </a:ln>
          </p:spPr>
          <p:style>
            <a:lnRef idx="0"/>
            <a:fillRef idx="0"/>
            <a:effectRef idx="0"/>
            <a:fontRef idx="minor"/>
          </p:style>
        </p:sp>
        <p:sp>
          <p:nvSpPr>
            <p:cNvPr id="615" name="Google Shape;411;p7"/>
            <p:cNvSpPr/>
            <p:nvPr/>
          </p:nvSpPr>
          <p:spPr>
            <a:xfrm rot="5400000">
              <a:off x="360" y="4466880"/>
              <a:ext cx="360000" cy="360000"/>
            </a:xfrm>
            <a:custGeom>
              <a:avLst/>
              <a:gdLst/>
              <a:ahLst/>
              <a:rect l="l" t="t" r="r" b="b"/>
              <a:pathLst>
                <a:path w="5959" h="5958">
                  <a:moveTo>
                    <a:pt x="5654" y="274"/>
                  </a:moveTo>
                  <a:lnTo>
                    <a:pt x="5654" y="5654"/>
                  </a:lnTo>
                  <a:lnTo>
                    <a:pt x="274" y="5654"/>
                  </a:lnTo>
                  <a:lnTo>
                    <a:pt x="274" y="274"/>
                  </a:lnTo>
                  <a:close/>
                  <a:moveTo>
                    <a:pt x="1" y="0"/>
                  </a:moveTo>
                  <a:lnTo>
                    <a:pt x="1" y="5958"/>
                  </a:lnTo>
                  <a:lnTo>
                    <a:pt x="5958" y="5958"/>
                  </a:lnTo>
                  <a:lnTo>
                    <a:pt x="5958" y="0"/>
                  </a:lnTo>
                  <a:close/>
                </a:path>
              </a:pathLst>
            </a:custGeom>
            <a:solidFill>
              <a:schemeClr val="dk1"/>
            </a:solidFill>
            <a:ln w="0">
              <a:noFill/>
            </a:ln>
          </p:spPr>
          <p:style>
            <a:lnRef idx="0"/>
            <a:fillRef idx="0"/>
            <a:effectRef idx="0"/>
            <a:fontRef idx="minor"/>
          </p:style>
        </p:sp>
        <p:sp>
          <p:nvSpPr>
            <p:cNvPr id="616" name="Google Shape;412;p7"/>
            <p:cNvSpPr/>
            <p:nvPr/>
          </p:nvSpPr>
          <p:spPr>
            <a:xfrm rot="5400000">
              <a:off x="360" y="4124880"/>
              <a:ext cx="360000" cy="360000"/>
            </a:xfrm>
            <a:custGeom>
              <a:avLst/>
              <a:gdLst/>
              <a:ahLst/>
              <a:rect l="l" t="t" r="r" b="b"/>
              <a:pathLst>
                <a:path w="5958" h="5958">
                  <a:moveTo>
                    <a:pt x="5654" y="274"/>
                  </a:moveTo>
                  <a:lnTo>
                    <a:pt x="5654" y="5654"/>
                  </a:lnTo>
                  <a:lnTo>
                    <a:pt x="243" y="5654"/>
                  </a:lnTo>
                  <a:lnTo>
                    <a:pt x="243" y="274"/>
                  </a:lnTo>
                  <a:close/>
                  <a:moveTo>
                    <a:pt x="0" y="0"/>
                  </a:moveTo>
                  <a:lnTo>
                    <a:pt x="0" y="5958"/>
                  </a:lnTo>
                  <a:lnTo>
                    <a:pt x="5958" y="5958"/>
                  </a:lnTo>
                  <a:lnTo>
                    <a:pt x="5958" y="0"/>
                  </a:lnTo>
                  <a:close/>
                </a:path>
              </a:pathLst>
            </a:custGeom>
            <a:solidFill>
              <a:schemeClr val="dk1"/>
            </a:solidFill>
            <a:ln w="0">
              <a:noFill/>
            </a:ln>
          </p:spPr>
          <p:style>
            <a:lnRef idx="0"/>
            <a:fillRef idx="0"/>
            <a:effectRef idx="0"/>
            <a:fontRef idx="minor"/>
          </p:style>
        </p:sp>
        <p:sp>
          <p:nvSpPr>
            <p:cNvPr id="617" name="Google Shape;413;p7"/>
            <p:cNvSpPr/>
            <p:nvPr/>
          </p:nvSpPr>
          <p:spPr>
            <a:xfrm rot="5400000">
              <a:off x="360" y="3779280"/>
              <a:ext cx="360000" cy="360000"/>
            </a:xfrm>
            <a:custGeom>
              <a:avLst/>
              <a:gdLst/>
              <a:ahLst/>
              <a:rect l="l" t="t" r="r" b="b"/>
              <a:pathLst>
                <a:path w="5959" h="5958">
                  <a:moveTo>
                    <a:pt x="5715" y="274"/>
                  </a:moveTo>
                  <a:lnTo>
                    <a:pt x="5715" y="5654"/>
                  </a:lnTo>
                  <a:lnTo>
                    <a:pt x="305" y="5654"/>
                  </a:lnTo>
                  <a:lnTo>
                    <a:pt x="305" y="274"/>
                  </a:lnTo>
                  <a:close/>
                  <a:moveTo>
                    <a:pt x="1" y="0"/>
                  </a:moveTo>
                  <a:lnTo>
                    <a:pt x="1" y="5958"/>
                  </a:lnTo>
                  <a:lnTo>
                    <a:pt x="5958" y="5958"/>
                  </a:lnTo>
                  <a:lnTo>
                    <a:pt x="5958" y="0"/>
                  </a:lnTo>
                  <a:close/>
                </a:path>
              </a:pathLst>
            </a:custGeom>
            <a:solidFill>
              <a:schemeClr val="dk1"/>
            </a:solidFill>
            <a:ln w="0">
              <a:noFill/>
            </a:ln>
          </p:spPr>
          <p:style>
            <a:lnRef idx="0"/>
            <a:fillRef idx="0"/>
            <a:effectRef idx="0"/>
            <a:fontRef idx="minor"/>
          </p:style>
        </p:sp>
      </p:grpSp>
      <p:grpSp>
        <p:nvGrpSpPr>
          <p:cNvPr id="618" name="Google Shape;414;p7"/>
          <p:cNvGrpSpPr/>
          <p:nvPr/>
        </p:nvGrpSpPr>
        <p:grpSpPr>
          <a:xfrm>
            <a:off x="6098040" y="4090680"/>
            <a:ext cx="2827080" cy="678240"/>
            <a:chOff x="6098040" y="4090680"/>
            <a:chExt cx="2827080" cy="678240"/>
          </a:xfrm>
        </p:grpSpPr>
        <p:grpSp>
          <p:nvGrpSpPr>
            <p:cNvPr id="619" name="Google Shape;415;p7"/>
            <p:cNvGrpSpPr/>
            <p:nvPr/>
          </p:nvGrpSpPr>
          <p:grpSpPr>
            <a:xfrm>
              <a:off x="6098040" y="4608360"/>
              <a:ext cx="2331000" cy="160560"/>
              <a:chOff x="6098040" y="4608360"/>
              <a:chExt cx="2331000" cy="160560"/>
            </a:xfrm>
          </p:grpSpPr>
          <p:sp>
            <p:nvSpPr>
              <p:cNvPr id="620" name="Google Shape;416;p7"/>
              <p:cNvSpPr/>
              <p:nvPr/>
            </p:nvSpPr>
            <p:spPr>
              <a:xfrm rot="5400000">
                <a:off x="6737760" y="4624920"/>
                <a:ext cx="160560" cy="127080"/>
              </a:xfrm>
              <a:custGeom>
                <a:avLst/>
                <a:gdLst/>
                <a:ahLst/>
                <a:rect l="l" t="t" r="r" b="b"/>
                <a:pathLst>
                  <a:path w="3223" h="2554">
                    <a:moveTo>
                      <a:pt x="1581" y="0"/>
                    </a:moveTo>
                    <a:lnTo>
                      <a:pt x="0" y="2554"/>
                    </a:lnTo>
                    <a:lnTo>
                      <a:pt x="3222" y="2554"/>
                    </a:lnTo>
                    <a:lnTo>
                      <a:pt x="1581" y="0"/>
                    </a:lnTo>
                    <a:close/>
                  </a:path>
                </a:pathLst>
              </a:custGeom>
              <a:solidFill>
                <a:schemeClr val="dk2"/>
              </a:solidFill>
              <a:ln w="0">
                <a:noFill/>
              </a:ln>
            </p:spPr>
            <p:style>
              <a:lnRef idx="0"/>
              <a:fillRef idx="0"/>
              <a:effectRef idx="0"/>
              <a:fontRef idx="minor"/>
            </p:style>
          </p:sp>
          <p:sp>
            <p:nvSpPr>
              <p:cNvPr id="621" name="Google Shape;417;p7"/>
              <p:cNvSpPr/>
              <p:nvPr/>
            </p:nvSpPr>
            <p:spPr>
              <a:xfrm rot="5400000">
                <a:off x="6080400" y="4625640"/>
                <a:ext cx="160560" cy="125640"/>
              </a:xfrm>
              <a:custGeom>
                <a:avLst/>
                <a:gdLst/>
                <a:ahLst/>
                <a:rect l="l" t="t" r="r" b="b"/>
                <a:pathLst>
                  <a:path w="3223" h="2523">
                    <a:moveTo>
                      <a:pt x="1581" y="0"/>
                    </a:moveTo>
                    <a:lnTo>
                      <a:pt x="0" y="2523"/>
                    </a:lnTo>
                    <a:lnTo>
                      <a:pt x="3222" y="2523"/>
                    </a:lnTo>
                    <a:lnTo>
                      <a:pt x="1581" y="0"/>
                    </a:lnTo>
                    <a:close/>
                  </a:path>
                </a:pathLst>
              </a:custGeom>
              <a:solidFill>
                <a:schemeClr val="dk2"/>
              </a:solidFill>
              <a:ln w="0">
                <a:noFill/>
              </a:ln>
            </p:spPr>
            <p:style>
              <a:lnRef idx="0"/>
              <a:fillRef idx="0"/>
              <a:effectRef idx="0"/>
              <a:fontRef idx="minor"/>
            </p:style>
          </p:sp>
          <p:sp>
            <p:nvSpPr>
              <p:cNvPr id="622" name="Google Shape;418;p7"/>
              <p:cNvSpPr/>
              <p:nvPr/>
            </p:nvSpPr>
            <p:spPr>
              <a:xfrm rot="5400000">
                <a:off x="8285040" y="4624920"/>
                <a:ext cx="160560" cy="127080"/>
              </a:xfrm>
              <a:custGeom>
                <a:avLst/>
                <a:gdLst/>
                <a:ahLst/>
                <a:rect l="l" t="t" r="r" b="b"/>
                <a:pathLst>
                  <a:path w="3223" h="2554">
                    <a:moveTo>
                      <a:pt x="1581" y="0"/>
                    </a:moveTo>
                    <a:lnTo>
                      <a:pt x="0" y="2553"/>
                    </a:lnTo>
                    <a:lnTo>
                      <a:pt x="3222" y="2553"/>
                    </a:lnTo>
                    <a:lnTo>
                      <a:pt x="1581" y="0"/>
                    </a:lnTo>
                    <a:close/>
                  </a:path>
                </a:pathLst>
              </a:custGeom>
              <a:solidFill>
                <a:schemeClr val="dk2"/>
              </a:solidFill>
              <a:ln w="0">
                <a:noFill/>
              </a:ln>
            </p:spPr>
            <p:style>
              <a:lnRef idx="0"/>
              <a:fillRef idx="0"/>
              <a:effectRef idx="0"/>
              <a:fontRef idx="minor"/>
            </p:style>
          </p:sp>
          <p:sp>
            <p:nvSpPr>
              <p:cNvPr id="623" name="Google Shape;419;p7"/>
              <p:cNvSpPr/>
              <p:nvPr/>
            </p:nvSpPr>
            <p:spPr>
              <a:xfrm rot="5400000">
                <a:off x="7627320" y="4625640"/>
                <a:ext cx="160560" cy="125640"/>
              </a:xfrm>
              <a:custGeom>
                <a:avLst/>
                <a:gdLst/>
                <a:ahLst/>
                <a:rect l="l" t="t" r="r" b="b"/>
                <a:pathLst>
                  <a:path w="3223" h="2524">
                    <a:moveTo>
                      <a:pt x="1581" y="1"/>
                    </a:moveTo>
                    <a:lnTo>
                      <a:pt x="0" y="2524"/>
                    </a:lnTo>
                    <a:lnTo>
                      <a:pt x="3222" y="2524"/>
                    </a:lnTo>
                    <a:lnTo>
                      <a:pt x="1581" y="1"/>
                    </a:lnTo>
                    <a:close/>
                  </a:path>
                </a:pathLst>
              </a:custGeom>
              <a:solidFill>
                <a:schemeClr val="dk2"/>
              </a:solidFill>
              <a:ln w="0">
                <a:noFill/>
              </a:ln>
            </p:spPr>
            <p:style>
              <a:lnRef idx="0"/>
              <a:fillRef idx="0"/>
              <a:effectRef idx="0"/>
              <a:fontRef idx="minor"/>
            </p:style>
          </p:sp>
          <p:sp>
            <p:nvSpPr>
              <p:cNvPr id="624" name="Google Shape;420;p7"/>
              <p:cNvSpPr/>
              <p:nvPr/>
            </p:nvSpPr>
            <p:spPr>
              <a:xfrm rot="5400000">
                <a:off x="7349040" y="4624920"/>
                <a:ext cx="160560" cy="127080"/>
              </a:xfrm>
              <a:custGeom>
                <a:avLst/>
                <a:gdLst/>
                <a:ahLst/>
                <a:rect l="l" t="t" r="r" b="b"/>
                <a:pathLst>
                  <a:path w="3223" h="2554">
                    <a:moveTo>
                      <a:pt x="1581" y="0"/>
                    </a:moveTo>
                    <a:lnTo>
                      <a:pt x="0" y="2553"/>
                    </a:lnTo>
                    <a:lnTo>
                      <a:pt x="3222" y="2553"/>
                    </a:lnTo>
                    <a:lnTo>
                      <a:pt x="1581" y="0"/>
                    </a:lnTo>
                    <a:close/>
                  </a:path>
                </a:pathLst>
              </a:custGeom>
              <a:solidFill>
                <a:schemeClr val="dk2"/>
              </a:solidFill>
              <a:ln w="0">
                <a:noFill/>
              </a:ln>
            </p:spPr>
            <p:style>
              <a:lnRef idx="0"/>
              <a:fillRef idx="0"/>
              <a:effectRef idx="0"/>
              <a:fontRef idx="minor"/>
            </p:style>
          </p:sp>
        </p:grpSp>
        <p:sp>
          <p:nvSpPr>
            <p:cNvPr id="625" name="Google Shape;421;p7"/>
            <p:cNvSpPr/>
            <p:nvPr/>
          </p:nvSpPr>
          <p:spPr>
            <a:xfrm>
              <a:off x="8138520" y="4090680"/>
              <a:ext cx="786600" cy="47520"/>
            </a:xfrm>
            <a:prstGeom prst="rect">
              <a:avLst/>
            </a:prstGeom>
            <a:solidFill>
              <a:schemeClr val="dk2"/>
            </a:solidFill>
            <a:ln w="0">
              <a:noFill/>
            </a:ln>
          </p:spPr>
          <p:style>
            <a:lnRef idx="0"/>
            <a:fillRef idx="0"/>
            <a:effectRef idx="0"/>
            <a:fontRef idx="minor"/>
          </p:style>
        </p:sp>
        <p:sp>
          <p:nvSpPr>
            <p:cNvPr id="626" name="Google Shape;422;p7"/>
            <p:cNvSpPr/>
            <p:nvPr/>
          </p:nvSpPr>
          <p:spPr>
            <a:xfrm>
              <a:off x="7700400" y="4232520"/>
              <a:ext cx="786600" cy="47520"/>
            </a:xfrm>
            <a:prstGeom prst="rect">
              <a:avLst/>
            </a:prstGeom>
            <a:solidFill>
              <a:schemeClr val="lt2"/>
            </a:solidFill>
            <a:ln w="0">
              <a:noFill/>
            </a:ln>
          </p:spPr>
          <p:style>
            <a:lnRef idx="0"/>
            <a:fillRef idx="0"/>
            <a:effectRef idx="0"/>
            <a:fontRef idx="minor"/>
          </p:style>
        </p:sp>
        <p:sp>
          <p:nvSpPr>
            <p:cNvPr id="627" name="Google Shape;423;p7"/>
            <p:cNvSpPr/>
            <p:nvPr/>
          </p:nvSpPr>
          <p:spPr>
            <a:xfrm>
              <a:off x="8587080" y="4232520"/>
              <a:ext cx="230760" cy="47520"/>
            </a:xfrm>
            <a:prstGeom prst="rect">
              <a:avLst/>
            </a:prstGeom>
            <a:solidFill>
              <a:schemeClr val="lt2"/>
            </a:solidFill>
            <a:ln w="0">
              <a:noFill/>
            </a:ln>
          </p:spPr>
          <p:style>
            <a:lnRef idx="0"/>
            <a:fillRef idx="0"/>
            <a:effectRef idx="0"/>
            <a:fontRef idx="minor"/>
          </p:style>
        </p:sp>
      </p:grpSp>
      <p:grpSp>
        <p:nvGrpSpPr>
          <p:cNvPr id="628" name="Google Shape;424;p7"/>
          <p:cNvGrpSpPr/>
          <p:nvPr/>
        </p:nvGrpSpPr>
        <p:grpSpPr>
          <a:xfrm>
            <a:off x="1607400" y="153720"/>
            <a:ext cx="934920" cy="57240"/>
            <a:chOff x="1607400" y="153720"/>
            <a:chExt cx="934920" cy="57240"/>
          </a:xfrm>
        </p:grpSpPr>
        <p:sp>
          <p:nvSpPr>
            <p:cNvPr id="629" name="Google Shape;425;p7"/>
            <p:cNvSpPr/>
            <p:nvPr/>
          </p:nvSpPr>
          <p:spPr>
            <a:xfrm>
              <a:off x="1607400" y="153720"/>
              <a:ext cx="495000" cy="57240"/>
            </a:xfrm>
            <a:custGeom>
              <a:avLst/>
              <a:gdLst/>
              <a:ahLst/>
              <a:rect l="l" t="t" r="r" b="b"/>
              <a:pathLst>
                <a:path w="19819" h="852">
                  <a:moveTo>
                    <a:pt x="0" y="0"/>
                  </a:moveTo>
                  <a:lnTo>
                    <a:pt x="0" y="851"/>
                  </a:lnTo>
                  <a:lnTo>
                    <a:pt x="19818" y="851"/>
                  </a:lnTo>
                  <a:lnTo>
                    <a:pt x="19818" y="0"/>
                  </a:lnTo>
                  <a:close/>
                </a:path>
              </a:pathLst>
            </a:custGeom>
            <a:solidFill>
              <a:schemeClr val="dk2"/>
            </a:solidFill>
            <a:ln w="0">
              <a:noFill/>
            </a:ln>
          </p:spPr>
          <p:style>
            <a:lnRef idx="0"/>
            <a:fillRef idx="0"/>
            <a:effectRef idx="0"/>
            <a:fontRef idx="minor"/>
          </p:style>
        </p:sp>
        <p:sp>
          <p:nvSpPr>
            <p:cNvPr id="630" name="Google Shape;426;p7"/>
            <p:cNvSpPr/>
            <p:nvPr/>
          </p:nvSpPr>
          <p:spPr>
            <a:xfrm>
              <a:off x="2424960" y="153720"/>
              <a:ext cx="117360" cy="57240"/>
            </a:xfrm>
            <a:custGeom>
              <a:avLst/>
              <a:gdLst/>
              <a:ahLst/>
              <a:rect l="l" t="t" r="r" b="b"/>
              <a:pathLst>
                <a:path w="4713" h="852">
                  <a:moveTo>
                    <a:pt x="1" y="0"/>
                  </a:moveTo>
                  <a:lnTo>
                    <a:pt x="1" y="851"/>
                  </a:lnTo>
                  <a:lnTo>
                    <a:pt x="4712" y="851"/>
                  </a:lnTo>
                  <a:lnTo>
                    <a:pt x="4712" y="0"/>
                  </a:lnTo>
                  <a:close/>
                </a:path>
              </a:pathLst>
            </a:custGeom>
            <a:solidFill>
              <a:schemeClr val="lt2"/>
            </a:solidFill>
            <a:ln w="0">
              <a:noFill/>
            </a:ln>
          </p:spPr>
          <p:style>
            <a:lnRef idx="0"/>
            <a:fillRef idx="0"/>
            <a:effectRef idx="0"/>
            <a:fontRef idx="minor"/>
          </p:style>
        </p:sp>
      </p:grpSp>
      <p:grpSp>
        <p:nvGrpSpPr>
          <p:cNvPr id="631" name="Google Shape;427;p7"/>
          <p:cNvGrpSpPr/>
          <p:nvPr/>
        </p:nvGrpSpPr>
        <p:grpSpPr>
          <a:xfrm>
            <a:off x="0" y="0"/>
            <a:ext cx="1095120" cy="1095120"/>
            <a:chOff x="0" y="0"/>
            <a:chExt cx="1095120" cy="1095120"/>
          </a:xfrm>
        </p:grpSpPr>
        <p:sp>
          <p:nvSpPr>
            <p:cNvPr id="632" name="Google Shape;428;p7"/>
            <p:cNvSpPr/>
            <p:nvPr/>
          </p:nvSpPr>
          <p:spPr>
            <a:xfrm>
              <a:off x="367560" y="367560"/>
              <a:ext cx="727560" cy="727560"/>
            </a:xfrm>
            <a:custGeom>
              <a:avLst/>
              <a:gdLst/>
              <a:ahLst/>
              <a:rect l="l" t="t" r="r" b="b"/>
              <a:pathLst>
                <a:path fill="none" w="86054" h="86054">
                  <a:moveTo>
                    <a:pt x="0" y="1"/>
                  </a:moveTo>
                  <a:lnTo>
                    <a:pt x="86054" y="1"/>
                  </a:lnTo>
                  <a:lnTo>
                    <a:pt x="86054" y="86054"/>
                  </a:lnTo>
                  <a:lnTo>
                    <a:pt x="0" y="86054"/>
                  </a:lnTo>
                  <a:close/>
                </a:path>
              </a:pathLst>
            </a:custGeom>
            <a:solidFill>
              <a:schemeClr val="accent1"/>
            </a:solidFill>
            <a:ln w="19050">
              <a:solidFill>
                <a:srgbClr val="f09002"/>
              </a:solidFill>
              <a:miter/>
            </a:ln>
          </p:spPr>
          <p:style>
            <a:lnRef idx="0"/>
            <a:fillRef idx="0"/>
            <a:effectRef idx="0"/>
            <a:fontRef idx="minor"/>
          </p:style>
        </p:sp>
        <p:sp>
          <p:nvSpPr>
            <p:cNvPr id="633" name="Google Shape;429;p7"/>
            <p:cNvSpPr/>
            <p:nvPr/>
          </p:nvSpPr>
          <p:spPr>
            <a:xfrm>
              <a:off x="727920" y="727920"/>
              <a:ext cx="360" cy="360"/>
            </a:xfrm>
            <a:custGeom>
              <a:avLst/>
              <a:gdLst/>
              <a:ahLst/>
              <a:rect l="l" t="t" r="r" b="b"/>
              <a:pathLst>
                <a:path fill="none" w="1" h="1">
                  <a:moveTo>
                    <a:pt x="1" y="1"/>
                  </a:moveTo>
                  <a:lnTo>
                    <a:pt x="1" y="1"/>
                  </a:lnTo>
                  <a:close/>
                </a:path>
              </a:pathLst>
            </a:custGeom>
            <a:solidFill>
              <a:schemeClr val="accent1"/>
            </a:solidFill>
            <a:ln w="19050">
              <a:solidFill>
                <a:srgbClr val="f09002"/>
              </a:solidFill>
              <a:miter/>
            </a:ln>
          </p:spPr>
          <p:style>
            <a:lnRef idx="0"/>
            <a:fillRef idx="0"/>
            <a:effectRef idx="0"/>
            <a:fontRef idx="minor"/>
          </p:style>
        </p:sp>
        <p:sp>
          <p:nvSpPr>
            <p:cNvPr id="634" name="Google Shape;430;p7"/>
            <p:cNvSpPr/>
            <p:nvPr/>
          </p:nvSpPr>
          <p:spPr>
            <a:xfrm>
              <a:off x="637920" y="0"/>
              <a:ext cx="367200" cy="367200"/>
            </a:xfrm>
            <a:custGeom>
              <a:avLst/>
              <a:gdLst/>
              <a:ahLst/>
              <a:rect l="l" t="t" r="r" b="b"/>
              <a:pathLst>
                <a:path fill="none" w="43445" h="43445">
                  <a:moveTo>
                    <a:pt x="43444" y="43445"/>
                  </a:moveTo>
                  <a:lnTo>
                    <a:pt x="0" y="1"/>
                  </a:lnTo>
                </a:path>
              </a:pathLst>
            </a:custGeom>
            <a:solidFill>
              <a:schemeClr val="accent1"/>
            </a:solidFill>
            <a:ln w="19050">
              <a:solidFill>
                <a:srgbClr val="f09002"/>
              </a:solidFill>
              <a:miter/>
            </a:ln>
          </p:spPr>
          <p:style>
            <a:lnRef idx="0"/>
            <a:fillRef idx="0"/>
            <a:effectRef idx="0"/>
            <a:fontRef idx="minor"/>
          </p:style>
        </p:sp>
        <p:sp>
          <p:nvSpPr>
            <p:cNvPr id="635" name="Google Shape;431;p7"/>
            <p:cNvSpPr/>
            <p:nvPr/>
          </p:nvSpPr>
          <p:spPr>
            <a:xfrm>
              <a:off x="545760" y="0"/>
              <a:ext cx="367560" cy="367200"/>
            </a:xfrm>
            <a:custGeom>
              <a:avLst/>
              <a:gdLst/>
              <a:ahLst/>
              <a:rect l="l" t="t" r="r" b="b"/>
              <a:pathLst>
                <a:path fill="none" w="43497" h="43445">
                  <a:moveTo>
                    <a:pt x="43496" y="43445"/>
                  </a:moveTo>
                  <a:lnTo>
                    <a:pt x="0" y="1"/>
                  </a:lnTo>
                </a:path>
              </a:pathLst>
            </a:custGeom>
            <a:solidFill>
              <a:schemeClr val="accent1"/>
            </a:solidFill>
            <a:ln w="19050">
              <a:solidFill>
                <a:srgbClr val="f09002"/>
              </a:solidFill>
              <a:miter/>
            </a:ln>
          </p:spPr>
          <p:style>
            <a:lnRef idx="0"/>
            <a:fillRef idx="0"/>
            <a:effectRef idx="0"/>
            <a:fontRef idx="minor"/>
          </p:style>
        </p:sp>
        <p:sp>
          <p:nvSpPr>
            <p:cNvPr id="636" name="Google Shape;432;p7"/>
            <p:cNvSpPr/>
            <p:nvPr/>
          </p:nvSpPr>
          <p:spPr>
            <a:xfrm>
              <a:off x="455760" y="0"/>
              <a:ext cx="367200" cy="367200"/>
            </a:xfrm>
            <a:custGeom>
              <a:avLst/>
              <a:gdLst/>
              <a:ahLst/>
              <a:rect l="l" t="t" r="r" b="b"/>
              <a:pathLst>
                <a:path fill="none" w="43445" h="43445">
                  <a:moveTo>
                    <a:pt x="43445" y="43445"/>
                  </a:moveTo>
                  <a:lnTo>
                    <a:pt x="1" y="1"/>
                  </a:lnTo>
                </a:path>
              </a:pathLst>
            </a:custGeom>
            <a:solidFill>
              <a:schemeClr val="accent1"/>
            </a:solidFill>
            <a:ln w="19050">
              <a:solidFill>
                <a:srgbClr val="f09002"/>
              </a:solidFill>
              <a:miter/>
            </a:ln>
          </p:spPr>
          <p:style>
            <a:lnRef idx="0"/>
            <a:fillRef idx="0"/>
            <a:effectRef idx="0"/>
            <a:fontRef idx="minor"/>
          </p:style>
        </p:sp>
        <p:sp>
          <p:nvSpPr>
            <p:cNvPr id="637" name="Google Shape;433;p7"/>
            <p:cNvSpPr/>
            <p:nvPr/>
          </p:nvSpPr>
          <p:spPr>
            <a:xfrm>
              <a:off x="363960" y="0"/>
              <a:ext cx="367200" cy="367200"/>
            </a:xfrm>
            <a:custGeom>
              <a:avLst/>
              <a:gdLst/>
              <a:ahLst/>
              <a:rect l="l" t="t" r="r" b="b"/>
              <a:pathLst>
                <a:path fill="none" w="43445" h="43445">
                  <a:moveTo>
                    <a:pt x="43445" y="43445"/>
                  </a:moveTo>
                  <a:lnTo>
                    <a:pt x="1" y="1"/>
                  </a:lnTo>
                </a:path>
              </a:pathLst>
            </a:custGeom>
            <a:solidFill>
              <a:schemeClr val="accent1"/>
            </a:solidFill>
            <a:ln w="19050">
              <a:solidFill>
                <a:srgbClr val="f09002"/>
              </a:solidFill>
              <a:miter/>
            </a:ln>
          </p:spPr>
          <p:style>
            <a:lnRef idx="0"/>
            <a:fillRef idx="0"/>
            <a:effectRef idx="0"/>
            <a:fontRef idx="minor"/>
          </p:style>
        </p:sp>
        <p:sp>
          <p:nvSpPr>
            <p:cNvPr id="638" name="Google Shape;434;p7"/>
            <p:cNvSpPr/>
            <p:nvPr/>
          </p:nvSpPr>
          <p:spPr>
            <a:xfrm>
              <a:off x="273960" y="0"/>
              <a:ext cx="367200" cy="367200"/>
            </a:xfrm>
            <a:custGeom>
              <a:avLst/>
              <a:gdLst/>
              <a:ahLst/>
              <a:rect l="l" t="t" r="r" b="b"/>
              <a:pathLst>
                <a:path fill="none" w="43445" h="43445">
                  <a:moveTo>
                    <a:pt x="43445" y="43445"/>
                  </a:moveTo>
                  <a:lnTo>
                    <a:pt x="1" y="1"/>
                  </a:lnTo>
                </a:path>
              </a:pathLst>
            </a:custGeom>
            <a:solidFill>
              <a:schemeClr val="accent1"/>
            </a:solidFill>
            <a:ln w="19050">
              <a:solidFill>
                <a:srgbClr val="f09002"/>
              </a:solidFill>
              <a:miter/>
            </a:ln>
          </p:spPr>
          <p:style>
            <a:lnRef idx="0"/>
            <a:fillRef idx="0"/>
            <a:effectRef idx="0"/>
            <a:fontRef idx="minor"/>
          </p:style>
        </p:sp>
        <p:sp>
          <p:nvSpPr>
            <p:cNvPr id="639" name="Google Shape;435;p7"/>
            <p:cNvSpPr/>
            <p:nvPr/>
          </p:nvSpPr>
          <p:spPr>
            <a:xfrm>
              <a:off x="181800" y="0"/>
              <a:ext cx="367560" cy="367200"/>
            </a:xfrm>
            <a:custGeom>
              <a:avLst/>
              <a:gdLst/>
              <a:ahLst/>
              <a:rect l="l" t="t" r="r" b="b"/>
              <a:pathLst>
                <a:path fill="none" w="43497" h="43445">
                  <a:moveTo>
                    <a:pt x="43497" y="43445"/>
                  </a:moveTo>
                  <a:lnTo>
                    <a:pt x="0" y="1"/>
                  </a:lnTo>
                </a:path>
              </a:pathLst>
            </a:custGeom>
            <a:solidFill>
              <a:schemeClr val="accent1"/>
            </a:solidFill>
            <a:ln w="19050">
              <a:solidFill>
                <a:srgbClr val="f09002"/>
              </a:solidFill>
              <a:miter/>
            </a:ln>
          </p:spPr>
          <p:style>
            <a:lnRef idx="0"/>
            <a:fillRef idx="0"/>
            <a:effectRef idx="0"/>
            <a:fontRef idx="minor"/>
          </p:style>
        </p:sp>
        <p:sp>
          <p:nvSpPr>
            <p:cNvPr id="640" name="Google Shape;436;p7"/>
            <p:cNvSpPr/>
            <p:nvPr/>
          </p:nvSpPr>
          <p:spPr>
            <a:xfrm>
              <a:off x="91800" y="0"/>
              <a:ext cx="367200" cy="367200"/>
            </a:xfrm>
            <a:custGeom>
              <a:avLst/>
              <a:gdLst/>
              <a:ahLst/>
              <a:rect l="l" t="t" r="r" b="b"/>
              <a:pathLst>
                <a:path fill="none" w="43445" h="43445">
                  <a:moveTo>
                    <a:pt x="43444" y="43445"/>
                  </a:moveTo>
                  <a:lnTo>
                    <a:pt x="0" y="1"/>
                  </a:lnTo>
                </a:path>
              </a:pathLst>
            </a:custGeom>
            <a:solidFill>
              <a:schemeClr val="accent1"/>
            </a:solidFill>
            <a:ln w="19050">
              <a:solidFill>
                <a:srgbClr val="f09002"/>
              </a:solidFill>
              <a:miter/>
            </a:ln>
          </p:spPr>
          <p:style>
            <a:lnRef idx="0"/>
            <a:fillRef idx="0"/>
            <a:effectRef idx="0"/>
            <a:fontRef idx="minor"/>
          </p:style>
        </p:sp>
        <p:sp>
          <p:nvSpPr>
            <p:cNvPr id="641" name="Google Shape;437;p7"/>
            <p:cNvSpPr/>
            <p:nvPr/>
          </p:nvSpPr>
          <p:spPr>
            <a:xfrm>
              <a:off x="0" y="0"/>
              <a:ext cx="367200" cy="367200"/>
            </a:xfrm>
            <a:custGeom>
              <a:avLst/>
              <a:gdLst/>
              <a:ahLst/>
              <a:rect l="l" t="t" r="r" b="b"/>
              <a:pathLst>
                <a:path fill="none" w="43445" h="43445">
                  <a:moveTo>
                    <a:pt x="43444" y="43445"/>
                  </a:moveTo>
                  <a:lnTo>
                    <a:pt x="0" y="1"/>
                  </a:lnTo>
                </a:path>
              </a:pathLst>
            </a:custGeom>
            <a:solidFill>
              <a:schemeClr val="accent1"/>
            </a:solidFill>
            <a:ln w="19050">
              <a:solidFill>
                <a:srgbClr val="f09002"/>
              </a:solidFill>
              <a:miter/>
            </a:ln>
          </p:spPr>
          <p:style>
            <a:lnRef idx="0"/>
            <a:fillRef idx="0"/>
            <a:effectRef idx="0"/>
            <a:fontRef idx="minor"/>
          </p:style>
        </p:sp>
        <p:sp>
          <p:nvSpPr>
            <p:cNvPr id="642" name="Google Shape;438;p7"/>
            <p:cNvSpPr/>
            <p:nvPr/>
          </p:nvSpPr>
          <p:spPr>
            <a:xfrm>
              <a:off x="0" y="91800"/>
              <a:ext cx="367200" cy="367560"/>
            </a:xfrm>
            <a:custGeom>
              <a:avLst/>
              <a:gdLst/>
              <a:ahLst/>
              <a:rect l="l" t="t" r="r" b="b"/>
              <a:pathLst>
                <a:path fill="none" w="43445" h="43497">
                  <a:moveTo>
                    <a:pt x="43444" y="43497"/>
                  </a:moveTo>
                  <a:lnTo>
                    <a:pt x="0" y="1"/>
                  </a:lnTo>
                </a:path>
              </a:pathLst>
            </a:custGeom>
            <a:solidFill>
              <a:schemeClr val="accent1"/>
            </a:solidFill>
            <a:ln w="19050">
              <a:solidFill>
                <a:srgbClr val="f09002"/>
              </a:solidFill>
              <a:miter/>
            </a:ln>
          </p:spPr>
          <p:style>
            <a:lnRef idx="0"/>
            <a:fillRef idx="0"/>
            <a:effectRef idx="0"/>
            <a:fontRef idx="minor"/>
          </p:style>
        </p:sp>
        <p:sp>
          <p:nvSpPr>
            <p:cNvPr id="643" name="Google Shape;439;p7"/>
            <p:cNvSpPr/>
            <p:nvPr/>
          </p:nvSpPr>
          <p:spPr>
            <a:xfrm>
              <a:off x="0" y="182160"/>
              <a:ext cx="367200" cy="367200"/>
            </a:xfrm>
            <a:custGeom>
              <a:avLst/>
              <a:gdLst/>
              <a:ahLst/>
              <a:rect l="l" t="t" r="r" b="b"/>
              <a:pathLst>
                <a:path fill="none" w="43445" h="43444">
                  <a:moveTo>
                    <a:pt x="43444" y="43444"/>
                  </a:moveTo>
                  <a:lnTo>
                    <a:pt x="0" y="0"/>
                  </a:lnTo>
                </a:path>
              </a:pathLst>
            </a:custGeom>
            <a:solidFill>
              <a:schemeClr val="accent1"/>
            </a:solidFill>
            <a:ln w="19050">
              <a:solidFill>
                <a:srgbClr val="f09002"/>
              </a:solidFill>
              <a:miter/>
            </a:ln>
          </p:spPr>
          <p:style>
            <a:lnRef idx="0"/>
            <a:fillRef idx="0"/>
            <a:effectRef idx="0"/>
            <a:fontRef idx="minor"/>
          </p:style>
        </p:sp>
        <p:sp>
          <p:nvSpPr>
            <p:cNvPr id="644" name="Google Shape;440;p7"/>
            <p:cNvSpPr/>
            <p:nvPr/>
          </p:nvSpPr>
          <p:spPr>
            <a:xfrm>
              <a:off x="0" y="273960"/>
              <a:ext cx="367200" cy="367200"/>
            </a:xfrm>
            <a:custGeom>
              <a:avLst/>
              <a:gdLst/>
              <a:ahLst/>
              <a:rect l="l" t="t" r="r" b="b"/>
              <a:pathLst>
                <a:path fill="none" w="43445" h="43444">
                  <a:moveTo>
                    <a:pt x="43444" y="43444"/>
                  </a:moveTo>
                  <a:lnTo>
                    <a:pt x="0" y="0"/>
                  </a:lnTo>
                </a:path>
              </a:pathLst>
            </a:custGeom>
            <a:solidFill>
              <a:schemeClr val="accent1"/>
            </a:solidFill>
            <a:ln w="19050">
              <a:solidFill>
                <a:srgbClr val="f09002"/>
              </a:solidFill>
              <a:miter/>
            </a:ln>
          </p:spPr>
          <p:style>
            <a:lnRef idx="0"/>
            <a:fillRef idx="0"/>
            <a:effectRef idx="0"/>
            <a:fontRef idx="minor"/>
          </p:style>
        </p:sp>
        <p:sp>
          <p:nvSpPr>
            <p:cNvPr id="645" name="Google Shape;441;p7"/>
            <p:cNvSpPr/>
            <p:nvPr/>
          </p:nvSpPr>
          <p:spPr>
            <a:xfrm>
              <a:off x="0" y="363960"/>
              <a:ext cx="367200" cy="367200"/>
            </a:xfrm>
            <a:custGeom>
              <a:avLst/>
              <a:gdLst/>
              <a:ahLst/>
              <a:rect l="l" t="t" r="r" b="b"/>
              <a:pathLst>
                <a:path fill="none" w="43445" h="43445">
                  <a:moveTo>
                    <a:pt x="43444" y="43444"/>
                  </a:moveTo>
                  <a:lnTo>
                    <a:pt x="0" y="0"/>
                  </a:lnTo>
                </a:path>
              </a:pathLst>
            </a:custGeom>
            <a:solidFill>
              <a:schemeClr val="accent1"/>
            </a:solidFill>
            <a:ln w="19050">
              <a:solidFill>
                <a:srgbClr val="f09002"/>
              </a:solidFill>
              <a:miter/>
            </a:ln>
          </p:spPr>
          <p:style>
            <a:lnRef idx="0"/>
            <a:fillRef idx="0"/>
            <a:effectRef idx="0"/>
            <a:fontRef idx="minor"/>
          </p:style>
        </p:sp>
        <p:sp>
          <p:nvSpPr>
            <p:cNvPr id="646" name="Google Shape;442;p7"/>
            <p:cNvSpPr/>
            <p:nvPr/>
          </p:nvSpPr>
          <p:spPr>
            <a:xfrm>
              <a:off x="0" y="455760"/>
              <a:ext cx="367200" cy="367560"/>
            </a:xfrm>
            <a:custGeom>
              <a:avLst/>
              <a:gdLst/>
              <a:ahLst/>
              <a:rect l="l" t="t" r="r" b="b"/>
              <a:pathLst>
                <a:path fill="none" w="43445" h="43497">
                  <a:moveTo>
                    <a:pt x="43444" y="43496"/>
                  </a:moveTo>
                  <a:lnTo>
                    <a:pt x="0" y="0"/>
                  </a:lnTo>
                </a:path>
              </a:pathLst>
            </a:custGeom>
            <a:solidFill>
              <a:schemeClr val="accent1"/>
            </a:solidFill>
            <a:ln w="19050">
              <a:solidFill>
                <a:srgbClr val="f09002"/>
              </a:solidFill>
              <a:miter/>
            </a:ln>
          </p:spPr>
          <p:style>
            <a:lnRef idx="0"/>
            <a:fillRef idx="0"/>
            <a:effectRef idx="0"/>
            <a:fontRef idx="minor"/>
          </p:style>
        </p:sp>
        <p:sp>
          <p:nvSpPr>
            <p:cNvPr id="647" name="Google Shape;443;p7"/>
            <p:cNvSpPr/>
            <p:nvPr/>
          </p:nvSpPr>
          <p:spPr>
            <a:xfrm>
              <a:off x="0" y="546120"/>
              <a:ext cx="367200" cy="367200"/>
            </a:xfrm>
            <a:custGeom>
              <a:avLst/>
              <a:gdLst/>
              <a:ahLst/>
              <a:rect l="l" t="t" r="r" b="b"/>
              <a:pathLst>
                <a:path fill="none" w="43445" h="43445">
                  <a:moveTo>
                    <a:pt x="43444" y="43444"/>
                  </a:moveTo>
                  <a:lnTo>
                    <a:pt x="0" y="1"/>
                  </a:lnTo>
                </a:path>
              </a:pathLst>
            </a:custGeom>
            <a:solidFill>
              <a:schemeClr val="accent1"/>
            </a:solidFill>
            <a:ln w="19050">
              <a:solidFill>
                <a:srgbClr val="f09002"/>
              </a:solidFill>
              <a:miter/>
            </a:ln>
          </p:spPr>
          <p:style>
            <a:lnRef idx="0"/>
            <a:fillRef idx="0"/>
            <a:effectRef idx="0"/>
            <a:fontRef idx="minor"/>
          </p:style>
        </p:sp>
        <p:sp>
          <p:nvSpPr>
            <p:cNvPr id="648" name="Google Shape;444;p7"/>
            <p:cNvSpPr/>
            <p:nvPr/>
          </p:nvSpPr>
          <p:spPr>
            <a:xfrm>
              <a:off x="0" y="637920"/>
              <a:ext cx="367200" cy="367200"/>
            </a:xfrm>
            <a:custGeom>
              <a:avLst/>
              <a:gdLst/>
              <a:ahLst/>
              <a:rect l="l" t="t" r="r" b="b"/>
              <a:pathLst>
                <a:path fill="none" w="43445" h="43445">
                  <a:moveTo>
                    <a:pt x="43444" y="43444"/>
                  </a:moveTo>
                  <a:lnTo>
                    <a:pt x="0" y="1"/>
                  </a:lnTo>
                </a:path>
              </a:pathLst>
            </a:custGeom>
            <a:solidFill>
              <a:schemeClr val="accent1"/>
            </a:solidFill>
            <a:ln w="19050">
              <a:solidFill>
                <a:srgbClr val="f09002"/>
              </a:solidFill>
              <a:miter/>
            </a:ln>
          </p:spPr>
          <p:style>
            <a:lnRef idx="0"/>
            <a:fillRef idx="0"/>
            <a:effectRef idx="0"/>
            <a:fontRef idx="minor"/>
          </p:style>
        </p:sp>
        <p:sp>
          <p:nvSpPr>
            <p:cNvPr id="649" name="Google Shape;445;p7"/>
            <p:cNvSpPr/>
            <p:nvPr/>
          </p:nvSpPr>
          <p:spPr>
            <a:xfrm>
              <a:off x="0" y="0"/>
              <a:ext cx="1095120" cy="1095120"/>
            </a:xfrm>
            <a:custGeom>
              <a:avLst/>
              <a:gdLst/>
              <a:ahLst/>
              <a:rect l="l" t="t" r="r" b="b"/>
              <a:pathLst>
                <a:path fill="none" w="129498" h="129498">
                  <a:moveTo>
                    <a:pt x="43444" y="129498"/>
                  </a:moveTo>
                  <a:lnTo>
                    <a:pt x="0" y="86054"/>
                  </a:lnTo>
                  <a:lnTo>
                    <a:pt x="0" y="1"/>
                  </a:lnTo>
                  <a:lnTo>
                    <a:pt x="86054" y="1"/>
                  </a:lnTo>
                  <a:lnTo>
                    <a:pt x="129498" y="43445"/>
                  </a:lnTo>
                </a:path>
              </a:pathLst>
            </a:custGeom>
            <a:solidFill>
              <a:schemeClr val="accent1"/>
            </a:solidFill>
            <a:ln w="19050">
              <a:solidFill>
                <a:srgbClr val="f09002"/>
              </a:solidFill>
              <a:miter/>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919"/>
        </a:solidFill>
      </p:bgPr>
    </p:bg>
    <p:spTree>
      <p:nvGrpSpPr>
        <p:cNvPr id="1" name=""/>
        <p:cNvGrpSpPr/>
        <p:nvPr/>
      </p:nvGrpSpPr>
      <p:grpSpPr>
        <a:xfrm>
          <a:off x="0" y="0"/>
          <a:ext cx="0" cy="0"/>
          <a:chOff x="0" y="0"/>
          <a:chExt cx="0" cy="0"/>
        </a:xfrm>
      </p:grpSpPr>
      <p:sp>
        <p:nvSpPr>
          <p:cNvPr id="686" name="PlaceHolder 1"/>
          <p:cNvSpPr>
            <a:spLocks noGrp="1"/>
          </p:cNvSpPr>
          <p:nvPr>
            <p:ph type="title"/>
          </p:nvPr>
        </p:nvSpPr>
        <p:spPr>
          <a:xfrm>
            <a:off x="4572000" y="1818360"/>
            <a:ext cx="3267720" cy="506880"/>
          </a:xfrm>
          <a:prstGeom prst="rect">
            <a:avLst/>
          </a:prstGeom>
          <a:noFill/>
          <a:ln w="0">
            <a:noFill/>
          </a:ln>
        </p:spPr>
        <p:txBody>
          <a:bodyPr tIns="91440" bIns="91440" anchor="ctr">
            <a:noAutofit/>
          </a:bodyP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sp>
        <p:nvSpPr>
          <p:cNvPr id="687" name="Google Shape;1069;p18"/>
          <p:cNvSpPr/>
          <p:nvPr/>
        </p:nvSpPr>
        <p:spPr>
          <a:xfrm flipH="1">
            <a:off x="7839720" y="4122720"/>
            <a:ext cx="882000" cy="882000"/>
          </a:xfrm>
          <a:custGeom>
            <a:avLst/>
            <a:gdLst/>
            <a:ahLst/>
            <a:rect l="l" t="t" r="r" b="b"/>
            <a:pathLst>
              <a:path w="35291" h="35290">
                <a:moveTo>
                  <a:pt x="11521" y="1338"/>
                </a:moveTo>
                <a:lnTo>
                  <a:pt x="11521" y="3405"/>
                </a:lnTo>
                <a:lnTo>
                  <a:pt x="761" y="14165"/>
                </a:lnTo>
                <a:lnTo>
                  <a:pt x="761" y="12067"/>
                </a:lnTo>
                <a:lnTo>
                  <a:pt x="11521" y="1338"/>
                </a:lnTo>
                <a:close/>
                <a:moveTo>
                  <a:pt x="11521" y="3678"/>
                </a:moveTo>
                <a:lnTo>
                  <a:pt x="11521" y="6292"/>
                </a:lnTo>
                <a:lnTo>
                  <a:pt x="761" y="17052"/>
                </a:lnTo>
                <a:lnTo>
                  <a:pt x="761" y="14438"/>
                </a:lnTo>
                <a:lnTo>
                  <a:pt x="11521" y="3678"/>
                </a:lnTo>
                <a:close/>
                <a:moveTo>
                  <a:pt x="11521" y="6566"/>
                </a:moveTo>
                <a:lnTo>
                  <a:pt x="11521" y="9180"/>
                </a:lnTo>
                <a:lnTo>
                  <a:pt x="761" y="19940"/>
                </a:lnTo>
                <a:lnTo>
                  <a:pt x="761" y="17326"/>
                </a:lnTo>
                <a:lnTo>
                  <a:pt x="11521" y="6566"/>
                </a:lnTo>
                <a:close/>
                <a:moveTo>
                  <a:pt x="11521" y="9453"/>
                </a:moveTo>
                <a:lnTo>
                  <a:pt x="11521" y="12067"/>
                </a:lnTo>
                <a:lnTo>
                  <a:pt x="761" y="22827"/>
                </a:lnTo>
                <a:lnTo>
                  <a:pt x="761" y="20213"/>
                </a:lnTo>
                <a:lnTo>
                  <a:pt x="11521" y="9453"/>
                </a:lnTo>
                <a:close/>
                <a:moveTo>
                  <a:pt x="34530" y="760"/>
                </a:moveTo>
                <a:lnTo>
                  <a:pt x="34530" y="23010"/>
                </a:lnTo>
                <a:lnTo>
                  <a:pt x="12280" y="23010"/>
                </a:lnTo>
                <a:lnTo>
                  <a:pt x="12280" y="760"/>
                </a:lnTo>
                <a:close/>
                <a:moveTo>
                  <a:pt x="11521" y="12341"/>
                </a:moveTo>
                <a:lnTo>
                  <a:pt x="11521" y="14955"/>
                </a:lnTo>
                <a:lnTo>
                  <a:pt x="761" y="25715"/>
                </a:lnTo>
                <a:lnTo>
                  <a:pt x="761" y="23101"/>
                </a:lnTo>
                <a:lnTo>
                  <a:pt x="11521" y="12341"/>
                </a:lnTo>
                <a:close/>
                <a:moveTo>
                  <a:pt x="11521" y="15229"/>
                </a:moveTo>
                <a:lnTo>
                  <a:pt x="11521" y="17843"/>
                </a:lnTo>
                <a:lnTo>
                  <a:pt x="761" y="28603"/>
                </a:lnTo>
                <a:lnTo>
                  <a:pt x="761" y="25989"/>
                </a:lnTo>
                <a:lnTo>
                  <a:pt x="11521" y="15229"/>
                </a:lnTo>
                <a:close/>
                <a:moveTo>
                  <a:pt x="11521" y="18146"/>
                </a:moveTo>
                <a:lnTo>
                  <a:pt x="11521" y="20791"/>
                </a:lnTo>
                <a:lnTo>
                  <a:pt x="761" y="31521"/>
                </a:lnTo>
                <a:lnTo>
                  <a:pt x="761" y="28907"/>
                </a:lnTo>
                <a:lnTo>
                  <a:pt x="11521" y="18146"/>
                </a:lnTo>
                <a:close/>
                <a:moveTo>
                  <a:pt x="11521" y="21034"/>
                </a:moveTo>
                <a:lnTo>
                  <a:pt x="11521" y="23253"/>
                </a:lnTo>
                <a:lnTo>
                  <a:pt x="761" y="34013"/>
                </a:lnTo>
                <a:lnTo>
                  <a:pt x="761" y="31794"/>
                </a:lnTo>
                <a:lnTo>
                  <a:pt x="11521" y="21034"/>
                </a:lnTo>
                <a:close/>
                <a:moveTo>
                  <a:pt x="14287" y="23770"/>
                </a:moveTo>
                <a:lnTo>
                  <a:pt x="3527" y="34530"/>
                </a:lnTo>
                <a:lnTo>
                  <a:pt x="1338" y="34530"/>
                </a:lnTo>
                <a:lnTo>
                  <a:pt x="12098" y="23770"/>
                </a:lnTo>
                <a:close/>
                <a:moveTo>
                  <a:pt x="17174" y="23770"/>
                </a:moveTo>
                <a:lnTo>
                  <a:pt x="6414" y="34530"/>
                </a:lnTo>
                <a:lnTo>
                  <a:pt x="3800" y="34530"/>
                </a:lnTo>
                <a:lnTo>
                  <a:pt x="14560" y="23770"/>
                </a:lnTo>
                <a:close/>
                <a:moveTo>
                  <a:pt x="20062" y="23770"/>
                </a:moveTo>
                <a:lnTo>
                  <a:pt x="9302" y="34530"/>
                </a:lnTo>
                <a:lnTo>
                  <a:pt x="6688" y="34530"/>
                </a:lnTo>
                <a:lnTo>
                  <a:pt x="17448" y="23770"/>
                </a:lnTo>
                <a:close/>
                <a:moveTo>
                  <a:pt x="22949" y="23770"/>
                </a:moveTo>
                <a:lnTo>
                  <a:pt x="12189" y="34530"/>
                </a:lnTo>
                <a:lnTo>
                  <a:pt x="9575" y="34530"/>
                </a:lnTo>
                <a:lnTo>
                  <a:pt x="20335" y="23770"/>
                </a:lnTo>
                <a:close/>
                <a:moveTo>
                  <a:pt x="25837" y="23770"/>
                </a:moveTo>
                <a:lnTo>
                  <a:pt x="15077" y="34530"/>
                </a:lnTo>
                <a:lnTo>
                  <a:pt x="12463" y="34530"/>
                </a:lnTo>
                <a:lnTo>
                  <a:pt x="23223" y="23770"/>
                </a:lnTo>
                <a:close/>
                <a:moveTo>
                  <a:pt x="28725" y="23770"/>
                </a:moveTo>
                <a:lnTo>
                  <a:pt x="17964" y="34530"/>
                </a:lnTo>
                <a:lnTo>
                  <a:pt x="15350" y="34530"/>
                </a:lnTo>
                <a:lnTo>
                  <a:pt x="26111" y="23770"/>
                </a:lnTo>
                <a:close/>
                <a:moveTo>
                  <a:pt x="31612" y="23770"/>
                </a:moveTo>
                <a:lnTo>
                  <a:pt x="20852" y="34530"/>
                </a:lnTo>
                <a:lnTo>
                  <a:pt x="18238" y="34530"/>
                </a:lnTo>
                <a:lnTo>
                  <a:pt x="28998" y="23770"/>
                </a:lnTo>
                <a:close/>
                <a:moveTo>
                  <a:pt x="34013" y="23770"/>
                </a:moveTo>
                <a:lnTo>
                  <a:pt x="23253" y="34530"/>
                </a:lnTo>
                <a:lnTo>
                  <a:pt x="21095" y="34530"/>
                </a:lnTo>
                <a:lnTo>
                  <a:pt x="31855" y="23770"/>
                </a:lnTo>
                <a:close/>
                <a:moveTo>
                  <a:pt x="11885" y="0"/>
                </a:moveTo>
                <a:cubicBezTo>
                  <a:pt x="11855" y="0"/>
                  <a:pt x="11794" y="0"/>
                  <a:pt x="11733" y="31"/>
                </a:cubicBezTo>
                <a:cubicBezTo>
                  <a:pt x="11703" y="61"/>
                  <a:pt x="11673" y="61"/>
                  <a:pt x="11642" y="122"/>
                </a:cubicBezTo>
                <a:lnTo>
                  <a:pt x="122" y="11611"/>
                </a:lnTo>
                <a:cubicBezTo>
                  <a:pt x="31" y="11703"/>
                  <a:pt x="1" y="11763"/>
                  <a:pt x="1" y="11885"/>
                </a:cubicBezTo>
                <a:lnTo>
                  <a:pt x="1" y="34925"/>
                </a:lnTo>
                <a:cubicBezTo>
                  <a:pt x="1" y="34955"/>
                  <a:pt x="1" y="35016"/>
                  <a:pt x="31" y="35077"/>
                </a:cubicBezTo>
                <a:cubicBezTo>
                  <a:pt x="92" y="35138"/>
                  <a:pt x="153" y="35229"/>
                  <a:pt x="244" y="35259"/>
                </a:cubicBezTo>
                <a:cubicBezTo>
                  <a:pt x="274" y="35290"/>
                  <a:pt x="335" y="35290"/>
                  <a:pt x="396" y="35290"/>
                </a:cubicBezTo>
                <a:lnTo>
                  <a:pt x="23405" y="35290"/>
                </a:lnTo>
                <a:cubicBezTo>
                  <a:pt x="23527" y="35290"/>
                  <a:pt x="23588" y="35259"/>
                  <a:pt x="23679" y="35168"/>
                </a:cubicBezTo>
                <a:lnTo>
                  <a:pt x="35199" y="23678"/>
                </a:lnTo>
                <a:cubicBezTo>
                  <a:pt x="35229" y="23618"/>
                  <a:pt x="35260" y="23587"/>
                  <a:pt x="35260" y="23557"/>
                </a:cubicBezTo>
                <a:cubicBezTo>
                  <a:pt x="35290" y="23527"/>
                  <a:pt x="35290" y="23435"/>
                  <a:pt x="35290" y="23405"/>
                </a:cubicBezTo>
                <a:lnTo>
                  <a:pt x="35290" y="365"/>
                </a:lnTo>
                <a:cubicBezTo>
                  <a:pt x="35290" y="152"/>
                  <a:pt x="35138" y="0"/>
                  <a:pt x="34925" y="0"/>
                </a:cubicBezTo>
                <a:close/>
              </a:path>
            </a:pathLst>
          </a:custGeom>
          <a:solidFill>
            <a:schemeClr val="dk2"/>
          </a:solidFill>
          <a:ln w="0">
            <a:noFill/>
          </a:ln>
        </p:spPr>
        <p:style>
          <a:lnRef idx="0"/>
          <a:fillRef idx="0"/>
          <a:effectRef idx="0"/>
          <a:fontRef idx="minor"/>
        </p:style>
      </p:sp>
      <p:grpSp>
        <p:nvGrpSpPr>
          <p:cNvPr id="688" name="Google Shape;1070;p18"/>
          <p:cNvGrpSpPr/>
          <p:nvPr/>
        </p:nvGrpSpPr>
        <p:grpSpPr>
          <a:xfrm>
            <a:off x="5267880" y="-3960"/>
            <a:ext cx="3567960" cy="1241280"/>
            <a:chOff x="5267880" y="-3960"/>
            <a:chExt cx="3567960" cy="1241280"/>
          </a:xfrm>
        </p:grpSpPr>
        <p:sp>
          <p:nvSpPr>
            <p:cNvPr id="689" name="Google Shape;1071;p18"/>
            <p:cNvSpPr/>
            <p:nvPr/>
          </p:nvSpPr>
          <p:spPr>
            <a:xfrm flipH="1">
              <a:off x="5267880" y="-3960"/>
              <a:ext cx="1884960" cy="276840"/>
            </a:xfrm>
            <a:custGeom>
              <a:avLst/>
              <a:gdLst/>
              <a:ahLst/>
              <a:rect l="l" t="t" r="r" b="b"/>
              <a:pathLst>
                <a:path w="75413" h="11095">
                  <a:moveTo>
                    <a:pt x="0" y="0"/>
                  </a:moveTo>
                  <a:lnTo>
                    <a:pt x="0" y="11094"/>
                  </a:lnTo>
                  <a:lnTo>
                    <a:pt x="75412" y="11094"/>
                  </a:lnTo>
                  <a:lnTo>
                    <a:pt x="75412" y="0"/>
                  </a:lnTo>
                  <a:close/>
                </a:path>
              </a:pathLst>
            </a:custGeom>
            <a:solidFill>
              <a:schemeClr val="accent4"/>
            </a:solidFill>
            <a:ln w="0">
              <a:noFill/>
            </a:ln>
          </p:spPr>
          <p:style>
            <a:lnRef idx="0"/>
            <a:fillRef idx="0"/>
            <a:effectRef idx="0"/>
            <a:fontRef idx="minor"/>
          </p:style>
        </p:sp>
        <p:grpSp>
          <p:nvGrpSpPr>
            <p:cNvPr id="690" name="Google Shape;1072;p18"/>
            <p:cNvGrpSpPr/>
            <p:nvPr/>
          </p:nvGrpSpPr>
          <p:grpSpPr>
            <a:xfrm>
              <a:off x="5902560" y="151200"/>
              <a:ext cx="2308320" cy="840600"/>
              <a:chOff x="5902560" y="151200"/>
              <a:chExt cx="2308320" cy="840600"/>
            </a:xfrm>
          </p:grpSpPr>
          <p:sp>
            <p:nvSpPr>
              <p:cNvPr id="691" name="Google Shape;1073;p18"/>
              <p:cNvSpPr/>
              <p:nvPr/>
            </p:nvSpPr>
            <p:spPr>
              <a:xfrm flipH="1">
                <a:off x="8177760" y="151200"/>
                <a:ext cx="33120" cy="33840"/>
              </a:xfrm>
              <a:custGeom>
                <a:avLst/>
                <a:gdLst/>
                <a:ahLst/>
                <a:rect l="l" t="t" r="r" b="b"/>
                <a:pathLst>
                  <a:path w="1339" h="1369">
                    <a:moveTo>
                      <a:pt x="669" y="1"/>
                    </a:moveTo>
                    <a:cubicBezTo>
                      <a:pt x="274" y="1"/>
                      <a:pt x="1" y="305"/>
                      <a:pt x="1" y="669"/>
                    </a:cubicBezTo>
                    <a:cubicBezTo>
                      <a:pt x="1" y="1065"/>
                      <a:pt x="274" y="1368"/>
                      <a:pt x="669" y="1368"/>
                    </a:cubicBezTo>
                    <a:cubicBezTo>
                      <a:pt x="1034" y="1368"/>
                      <a:pt x="1338" y="1065"/>
                      <a:pt x="1338" y="669"/>
                    </a:cubicBezTo>
                    <a:cubicBezTo>
                      <a:pt x="1338" y="305"/>
                      <a:pt x="1034" y="1"/>
                      <a:pt x="669" y="1"/>
                    </a:cubicBezTo>
                    <a:close/>
                  </a:path>
                </a:pathLst>
              </a:custGeom>
              <a:solidFill>
                <a:schemeClr val="accent1"/>
              </a:solidFill>
              <a:ln w="0">
                <a:noFill/>
              </a:ln>
            </p:spPr>
            <p:style>
              <a:lnRef idx="0"/>
              <a:fillRef idx="0"/>
              <a:effectRef idx="0"/>
              <a:fontRef idx="minor"/>
            </p:style>
          </p:sp>
          <p:sp>
            <p:nvSpPr>
              <p:cNvPr id="692" name="Google Shape;1074;p18"/>
              <p:cNvSpPr/>
              <p:nvPr/>
            </p:nvSpPr>
            <p:spPr>
              <a:xfrm flipH="1">
                <a:off x="7986960" y="151200"/>
                <a:ext cx="33840" cy="33840"/>
              </a:xfrm>
              <a:custGeom>
                <a:avLst/>
                <a:gdLst/>
                <a:ahLst/>
                <a:rect l="l" t="t" r="r" b="b"/>
                <a:pathLst>
                  <a:path w="1369" h="1369">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accent1"/>
              </a:solidFill>
              <a:ln w="0">
                <a:noFill/>
              </a:ln>
            </p:spPr>
            <p:style>
              <a:lnRef idx="0"/>
              <a:fillRef idx="0"/>
              <a:effectRef idx="0"/>
              <a:fontRef idx="minor"/>
            </p:style>
          </p:sp>
          <p:sp>
            <p:nvSpPr>
              <p:cNvPr id="693" name="Google Shape;1075;p18"/>
              <p:cNvSpPr/>
              <p:nvPr/>
            </p:nvSpPr>
            <p:spPr>
              <a:xfrm flipH="1">
                <a:off x="7798320" y="151200"/>
                <a:ext cx="33840" cy="33840"/>
              </a:xfrm>
              <a:custGeom>
                <a:avLst/>
                <a:gdLst/>
                <a:ahLst/>
                <a:rect l="l" t="t" r="r" b="b"/>
                <a:pathLst>
                  <a:path w="1369" h="1369">
                    <a:moveTo>
                      <a:pt x="700" y="1"/>
                    </a:moveTo>
                    <a:cubicBezTo>
                      <a:pt x="365" y="1"/>
                      <a:pt x="1" y="305"/>
                      <a:pt x="1" y="669"/>
                    </a:cubicBezTo>
                    <a:cubicBezTo>
                      <a:pt x="1" y="1065"/>
                      <a:pt x="305" y="1368"/>
                      <a:pt x="700" y="1368"/>
                    </a:cubicBezTo>
                    <a:cubicBezTo>
                      <a:pt x="1065" y="1368"/>
                      <a:pt x="1369" y="1065"/>
                      <a:pt x="1369" y="669"/>
                    </a:cubicBezTo>
                    <a:cubicBezTo>
                      <a:pt x="1369" y="305"/>
                      <a:pt x="1065" y="1"/>
                      <a:pt x="700" y="1"/>
                    </a:cubicBezTo>
                    <a:close/>
                  </a:path>
                </a:pathLst>
              </a:custGeom>
              <a:solidFill>
                <a:schemeClr val="accent1"/>
              </a:solidFill>
              <a:ln w="0">
                <a:noFill/>
              </a:ln>
            </p:spPr>
            <p:style>
              <a:lnRef idx="0"/>
              <a:fillRef idx="0"/>
              <a:effectRef idx="0"/>
              <a:fontRef idx="minor"/>
            </p:style>
          </p:sp>
          <p:sp>
            <p:nvSpPr>
              <p:cNvPr id="694" name="Google Shape;1076;p18"/>
              <p:cNvSpPr/>
              <p:nvPr/>
            </p:nvSpPr>
            <p:spPr>
              <a:xfrm flipH="1">
                <a:off x="7608600" y="151200"/>
                <a:ext cx="33840" cy="33840"/>
              </a:xfrm>
              <a:custGeom>
                <a:avLst/>
                <a:gdLst/>
                <a:ahLst/>
                <a:rect l="l" t="t" r="r" b="b"/>
                <a:pathLst>
                  <a:path w="1369" h="1369">
                    <a:moveTo>
                      <a:pt x="700" y="1"/>
                    </a:moveTo>
                    <a:cubicBezTo>
                      <a:pt x="305" y="1"/>
                      <a:pt x="1" y="305"/>
                      <a:pt x="1" y="669"/>
                    </a:cubicBezTo>
                    <a:cubicBezTo>
                      <a:pt x="1" y="1065"/>
                      <a:pt x="305" y="1368"/>
                      <a:pt x="700" y="1368"/>
                    </a:cubicBezTo>
                    <a:cubicBezTo>
                      <a:pt x="1065" y="1368"/>
                      <a:pt x="1368" y="1065"/>
                      <a:pt x="1368" y="669"/>
                    </a:cubicBezTo>
                    <a:cubicBezTo>
                      <a:pt x="1368" y="305"/>
                      <a:pt x="1065" y="1"/>
                      <a:pt x="700" y="1"/>
                    </a:cubicBezTo>
                    <a:close/>
                  </a:path>
                </a:pathLst>
              </a:custGeom>
              <a:solidFill>
                <a:schemeClr val="accent1"/>
              </a:solidFill>
              <a:ln w="0">
                <a:noFill/>
              </a:ln>
            </p:spPr>
            <p:style>
              <a:lnRef idx="0"/>
              <a:fillRef idx="0"/>
              <a:effectRef idx="0"/>
              <a:fontRef idx="minor"/>
            </p:style>
          </p:sp>
          <p:sp>
            <p:nvSpPr>
              <p:cNvPr id="695" name="Google Shape;1077;p18"/>
              <p:cNvSpPr/>
              <p:nvPr/>
            </p:nvSpPr>
            <p:spPr>
              <a:xfrm flipH="1">
                <a:off x="7418520" y="151200"/>
                <a:ext cx="33840" cy="33840"/>
              </a:xfrm>
              <a:custGeom>
                <a:avLst/>
                <a:gdLst/>
                <a:ahLst/>
                <a:rect l="l" t="t" r="r" b="b"/>
                <a:pathLst>
                  <a:path w="1369" h="1369">
                    <a:moveTo>
                      <a:pt x="700" y="1"/>
                    </a:moveTo>
                    <a:cubicBezTo>
                      <a:pt x="305" y="1"/>
                      <a:pt x="1" y="305"/>
                      <a:pt x="1" y="669"/>
                    </a:cubicBezTo>
                    <a:cubicBezTo>
                      <a:pt x="1" y="1065"/>
                      <a:pt x="305" y="1368"/>
                      <a:pt x="700" y="1368"/>
                    </a:cubicBezTo>
                    <a:cubicBezTo>
                      <a:pt x="1064" y="1368"/>
                      <a:pt x="1368" y="1065"/>
                      <a:pt x="1368" y="669"/>
                    </a:cubicBezTo>
                    <a:cubicBezTo>
                      <a:pt x="1368" y="305"/>
                      <a:pt x="1064" y="1"/>
                      <a:pt x="700" y="1"/>
                    </a:cubicBezTo>
                    <a:close/>
                  </a:path>
                </a:pathLst>
              </a:custGeom>
              <a:solidFill>
                <a:schemeClr val="accent1"/>
              </a:solidFill>
              <a:ln w="0">
                <a:noFill/>
              </a:ln>
            </p:spPr>
            <p:style>
              <a:lnRef idx="0"/>
              <a:fillRef idx="0"/>
              <a:effectRef idx="0"/>
              <a:fontRef idx="minor"/>
            </p:style>
          </p:sp>
          <p:sp>
            <p:nvSpPr>
              <p:cNvPr id="696" name="Google Shape;1078;p18"/>
              <p:cNvSpPr/>
              <p:nvPr/>
            </p:nvSpPr>
            <p:spPr>
              <a:xfrm flipH="1">
                <a:off x="7229160" y="15120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w="0">
                <a:noFill/>
              </a:ln>
            </p:spPr>
            <p:style>
              <a:lnRef idx="0"/>
              <a:fillRef idx="0"/>
              <a:effectRef idx="0"/>
              <a:fontRef idx="minor"/>
            </p:style>
          </p:sp>
          <p:sp>
            <p:nvSpPr>
              <p:cNvPr id="697" name="Google Shape;1079;p18"/>
              <p:cNvSpPr/>
              <p:nvPr/>
            </p:nvSpPr>
            <p:spPr>
              <a:xfrm flipH="1">
                <a:off x="7039440" y="15120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w="0">
                <a:noFill/>
              </a:ln>
            </p:spPr>
            <p:style>
              <a:lnRef idx="0"/>
              <a:fillRef idx="0"/>
              <a:effectRef idx="0"/>
              <a:fontRef idx="minor"/>
            </p:style>
          </p:sp>
          <p:sp>
            <p:nvSpPr>
              <p:cNvPr id="698" name="Google Shape;1080;p18"/>
              <p:cNvSpPr/>
              <p:nvPr/>
            </p:nvSpPr>
            <p:spPr>
              <a:xfrm flipH="1">
                <a:off x="6850080" y="151200"/>
                <a:ext cx="33840" cy="33840"/>
              </a:xfrm>
              <a:custGeom>
                <a:avLst/>
                <a:gdLst/>
                <a:ahLst/>
                <a:rect l="l" t="t" r="r" b="b"/>
                <a:pathLst>
                  <a:path w="1369" h="1369">
                    <a:moveTo>
                      <a:pt x="669" y="1"/>
                    </a:moveTo>
                    <a:cubicBezTo>
                      <a:pt x="305" y="1"/>
                      <a:pt x="1" y="305"/>
                      <a:pt x="1" y="669"/>
                    </a:cubicBezTo>
                    <a:cubicBezTo>
                      <a:pt x="1" y="1065"/>
                      <a:pt x="305" y="1368"/>
                      <a:pt x="669" y="1368"/>
                    </a:cubicBezTo>
                    <a:cubicBezTo>
                      <a:pt x="1064" y="1368"/>
                      <a:pt x="1368" y="1065"/>
                      <a:pt x="1368" y="669"/>
                    </a:cubicBezTo>
                    <a:cubicBezTo>
                      <a:pt x="1368" y="305"/>
                      <a:pt x="1064" y="1"/>
                      <a:pt x="669" y="1"/>
                    </a:cubicBezTo>
                    <a:close/>
                  </a:path>
                </a:pathLst>
              </a:custGeom>
              <a:solidFill>
                <a:schemeClr val="accent1"/>
              </a:solidFill>
              <a:ln w="0">
                <a:noFill/>
              </a:ln>
            </p:spPr>
            <p:style>
              <a:lnRef idx="0"/>
              <a:fillRef idx="0"/>
              <a:effectRef idx="0"/>
              <a:fontRef idx="minor"/>
            </p:style>
          </p:sp>
          <p:sp>
            <p:nvSpPr>
              <p:cNvPr id="699" name="Google Shape;1081;p18"/>
              <p:cNvSpPr/>
              <p:nvPr/>
            </p:nvSpPr>
            <p:spPr>
              <a:xfrm flipH="1">
                <a:off x="6660000" y="151200"/>
                <a:ext cx="33840" cy="33840"/>
              </a:xfrm>
              <a:custGeom>
                <a:avLst/>
                <a:gdLst/>
                <a:ahLst/>
                <a:rect l="l" t="t" r="r" b="b"/>
                <a:pathLst>
                  <a:path w="1369" h="1369">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w="0">
                <a:noFill/>
              </a:ln>
            </p:spPr>
            <p:style>
              <a:lnRef idx="0"/>
              <a:fillRef idx="0"/>
              <a:effectRef idx="0"/>
              <a:fontRef idx="minor"/>
            </p:style>
          </p:sp>
          <p:sp>
            <p:nvSpPr>
              <p:cNvPr id="700" name="Google Shape;1082;p18"/>
              <p:cNvSpPr/>
              <p:nvPr/>
            </p:nvSpPr>
            <p:spPr>
              <a:xfrm flipH="1">
                <a:off x="6470280" y="151200"/>
                <a:ext cx="33840" cy="33840"/>
              </a:xfrm>
              <a:custGeom>
                <a:avLst/>
                <a:gdLst/>
                <a:ahLst/>
                <a:rect l="l" t="t" r="r" b="b"/>
                <a:pathLst>
                  <a:path w="1369" h="1369">
                    <a:moveTo>
                      <a:pt x="669" y="1"/>
                    </a:moveTo>
                    <a:cubicBezTo>
                      <a:pt x="304" y="1"/>
                      <a:pt x="0" y="305"/>
                      <a:pt x="0" y="669"/>
                    </a:cubicBezTo>
                    <a:cubicBezTo>
                      <a:pt x="0" y="1065"/>
                      <a:pt x="304" y="1368"/>
                      <a:pt x="669" y="1368"/>
                    </a:cubicBezTo>
                    <a:cubicBezTo>
                      <a:pt x="1064" y="1368"/>
                      <a:pt x="1368" y="1065"/>
                      <a:pt x="1368" y="669"/>
                    </a:cubicBezTo>
                    <a:cubicBezTo>
                      <a:pt x="1368" y="305"/>
                      <a:pt x="1064" y="1"/>
                      <a:pt x="669" y="1"/>
                    </a:cubicBezTo>
                    <a:close/>
                  </a:path>
                </a:pathLst>
              </a:custGeom>
              <a:solidFill>
                <a:schemeClr val="accent1"/>
              </a:solidFill>
              <a:ln w="0">
                <a:noFill/>
              </a:ln>
            </p:spPr>
            <p:style>
              <a:lnRef idx="0"/>
              <a:fillRef idx="0"/>
              <a:effectRef idx="0"/>
              <a:fontRef idx="minor"/>
            </p:style>
          </p:sp>
          <p:sp>
            <p:nvSpPr>
              <p:cNvPr id="701" name="Google Shape;1083;p18"/>
              <p:cNvSpPr/>
              <p:nvPr/>
            </p:nvSpPr>
            <p:spPr>
              <a:xfrm flipH="1">
                <a:off x="6280920" y="151200"/>
                <a:ext cx="34560" cy="33840"/>
              </a:xfrm>
              <a:custGeom>
                <a:avLst/>
                <a:gdLst/>
                <a:ahLst/>
                <a:rect l="l" t="t" r="r" b="b"/>
                <a:pathLst>
                  <a:path w="1399" h="1369">
                    <a:moveTo>
                      <a:pt x="700" y="1"/>
                    </a:moveTo>
                    <a:cubicBezTo>
                      <a:pt x="335" y="1"/>
                      <a:pt x="1" y="305"/>
                      <a:pt x="1" y="669"/>
                    </a:cubicBezTo>
                    <a:cubicBezTo>
                      <a:pt x="1" y="1065"/>
                      <a:pt x="335" y="1368"/>
                      <a:pt x="700" y="1368"/>
                    </a:cubicBezTo>
                    <a:cubicBezTo>
                      <a:pt x="1095" y="1368"/>
                      <a:pt x="1399" y="1065"/>
                      <a:pt x="1399" y="669"/>
                    </a:cubicBezTo>
                    <a:cubicBezTo>
                      <a:pt x="1399" y="305"/>
                      <a:pt x="1095" y="1"/>
                      <a:pt x="700" y="1"/>
                    </a:cubicBezTo>
                    <a:close/>
                  </a:path>
                </a:pathLst>
              </a:custGeom>
              <a:solidFill>
                <a:schemeClr val="accent1"/>
              </a:solidFill>
              <a:ln w="0">
                <a:noFill/>
              </a:ln>
            </p:spPr>
            <p:style>
              <a:lnRef idx="0"/>
              <a:fillRef idx="0"/>
              <a:effectRef idx="0"/>
              <a:fontRef idx="minor"/>
            </p:style>
          </p:sp>
          <p:sp>
            <p:nvSpPr>
              <p:cNvPr id="702" name="Google Shape;1084;p18"/>
              <p:cNvSpPr/>
              <p:nvPr/>
            </p:nvSpPr>
            <p:spPr>
              <a:xfrm flipH="1">
                <a:off x="6090840" y="151200"/>
                <a:ext cx="34560" cy="33840"/>
              </a:xfrm>
              <a:custGeom>
                <a:avLst/>
                <a:gdLst/>
                <a:ahLst/>
                <a:rect l="l" t="t" r="r" b="b"/>
                <a:pathLst>
                  <a:path w="1399" h="1369">
                    <a:moveTo>
                      <a:pt x="700" y="1"/>
                    </a:moveTo>
                    <a:cubicBezTo>
                      <a:pt x="335" y="1"/>
                      <a:pt x="0" y="305"/>
                      <a:pt x="0" y="669"/>
                    </a:cubicBezTo>
                    <a:cubicBezTo>
                      <a:pt x="0" y="1065"/>
                      <a:pt x="335" y="1368"/>
                      <a:pt x="700" y="1368"/>
                    </a:cubicBezTo>
                    <a:cubicBezTo>
                      <a:pt x="1095" y="1368"/>
                      <a:pt x="1399" y="1065"/>
                      <a:pt x="1399" y="669"/>
                    </a:cubicBezTo>
                    <a:cubicBezTo>
                      <a:pt x="1399" y="305"/>
                      <a:pt x="1095" y="1"/>
                      <a:pt x="700" y="1"/>
                    </a:cubicBezTo>
                    <a:close/>
                  </a:path>
                </a:pathLst>
              </a:custGeom>
              <a:solidFill>
                <a:schemeClr val="accent1"/>
              </a:solidFill>
              <a:ln w="0">
                <a:noFill/>
              </a:ln>
            </p:spPr>
            <p:style>
              <a:lnRef idx="0"/>
              <a:fillRef idx="0"/>
              <a:effectRef idx="0"/>
              <a:fontRef idx="minor"/>
            </p:style>
          </p:sp>
          <p:sp>
            <p:nvSpPr>
              <p:cNvPr id="703" name="Google Shape;1085;p18"/>
              <p:cNvSpPr/>
              <p:nvPr/>
            </p:nvSpPr>
            <p:spPr>
              <a:xfrm flipH="1">
                <a:off x="5902560" y="151200"/>
                <a:ext cx="33840" cy="33840"/>
              </a:xfrm>
              <a:custGeom>
                <a:avLst/>
                <a:gdLst/>
                <a:ahLst/>
                <a:rect l="l" t="t" r="r" b="b"/>
                <a:pathLst>
                  <a:path w="1368" h="1369">
                    <a:moveTo>
                      <a:pt x="699" y="1"/>
                    </a:moveTo>
                    <a:cubicBezTo>
                      <a:pt x="304" y="1"/>
                      <a:pt x="0" y="305"/>
                      <a:pt x="0" y="669"/>
                    </a:cubicBezTo>
                    <a:cubicBezTo>
                      <a:pt x="0" y="1065"/>
                      <a:pt x="304" y="1368"/>
                      <a:pt x="699" y="1368"/>
                    </a:cubicBezTo>
                    <a:cubicBezTo>
                      <a:pt x="1064" y="1368"/>
                      <a:pt x="1368" y="1065"/>
                      <a:pt x="1368" y="669"/>
                    </a:cubicBezTo>
                    <a:cubicBezTo>
                      <a:pt x="1368" y="305"/>
                      <a:pt x="1064" y="1"/>
                      <a:pt x="699" y="1"/>
                    </a:cubicBezTo>
                    <a:close/>
                  </a:path>
                </a:pathLst>
              </a:custGeom>
              <a:solidFill>
                <a:schemeClr val="accent1"/>
              </a:solidFill>
              <a:ln w="0">
                <a:noFill/>
              </a:ln>
            </p:spPr>
            <p:style>
              <a:lnRef idx="0"/>
              <a:fillRef idx="0"/>
              <a:effectRef idx="0"/>
              <a:fontRef idx="minor"/>
            </p:style>
          </p:sp>
          <p:sp>
            <p:nvSpPr>
              <p:cNvPr id="704" name="Google Shape;1086;p18"/>
              <p:cNvSpPr/>
              <p:nvPr/>
            </p:nvSpPr>
            <p:spPr>
              <a:xfrm flipH="1">
                <a:off x="8177760" y="312120"/>
                <a:ext cx="33120" cy="33840"/>
              </a:xfrm>
              <a:custGeom>
                <a:avLst/>
                <a:gdLst/>
                <a:ahLst/>
                <a:rect l="l" t="t" r="r" b="b"/>
                <a:pathLst>
                  <a:path w="1339" h="1369">
                    <a:moveTo>
                      <a:pt x="669" y="1"/>
                    </a:moveTo>
                    <a:cubicBezTo>
                      <a:pt x="274" y="1"/>
                      <a:pt x="1" y="305"/>
                      <a:pt x="1" y="700"/>
                    </a:cubicBezTo>
                    <a:cubicBezTo>
                      <a:pt x="1" y="1064"/>
                      <a:pt x="274" y="1368"/>
                      <a:pt x="669" y="1368"/>
                    </a:cubicBezTo>
                    <a:cubicBezTo>
                      <a:pt x="1034" y="1368"/>
                      <a:pt x="1338" y="1064"/>
                      <a:pt x="1338" y="700"/>
                    </a:cubicBezTo>
                    <a:cubicBezTo>
                      <a:pt x="1338" y="305"/>
                      <a:pt x="1034" y="1"/>
                      <a:pt x="669" y="1"/>
                    </a:cubicBezTo>
                    <a:close/>
                  </a:path>
                </a:pathLst>
              </a:custGeom>
              <a:solidFill>
                <a:schemeClr val="accent1"/>
              </a:solidFill>
              <a:ln w="0">
                <a:noFill/>
              </a:ln>
            </p:spPr>
            <p:style>
              <a:lnRef idx="0"/>
              <a:fillRef idx="0"/>
              <a:effectRef idx="0"/>
              <a:fontRef idx="minor"/>
            </p:style>
          </p:sp>
          <p:sp>
            <p:nvSpPr>
              <p:cNvPr id="705" name="Google Shape;1087;p18"/>
              <p:cNvSpPr/>
              <p:nvPr/>
            </p:nvSpPr>
            <p:spPr>
              <a:xfrm flipH="1">
                <a:off x="7986960" y="312120"/>
                <a:ext cx="33840" cy="33840"/>
              </a:xfrm>
              <a:custGeom>
                <a:avLst/>
                <a:gdLst/>
                <a:ahLst/>
                <a:rect l="l" t="t" r="r" b="b"/>
                <a:pathLst>
                  <a:path w="1369" h="1369">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706" name="Google Shape;1088;p18"/>
              <p:cNvSpPr/>
              <p:nvPr/>
            </p:nvSpPr>
            <p:spPr>
              <a:xfrm flipH="1">
                <a:off x="7798320" y="312120"/>
                <a:ext cx="33840" cy="33840"/>
              </a:xfrm>
              <a:custGeom>
                <a:avLst/>
                <a:gdLst/>
                <a:ahLst/>
                <a:rect l="l" t="t" r="r" b="b"/>
                <a:pathLst>
                  <a:path w="1369" h="1369">
                    <a:moveTo>
                      <a:pt x="700" y="1"/>
                    </a:moveTo>
                    <a:cubicBezTo>
                      <a:pt x="365" y="1"/>
                      <a:pt x="1" y="305"/>
                      <a:pt x="1" y="700"/>
                    </a:cubicBezTo>
                    <a:cubicBezTo>
                      <a:pt x="1" y="1064"/>
                      <a:pt x="305" y="1368"/>
                      <a:pt x="700" y="1368"/>
                    </a:cubicBezTo>
                    <a:cubicBezTo>
                      <a:pt x="1065" y="1368"/>
                      <a:pt x="1369" y="1064"/>
                      <a:pt x="1369" y="700"/>
                    </a:cubicBezTo>
                    <a:cubicBezTo>
                      <a:pt x="1369" y="305"/>
                      <a:pt x="1065" y="1"/>
                      <a:pt x="700" y="1"/>
                    </a:cubicBezTo>
                    <a:close/>
                  </a:path>
                </a:pathLst>
              </a:custGeom>
              <a:solidFill>
                <a:schemeClr val="accent1"/>
              </a:solidFill>
              <a:ln w="0">
                <a:noFill/>
              </a:ln>
            </p:spPr>
            <p:style>
              <a:lnRef idx="0"/>
              <a:fillRef idx="0"/>
              <a:effectRef idx="0"/>
              <a:fontRef idx="minor"/>
            </p:style>
          </p:sp>
          <p:sp>
            <p:nvSpPr>
              <p:cNvPr id="707" name="Google Shape;1089;p18"/>
              <p:cNvSpPr/>
              <p:nvPr/>
            </p:nvSpPr>
            <p:spPr>
              <a:xfrm flipH="1">
                <a:off x="7608600" y="312120"/>
                <a:ext cx="33840" cy="33840"/>
              </a:xfrm>
              <a:custGeom>
                <a:avLst/>
                <a:gdLst/>
                <a:ahLst/>
                <a:rect l="l" t="t" r="r" b="b"/>
                <a:pathLst>
                  <a:path w="1369" h="1369">
                    <a:moveTo>
                      <a:pt x="700" y="1"/>
                    </a:moveTo>
                    <a:cubicBezTo>
                      <a:pt x="305" y="1"/>
                      <a:pt x="1" y="305"/>
                      <a:pt x="1" y="700"/>
                    </a:cubicBezTo>
                    <a:cubicBezTo>
                      <a:pt x="1" y="1064"/>
                      <a:pt x="305" y="1368"/>
                      <a:pt x="700" y="1368"/>
                    </a:cubicBezTo>
                    <a:cubicBezTo>
                      <a:pt x="1065" y="1368"/>
                      <a:pt x="1368" y="1064"/>
                      <a:pt x="1368" y="700"/>
                    </a:cubicBezTo>
                    <a:cubicBezTo>
                      <a:pt x="1368" y="305"/>
                      <a:pt x="1065" y="1"/>
                      <a:pt x="700" y="1"/>
                    </a:cubicBezTo>
                    <a:close/>
                  </a:path>
                </a:pathLst>
              </a:custGeom>
              <a:solidFill>
                <a:schemeClr val="accent1"/>
              </a:solidFill>
              <a:ln w="0">
                <a:noFill/>
              </a:ln>
            </p:spPr>
            <p:style>
              <a:lnRef idx="0"/>
              <a:fillRef idx="0"/>
              <a:effectRef idx="0"/>
              <a:fontRef idx="minor"/>
            </p:style>
          </p:sp>
          <p:sp>
            <p:nvSpPr>
              <p:cNvPr id="708" name="Google Shape;1090;p18"/>
              <p:cNvSpPr/>
              <p:nvPr/>
            </p:nvSpPr>
            <p:spPr>
              <a:xfrm flipH="1">
                <a:off x="7418520" y="312120"/>
                <a:ext cx="33840" cy="33840"/>
              </a:xfrm>
              <a:custGeom>
                <a:avLst/>
                <a:gdLst/>
                <a:ahLst/>
                <a:rect l="l" t="t" r="r" b="b"/>
                <a:pathLst>
                  <a:path w="1369" h="1369">
                    <a:moveTo>
                      <a:pt x="700" y="1"/>
                    </a:moveTo>
                    <a:cubicBezTo>
                      <a:pt x="305" y="1"/>
                      <a:pt x="1" y="305"/>
                      <a:pt x="1" y="700"/>
                    </a:cubicBezTo>
                    <a:cubicBezTo>
                      <a:pt x="1" y="1064"/>
                      <a:pt x="305" y="1368"/>
                      <a:pt x="700" y="1368"/>
                    </a:cubicBezTo>
                    <a:cubicBezTo>
                      <a:pt x="1064" y="1368"/>
                      <a:pt x="1368" y="1064"/>
                      <a:pt x="1368" y="700"/>
                    </a:cubicBezTo>
                    <a:cubicBezTo>
                      <a:pt x="1368" y="305"/>
                      <a:pt x="1064" y="1"/>
                      <a:pt x="700" y="1"/>
                    </a:cubicBezTo>
                    <a:close/>
                  </a:path>
                </a:pathLst>
              </a:custGeom>
              <a:solidFill>
                <a:schemeClr val="accent1"/>
              </a:solidFill>
              <a:ln w="0">
                <a:noFill/>
              </a:ln>
            </p:spPr>
            <p:style>
              <a:lnRef idx="0"/>
              <a:fillRef idx="0"/>
              <a:effectRef idx="0"/>
              <a:fontRef idx="minor"/>
            </p:style>
          </p:sp>
          <p:sp>
            <p:nvSpPr>
              <p:cNvPr id="709" name="Google Shape;1091;p18"/>
              <p:cNvSpPr/>
              <p:nvPr/>
            </p:nvSpPr>
            <p:spPr>
              <a:xfrm flipH="1">
                <a:off x="7229160" y="31212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710" name="Google Shape;1092;p18"/>
              <p:cNvSpPr/>
              <p:nvPr/>
            </p:nvSpPr>
            <p:spPr>
              <a:xfrm flipH="1">
                <a:off x="7039440" y="31212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711" name="Google Shape;1093;p18"/>
              <p:cNvSpPr/>
              <p:nvPr/>
            </p:nvSpPr>
            <p:spPr>
              <a:xfrm flipH="1">
                <a:off x="6850080" y="312120"/>
                <a:ext cx="33840" cy="33840"/>
              </a:xfrm>
              <a:custGeom>
                <a:avLst/>
                <a:gdLst/>
                <a:ahLst/>
                <a:rect l="l" t="t" r="r" b="b"/>
                <a:pathLst>
                  <a:path w="1369" h="1369">
                    <a:moveTo>
                      <a:pt x="669" y="1"/>
                    </a:moveTo>
                    <a:cubicBezTo>
                      <a:pt x="305" y="1"/>
                      <a:pt x="1" y="305"/>
                      <a:pt x="1" y="700"/>
                    </a:cubicBezTo>
                    <a:cubicBezTo>
                      <a:pt x="1" y="1064"/>
                      <a:pt x="305" y="1368"/>
                      <a:pt x="669" y="1368"/>
                    </a:cubicBezTo>
                    <a:cubicBezTo>
                      <a:pt x="1064" y="1368"/>
                      <a:pt x="1368" y="1064"/>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712" name="Google Shape;1094;p18"/>
              <p:cNvSpPr/>
              <p:nvPr/>
            </p:nvSpPr>
            <p:spPr>
              <a:xfrm flipH="1">
                <a:off x="6660000" y="312120"/>
                <a:ext cx="33840" cy="33840"/>
              </a:xfrm>
              <a:custGeom>
                <a:avLst/>
                <a:gdLst/>
                <a:ahLst/>
                <a:rect l="l" t="t" r="r" b="b"/>
                <a:pathLst>
                  <a:path w="1369" h="1369">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713" name="Google Shape;1095;p18"/>
              <p:cNvSpPr/>
              <p:nvPr/>
            </p:nvSpPr>
            <p:spPr>
              <a:xfrm flipH="1">
                <a:off x="6470280" y="312120"/>
                <a:ext cx="33840" cy="33840"/>
              </a:xfrm>
              <a:custGeom>
                <a:avLst/>
                <a:gdLst/>
                <a:ahLst/>
                <a:rect l="l" t="t" r="r" b="b"/>
                <a:pathLst>
                  <a:path w="1369" h="1369">
                    <a:moveTo>
                      <a:pt x="669" y="1"/>
                    </a:moveTo>
                    <a:cubicBezTo>
                      <a:pt x="304" y="1"/>
                      <a:pt x="0" y="305"/>
                      <a:pt x="0" y="700"/>
                    </a:cubicBezTo>
                    <a:cubicBezTo>
                      <a:pt x="0" y="1064"/>
                      <a:pt x="304" y="1368"/>
                      <a:pt x="669" y="1368"/>
                    </a:cubicBezTo>
                    <a:cubicBezTo>
                      <a:pt x="1064" y="1368"/>
                      <a:pt x="1368" y="1064"/>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714" name="Google Shape;1096;p18"/>
              <p:cNvSpPr/>
              <p:nvPr/>
            </p:nvSpPr>
            <p:spPr>
              <a:xfrm flipH="1">
                <a:off x="6280920" y="312120"/>
                <a:ext cx="34560" cy="33840"/>
              </a:xfrm>
              <a:custGeom>
                <a:avLst/>
                <a:gdLst/>
                <a:ahLst/>
                <a:rect l="l" t="t" r="r" b="b"/>
                <a:pathLst>
                  <a:path w="1399" h="1369">
                    <a:moveTo>
                      <a:pt x="700" y="1"/>
                    </a:moveTo>
                    <a:cubicBezTo>
                      <a:pt x="335" y="1"/>
                      <a:pt x="1" y="305"/>
                      <a:pt x="1" y="700"/>
                    </a:cubicBezTo>
                    <a:cubicBezTo>
                      <a:pt x="1" y="1064"/>
                      <a:pt x="335" y="1368"/>
                      <a:pt x="700" y="1368"/>
                    </a:cubicBezTo>
                    <a:cubicBezTo>
                      <a:pt x="1095" y="1368"/>
                      <a:pt x="1399" y="1064"/>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715" name="Google Shape;1097;p18"/>
              <p:cNvSpPr/>
              <p:nvPr/>
            </p:nvSpPr>
            <p:spPr>
              <a:xfrm flipH="1">
                <a:off x="6090840" y="312120"/>
                <a:ext cx="34560" cy="33840"/>
              </a:xfrm>
              <a:custGeom>
                <a:avLst/>
                <a:gdLst/>
                <a:ahLst/>
                <a:rect l="l" t="t" r="r" b="b"/>
                <a:pathLst>
                  <a:path w="1399" h="1369">
                    <a:moveTo>
                      <a:pt x="700" y="1"/>
                    </a:moveTo>
                    <a:cubicBezTo>
                      <a:pt x="335" y="1"/>
                      <a:pt x="0" y="305"/>
                      <a:pt x="0" y="700"/>
                    </a:cubicBezTo>
                    <a:cubicBezTo>
                      <a:pt x="0" y="1064"/>
                      <a:pt x="335" y="1368"/>
                      <a:pt x="700" y="1368"/>
                    </a:cubicBezTo>
                    <a:cubicBezTo>
                      <a:pt x="1095" y="1368"/>
                      <a:pt x="1399" y="1064"/>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716" name="Google Shape;1098;p18"/>
              <p:cNvSpPr/>
              <p:nvPr/>
            </p:nvSpPr>
            <p:spPr>
              <a:xfrm flipH="1">
                <a:off x="5902560" y="312120"/>
                <a:ext cx="33840" cy="33840"/>
              </a:xfrm>
              <a:custGeom>
                <a:avLst/>
                <a:gdLst/>
                <a:ahLst/>
                <a:rect l="l" t="t" r="r" b="b"/>
                <a:pathLst>
                  <a:path w="1368" h="1369">
                    <a:moveTo>
                      <a:pt x="699" y="1"/>
                    </a:moveTo>
                    <a:cubicBezTo>
                      <a:pt x="304" y="1"/>
                      <a:pt x="0" y="305"/>
                      <a:pt x="0" y="700"/>
                    </a:cubicBezTo>
                    <a:cubicBezTo>
                      <a:pt x="0" y="1064"/>
                      <a:pt x="304" y="1368"/>
                      <a:pt x="699" y="1368"/>
                    </a:cubicBezTo>
                    <a:cubicBezTo>
                      <a:pt x="1064" y="1368"/>
                      <a:pt x="1368" y="1064"/>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717" name="Google Shape;1099;p18"/>
              <p:cNvSpPr/>
              <p:nvPr/>
            </p:nvSpPr>
            <p:spPr>
              <a:xfrm flipH="1">
                <a:off x="8177760" y="474120"/>
                <a:ext cx="33120" cy="33840"/>
              </a:xfrm>
              <a:custGeom>
                <a:avLst/>
                <a:gdLst/>
                <a:ahLst/>
                <a:rect l="l" t="t" r="r" b="b"/>
                <a:pathLst>
                  <a:path w="1339" h="1369">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accent1"/>
              </a:solidFill>
              <a:ln w="0">
                <a:noFill/>
              </a:ln>
            </p:spPr>
            <p:style>
              <a:lnRef idx="0"/>
              <a:fillRef idx="0"/>
              <a:effectRef idx="0"/>
              <a:fontRef idx="minor"/>
            </p:style>
          </p:sp>
          <p:sp>
            <p:nvSpPr>
              <p:cNvPr id="718" name="Google Shape;1100;p18"/>
              <p:cNvSpPr/>
              <p:nvPr/>
            </p:nvSpPr>
            <p:spPr>
              <a:xfrm flipH="1">
                <a:off x="7986960" y="47412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719" name="Google Shape;1101;p18"/>
              <p:cNvSpPr/>
              <p:nvPr/>
            </p:nvSpPr>
            <p:spPr>
              <a:xfrm flipH="1">
                <a:off x="7798320" y="474120"/>
                <a:ext cx="33840" cy="33840"/>
              </a:xfrm>
              <a:custGeom>
                <a:avLst/>
                <a:gdLst/>
                <a:ahLst/>
                <a:rect l="l" t="t" r="r" b="b"/>
                <a:pathLst>
                  <a:path w="1369" h="1369">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accent1"/>
              </a:solidFill>
              <a:ln w="0">
                <a:noFill/>
              </a:ln>
            </p:spPr>
            <p:style>
              <a:lnRef idx="0"/>
              <a:fillRef idx="0"/>
              <a:effectRef idx="0"/>
              <a:fontRef idx="minor"/>
            </p:style>
          </p:sp>
          <p:sp>
            <p:nvSpPr>
              <p:cNvPr id="720" name="Google Shape;1102;p18"/>
              <p:cNvSpPr/>
              <p:nvPr/>
            </p:nvSpPr>
            <p:spPr>
              <a:xfrm flipH="1">
                <a:off x="7608600" y="47412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w="0">
                <a:noFill/>
              </a:ln>
            </p:spPr>
            <p:style>
              <a:lnRef idx="0"/>
              <a:fillRef idx="0"/>
              <a:effectRef idx="0"/>
              <a:fontRef idx="minor"/>
            </p:style>
          </p:sp>
          <p:sp>
            <p:nvSpPr>
              <p:cNvPr id="721" name="Google Shape;1103;p18"/>
              <p:cNvSpPr/>
              <p:nvPr/>
            </p:nvSpPr>
            <p:spPr>
              <a:xfrm flipH="1">
                <a:off x="7418520" y="47412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w="0">
                <a:noFill/>
              </a:ln>
            </p:spPr>
            <p:style>
              <a:lnRef idx="0"/>
              <a:fillRef idx="0"/>
              <a:effectRef idx="0"/>
              <a:fontRef idx="minor"/>
            </p:style>
          </p:sp>
          <p:sp>
            <p:nvSpPr>
              <p:cNvPr id="722" name="Google Shape;1104;p18"/>
              <p:cNvSpPr/>
              <p:nvPr/>
            </p:nvSpPr>
            <p:spPr>
              <a:xfrm flipH="1">
                <a:off x="7229160" y="47412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w="0">
                <a:noFill/>
              </a:ln>
            </p:spPr>
            <p:style>
              <a:lnRef idx="0"/>
              <a:fillRef idx="0"/>
              <a:effectRef idx="0"/>
              <a:fontRef idx="minor"/>
            </p:style>
          </p:sp>
          <p:sp>
            <p:nvSpPr>
              <p:cNvPr id="723" name="Google Shape;1105;p18"/>
              <p:cNvSpPr/>
              <p:nvPr/>
            </p:nvSpPr>
            <p:spPr>
              <a:xfrm flipH="1">
                <a:off x="7039440" y="47412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w="0">
                <a:noFill/>
              </a:ln>
            </p:spPr>
            <p:style>
              <a:lnRef idx="0"/>
              <a:fillRef idx="0"/>
              <a:effectRef idx="0"/>
              <a:fontRef idx="minor"/>
            </p:style>
          </p:sp>
          <p:sp>
            <p:nvSpPr>
              <p:cNvPr id="724" name="Google Shape;1106;p18"/>
              <p:cNvSpPr/>
              <p:nvPr/>
            </p:nvSpPr>
            <p:spPr>
              <a:xfrm flipH="1">
                <a:off x="6850080" y="47412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725" name="Google Shape;1107;p18"/>
              <p:cNvSpPr/>
              <p:nvPr/>
            </p:nvSpPr>
            <p:spPr>
              <a:xfrm flipH="1">
                <a:off x="6660000" y="47412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726" name="Google Shape;1108;p18"/>
              <p:cNvSpPr/>
              <p:nvPr/>
            </p:nvSpPr>
            <p:spPr>
              <a:xfrm flipH="1">
                <a:off x="6470280" y="47412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727" name="Google Shape;1109;p18"/>
              <p:cNvSpPr/>
              <p:nvPr/>
            </p:nvSpPr>
            <p:spPr>
              <a:xfrm flipH="1">
                <a:off x="6280920" y="474120"/>
                <a:ext cx="34560" cy="33840"/>
              </a:xfrm>
              <a:custGeom>
                <a:avLst/>
                <a:gdLst/>
                <a:ahLst/>
                <a:rect l="l" t="t" r="r" b="b"/>
                <a:pathLst>
                  <a:path w="1399" h="1369">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w="0">
                <a:noFill/>
              </a:ln>
            </p:spPr>
            <p:style>
              <a:lnRef idx="0"/>
              <a:fillRef idx="0"/>
              <a:effectRef idx="0"/>
              <a:fontRef idx="minor"/>
            </p:style>
          </p:sp>
          <p:sp>
            <p:nvSpPr>
              <p:cNvPr id="728" name="Google Shape;1110;p18"/>
              <p:cNvSpPr/>
              <p:nvPr/>
            </p:nvSpPr>
            <p:spPr>
              <a:xfrm flipH="1">
                <a:off x="6090840" y="474120"/>
                <a:ext cx="34560" cy="33840"/>
              </a:xfrm>
              <a:custGeom>
                <a:avLst/>
                <a:gdLst/>
                <a:ahLst/>
                <a:rect l="l" t="t" r="r" b="b"/>
                <a:pathLst>
                  <a:path w="1399" h="1369">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w="0">
                <a:noFill/>
              </a:ln>
            </p:spPr>
            <p:style>
              <a:lnRef idx="0"/>
              <a:fillRef idx="0"/>
              <a:effectRef idx="0"/>
              <a:fontRef idx="minor"/>
            </p:style>
          </p:sp>
          <p:sp>
            <p:nvSpPr>
              <p:cNvPr id="729" name="Google Shape;1111;p18"/>
              <p:cNvSpPr/>
              <p:nvPr/>
            </p:nvSpPr>
            <p:spPr>
              <a:xfrm flipH="1">
                <a:off x="5902560" y="47412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w="0">
                <a:noFill/>
              </a:ln>
            </p:spPr>
            <p:style>
              <a:lnRef idx="0"/>
              <a:fillRef idx="0"/>
              <a:effectRef idx="0"/>
              <a:fontRef idx="minor"/>
            </p:style>
          </p:sp>
          <p:sp>
            <p:nvSpPr>
              <p:cNvPr id="730" name="Google Shape;1112;p18"/>
              <p:cNvSpPr/>
              <p:nvPr/>
            </p:nvSpPr>
            <p:spPr>
              <a:xfrm flipH="1">
                <a:off x="8177760" y="635040"/>
                <a:ext cx="33120" cy="33840"/>
              </a:xfrm>
              <a:custGeom>
                <a:avLst/>
                <a:gdLst/>
                <a:ahLst/>
                <a:rect l="l" t="t" r="r" b="b"/>
                <a:pathLst>
                  <a:path w="1339" h="1369">
                    <a:moveTo>
                      <a:pt x="669" y="1"/>
                    </a:moveTo>
                    <a:cubicBezTo>
                      <a:pt x="274" y="1"/>
                      <a:pt x="1" y="305"/>
                      <a:pt x="1" y="700"/>
                    </a:cubicBezTo>
                    <a:cubicBezTo>
                      <a:pt x="1" y="1065"/>
                      <a:pt x="274" y="1368"/>
                      <a:pt x="669" y="1368"/>
                    </a:cubicBezTo>
                    <a:cubicBezTo>
                      <a:pt x="1034" y="1368"/>
                      <a:pt x="1338" y="1065"/>
                      <a:pt x="1338" y="700"/>
                    </a:cubicBezTo>
                    <a:cubicBezTo>
                      <a:pt x="1338" y="305"/>
                      <a:pt x="1034" y="1"/>
                      <a:pt x="669" y="1"/>
                    </a:cubicBezTo>
                    <a:close/>
                  </a:path>
                </a:pathLst>
              </a:custGeom>
              <a:solidFill>
                <a:schemeClr val="accent1"/>
              </a:solidFill>
              <a:ln w="0">
                <a:noFill/>
              </a:ln>
            </p:spPr>
            <p:style>
              <a:lnRef idx="0"/>
              <a:fillRef idx="0"/>
              <a:effectRef idx="0"/>
              <a:fontRef idx="minor"/>
            </p:style>
          </p:sp>
          <p:sp>
            <p:nvSpPr>
              <p:cNvPr id="731" name="Google Shape;1113;p18"/>
              <p:cNvSpPr/>
              <p:nvPr/>
            </p:nvSpPr>
            <p:spPr>
              <a:xfrm flipH="1">
                <a:off x="7986960" y="635040"/>
                <a:ext cx="33840" cy="33840"/>
              </a:xfrm>
              <a:custGeom>
                <a:avLst/>
                <a:gdLst/>
                <a:ahLst/>
                <a:rect l="l" t="t" r="r" b="b"/>
                <a:pathLst>
                  <a:path w="1369" h="1369">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732" name="Google Shape;1114;p18"/>
              <p:cNvSpPr/>
              <p:nvPr/>
            </p:nvSpPr>
            <p:spPr>
              <a:xfrm flipH="1">
                <a:off x="7798320" y="635040"/>
                <a:ext cx="33840" cy="33840"/>
              </a:xfrm>
              <a:custGeom>
                <a:avLst/>
                <a:gdLst/>
                <a:ahLst/>
                <a:rect l="l" t="t" r="r" b="b"/>
                <a:pathLst>
                  <a:path w="1369" h="1369">
                    <a:moveTo>
                      <a:pt x="700" y="1"/>
                    </a:moveTo>
                    <a:cubicBezTo>
                      <a:pt x="365" y="1"/>
                      <a:pt x="1" y="305"/>
                      <a:pt x="1" y="700"/>
                    </a:cubicBezTo>
                    <a:cubicBezTo>
                      <a:pt x="1" y="1065"/>
                      <a:pt x="305" y="1368"/>
                      <a:pt x="700" y="1368"/>
                    </a:cubicBezTo>
                    <a:cubicBezTo>
                      <a:pt x="1065" y="1368"/>
                      <a:pt x="1369" y="1065"/>
                      <a:pt x="1369" y="700"/>
                    </a:cubicBezTo>
                    <a:cubicBezTo>
                      <a:pt x="1369" y="305"/>
                      <a:pt x="1065" y="1"/>
                      <a:pt x="700" y="1"/>
                    </a:cubicBezTo>
                    <a:close/>
                  </a:path>
                </a:pathLst>
              </a:custGeom>
              <a:solidFill>
                <a:schemeClr val="accent1"/>
              </a:solidFill>
              <a:ln w="0">
                <a:noFill/>
              </a:ln>
            </p:spPr>
            <p:style>
              <a:lnRef idx="0"/>
              <a:fillRef idx="0"/>
              <a:effectRef idx="0"/>
              <a:fontRef idx="minor"/>
            </p:style>
          </p:sp>
          <p:sp>
            <p:nvSpPr>
              <p:cNvPr id="733" name="Google Shape;1115;p18"/>
              <p:cNvSpPr/>
              <p:nvPr/>
            </p:nvSpPr>
            <p:spPr>
              <a:xfrm flipH="1">
                <a:off x="7608600" y="635040"/>
                <a:ext cx="33840" cy="33840"/>
              </a:xfrm>
              <a:custGeom>
                <a:avLst/>
                <a:gdLst/>
                <a:ahLst/>
                <a:rect l="l" t="t" r="r" b="b"/>
                <a:pathLst>
                  <a:path w="1369" h="1369">
                    <a:moveTo>
                      <a:pt x="700" y="1"/>
                    </a:moveTo>
                    <a:cubicBezTo>
                      <a:pt x="305" y="1"/>
                      <a:pt x="1" y="305"/>
                      <a:pt x="1" y="700"/>
                    </a:cubicBezTo>
                    <a:cubicBezTo>
                      <a:pt x="1" y="1065"/>
                      <a:pt x="305" y="1368"/>
                      <a:pt x="700" y="1368"/>
                    </a:cubicBezTo>
                    <a:cubicBezTo>
                      <a:pt x="1065" y="1368"/>
                      <a:pt x="1368" y="1065"/>
                      <a:pt x="1368" y="700"/>
                    </a:cubicBezTo>
                    <a:cubicBezTo>
                      <a:pt x="1368" y="305"/>
                      <a:pt x="1065" y="1"/>
                      <a:pt x="700" y="1"/>
                    </a:cubicBezTo>
                    <a:close/>
                  </a:path>
                </a:pathLst>
              </a:custGeom>
              <a:solidFill>
                <a:schemeClr val="accent1"/>
              </a:solidFill>
              <a:ln w="0">
                <a:noFill/>
              </a:ln>
            </p:spPr>
            <p:style>
              <a:lnRef idx="0"/>
              <a:fillRef idx="0"/>
              <a:effectRef idx="0"/>
              <a:fontRef idx="minor"/>
            </p:style>
          </p:sp>
          <p:sp>
            <p:nvSpPr>
              <p:cNvPr id="734" name="Google Shape;1116;p18"/>
              <p:cNvSpPr/>
              <p:nvPr/>
            </p:nvSpPr>
            <p:spPr>
              <a:xfrm flipH="1">
                <a:off x="7418520" y="635040"/>
                <a:ext cx="33840" cy="33840"/>
              </a:xfrm>
              <a:custGeom>
                <a:avLst/>
                <a:gdLst/>
                <a:ahLst/>
                <a:rect l="l" t="t" r="r" b="b"/>
                <a:pathLst>
                  <a:path w="1369" h="1369">
                    <a:moveTo>
                      <a:pt x="700" y="1"/>
                    </a:moveTo>
                    <a:cubicBezTo>
                      <a:pt x="305" y="1"/>
                      <a:pt x="1" y="305"/>
                      <a:pt x="1" y="700"/>
                    </a:cubicBezTo>
                    <a:cubicBezTo>
                      <a:pt x="1" y="1065"/>
                      <a:pt x="305" y="1368"/>
                      <a:pt x="700" y="1368"/>
                    </a:cubicBezTo>
                    <a:cubicBezTo>
                      <a:pt x="1064" y="1368"/>
                      <a:pt x="1368" y="1065"/>
                      <a:pt x="1368" y="700"/>
                    </a:cubicBezTo>
                    <a:cubicBezTo>
                      <a:pt x="1368" y="305"/>
                      <a:pt x="1064" y="1"/>
                      <a:pt x="700" y="1"/>
                    </a:cubicBezTo>
                    <a:close/>
                  </a:path>
                </a:pathLst>
              </a:custGeom>
              <a:solidFill>
                <a:schemeClr val="accent1"/>
              </a:solidFill>
              <a:ln w="0">
                <a:noFill/>
              </a:ln>
            </p:spPr>
            <p:style>
              <a:lnRef idx="0"/>
              <a:fillRef idx="0"/>
              <a:effectRef idx="0"/>
              <a:fontRef idx="minor"/>
            </p:style>
          </p:sp>
          <p:sp>
            <p:nvSpPr>
              <p:cNvPr id="735" name="Google Shape;1117;p18"/>
              <p:cNvSpPr/>
              <p:nvPr/>
            </p:nvSpPr>
            <p:spPr>
              <a:xfrm flipH="1">
                <a:off x="7229160" y="63504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736" name="Google Shape;1118;p18"/>
              <p:cNvSpPr/>
              <p:nvPr/>
            </p:nvSpPr>
            <p:spPr>
              <a:xfrm flipH="1">
                <a:off x="7039440" y="63504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737" name="Google Shape;1119;p18"/>
              <p:cNvSpPr/>
              <p:nvPr/>
            </p:nvSpPr>
            <p:spPr>
              <a:xfrm flipH="1">
                <a:off x="6850080" y="635040"/>
                <a:ext cx="33840" cy="33840"/>
              </a:xfrm>
              <a:custGeom>
                <a:avLst/>
                <a:gdLst/>
                <a:ahLst/>
                <a:rect l="l" t="t" r="r" b="b"/>
                <a:pathLst>
                  <a:path w="1369" h="1369">
                    <a:moveTo>
                      <a:pt x="669" y="1"/>
                    </a:moveTo>
                    <a:cubicBezTo>
                      <a:pt x="305" y="1"/>
                      <a:pt x="1" y="305"/>
                      <a:pt x="1" y="700"/>
                    </a:cubicBezTo>
                    <a:cubicBezTo>
                      <a:pt x="1" y="1065"/>
                      <a:pt x="305" y="1368"/>
                      <a:pt x="669" y="1368"/>
                    </a:cubicBezTo>
                    <a:cubicBezTo>
                      <a:pt x="1064" y="1368"/>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738" name="Google Shape;1120;p18"/>
              <p:cNvSpPr/>
              <p:nvPr/>
            </p:nvSpPr>
            <p:spPr>
              <a:xfrm flipH="1">
                <a:off x="6660000" y="635040"/>
                <a:ext cx="33840" cy="33840"/>
              </a:xfrm>
              <a:custGeom>
                <a:avLst/>
                <a:gdLst/>
                <a:ahLst/>
                <a:rect l="l" t="t" r="r" b="b"/>
                <a:pathLst>
                  <a:path w="1369" h="1369">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739" name="Google Shape;1121;p18"/>
              <p:cNvSpPr/>
              <p:nvPr/>
            </p:nvSpPr>
            <p:spPr>
              <a:xfrm flipH="1">
                <a:off x="6470280" y="635040"/>
                <a:ext cx="33840" cy="33840"/>
              </a:xfrm>
              <a:custGeom>
                <a:avLst/>
                <a:gdLst/>
                <a:ahLst/>
                <a:rect l="l" t="t" r="r" b="b"/>
                <a:pathLst>
                  <a:path w="1369" h="1369">
                    <a:moveTo>
                      <a:pt x="669" y="1"/>
                    </a:moveTo>
                    <a:cubicBezTo>
                      <a:pt x="304" y="1"/>
                      <a:pt x="0" y="305"/>
                      <a:pt x="0" y="700"/>
                    </a:cubicBezTo>
                    <a:cubicBezTo>
                      <a:pt x="0" y="1065"/>
                      <a:pt x="304" y="1368"/>
                      <a:pt x="669" y="1368"/>
                    </a:cubicBezTo>
                    <a:cubicBezTo>
                      <a:pt x="1064" y="1368"/>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740" name="Google Shape;1122;p18"/>
              <p:cNvSpPr/>
              <p:nvPr/>
            </p:nvSpPr>
            <p:spPr>
              <a:xfrm flipH="1">
                <a:off x="6280920" y="635040"/>
                <a:ext cx="34560" cy="33840"/>
              </a:xfrm>
              <a:custGeom>
                <a:avLst/>
                <a:gdLst/>
                <a:ahLst/>
                <a:rect l="l" t="t" r="r" b="b"/>
                <a:pathLst>
                  <a:path w="1399" h="1369">
                    <a:moveTo>
                      <a:pt x="700" y="1"/>
                    </a:moveTo>
                    <a:cubicBezTo>
                      <a:pt x="335" y="1"/>
                      <a:pt x="1" y="305"/>
                      <a:pt x="1" y="700"/>
                    </a:cubicBezTo>
                    <a:cubicBezTo>
                      <a:pt x="1" y="1065"/>
                      <a:pt x="335" y="1368"/>
                      <a:pt x="700" y="1368"/>
                    </a:cubicBezTo>
                    <a:cubicBezTo>
                      <a:pt x="1095" y="1368"/>
                      <a:pt x="1399" y="1065"/>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741" name="Google Shape;1123;p18"/>
              <p:cNvSpPr/>
              <p:nvPr/>
            </p:nvSpPr>
            <p:spPr>
              <a:xfrm flipH="1">
                <a:off x="6090840" y="635040"/>
                <a:ext cx="34560" cy="33840"/>
              </a:xfrm>
              <a:custGeom>
                <a:avLst/>
                <a:gdLst/>
                <a:ahLst/>
                <a:rect l="l" t="t" r="r" b="b"/>
                <a:pathLst>
                  <a:path w="1399" h="1369">
                    <a:moveTo>
                      <a:pt x="700" y="1"/>
                    </a:moveTo>
                    <a:cubicBezTo>
                      <a:pt x="335" y="1"/>
                      <a:pt x="0" y="305"/>
                      <a:pt x="0" y="700"/>
                    </a:cubicBezTo>
                    <a:cubicBezTo>
                      <a:pt x="0" y="1065"/>
                      <a:pt x="335" y="1368"/>
                      <a:pt x="700" y="1368"/>
                    </a:cubicBezTo>
                    <a:cubicBezTo>
                      <a:pt x="1095" y="1368"/>
                      <a:pt x="1399" y="1065"/>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742" name="Google Shape;1124;p18"/>
              <p:cNvSpPr/>
              <p:nvPr/>
            </p:nvSpPr>
            <p:spPr>
              <a:xfrm flipH="1">
                <a:off x="5902560" y="635040"/>
                <a:ext cx="33840" cy="33840"/>
              </a:xfrm>
              <a:custGeom>
                <a:avLst/>
                <a:gdLst/>
                <a:ahLst/>
                <a:rect l="l" t="t" r="r" b="b"/>
                <a:pathLst>
                  <a:path w="1368" h="1369">
                    <a:moveTo>
                      <a:pt x="699" y="1"/>
                    </a:moveTo>
                    <a:cubicBezTo>
                      <a:pt x="304" y="1"/>
                      <a:pt x="0" y="305"/>
                      <a:pt x="0" y="700"/>
                    </a:cubicBezTo>
                    <a:cubicBezTo>
                      <a:pt x="0" y="1065"/>
                      <a:pt x="304" y="1368"/>
                      <a:pt x="699" y="1368"/>
                    </a:cubicBezTo>
                    <a:cubicBezTo>
                      <a:pt x="1064" y="1368"/>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743" name="Google Shape;1125;p18"/>
              <p:cNvSpPr/>
              <p:nvPr/>
            </p:nvSpPr>
            <p:spPr>
              <a:xfrm flipH="1">
                <a:off x="8177760" y="797040"/>
                <a:ext cx="33120" cy="33840"/>
              </a:xfrm>
              <a:custGeom>
                <a:avLst/>
                <a:gdLst/>
                <a:ahLst/>
                <a:rect l="l" t="t" r="r" b="b"/>
                <a:pathLst>
                  <a:path w="1339" h="1369">
                    <a:moveTo>
                      <a:pt x="669" y="1"/>
                    </a:moveTo>
                    <a:cubicBezTo>
                      <a:pt x="274" y="1"/>
                      <a:pt x="1" y="305"/>
                      <a:pt x="1" y="670"/>
                    </a:cubicBezTo>
                    <a:cubicBezTo>
                      <a:pt x="1" y="1065"/>
                      <a:pt x="274" y="1369"/>
                      <a:pt x="669" y="1369"/>
                    </a:cubicBezTo>
                    <a:cubicBezTo>
                      <a:pt x="1034" y="1369"/>
                      <a:pt x="1338" y="1065"/>
                      <a:pt x="1338" y="670"/>
                    </a:cubicBezTo>
                    <a:cubicBezTo>
                      <a:pt x="1338" y="305"/>
                      <a:pt x="1034" y="1"/>
                      <a:pt x="669" y="1"/>
                    </a:cubicBezTo>
                    <a:close/>
                  </a:path>
                </a:pathLst>
              </a:custGeom>
              <a:solidFill>
                <a:schemeClr val="accent1"/>
              </a:solidFill>
              <a:ln w="0">
                <a:noFill/>
              </a:ln>
            </p:spPr>
            <p:style>
              <a:lnRef idx="0"/>
              <a:fillRef idx="0"/>
              <a:effectRef idx="0"/>
              <a:fontRef idx="minor"/>
            </p:style>
          </p:sp>
          <p:sp>
            <p:nvSpPr>
              <p:cNvPr id="744" name="Google Shape;1126;p18"/>
              <p:cNvSpPr/>
              <p:nvPr/>
            </p:nvSpPr>
            <p:spPr>
              <a:xfrm flipH="1">
                <a:off x="7986960" y="79704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745" name="Google Shape;1127;p18"/>
              <p:cNvSpPr/>
              <p:nvPr/>
            </p:nvSpPr>
            <p:spPr>
              <a:xfrm flipH="1">
                <a:off x="7798320" y="797040"/>
                <a:ext cx="33840" cy="33840"/>
              </a:xfrm>
              <a:custGeom>
                <a:avLst/>
                <a:gdLst/>
                <a:ahLst/>
                <a:rect l="l" t="t" r="r" b="b"/>
                <a:pathLst>
                  <a:path w="1369" h="1369">
                    <a:moveTo>
                      <a:pt x="700" y="1"/>
                    </a:moveTo>
                    <a:cubicBezTo>
                      <a:pt x="365" y="1"/>
                      <a:pt x="1" y="305"/>
                      <a:pt x="1" y="670"/>
                    </a:cubicBezTo>
                    <a:cubicBezTo>
                      <a:pt x="1" y="1065"/>
                      <a:pt x="305" y="1369"/>
                      <a:pt x="700" y="1369"/>
                    </a:cubicBezTo>
                    <a:cubicBezTo>
                      <a:pt x="1065" y="1369"/>
                      <a:pt x="1369" y="1065"/>
                      <a:pt x="1369" y="670"/>
                    </a:cubicBezTo>
                    <a:cubicBezTo>
                      <a:pt x="1369" y="305"/>
                      <a:pt x="1065" y="1"/>
                      <a:pt x="700" y="1"/>
                    </a:cubicBezTo>
                    <a:close/>
                  </a:path>
                </a:pathLst>
              </a:custGeom>
              <a:solidFill>
                <a:schemeClr val="accent1"/>
              </a:solidFill>
              <a:ln w="0">
                <a:noFill/>
              </a:ln>
            </p:spPr>
            <p:style>
              <a:lnRef idx="0"/>
              <a:fillRef idx="0"/>
              <a:effectRef idx="0"/>
              <a:fontRef idx="minor"/>
            </p:style>
          </p:sp>
          <p:sp>
            <p:nvSpPr>
              <p:cNvPr id="746" name="Google Shape;1128;p18"/>
              <p:cNvSpPr/>
              <p:nvPr/>
            </p:nvSpPr>
            <p:spPr>
              <a:xfrm flipH="1">
                <a:off x="7608600" y="79704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5" y="1369"/>
                      <a:pt x="1368" y="1065"/>
                      <a:pt x="1368" y="670"/>
                    </a:cubicBezTo>
                    <a:cubicBezTo>
                      <a:pt x="1368" y="305"/>
                      <a:pt x="1065" y="1"/>
                      <a:pt x="700" y="1"/>
                    </a:cubicBezTo>
                    <a:close/>
                  </a:path>
                </a:pathLst>
              </a:custGeom>
              <a:solidFill>
                <a:schemeClr val="accent1"/>
              </a:solidFill>
              <a:ln w="0">
                <a:noFill/>
              </a:ln>
            </p:spPr>
            <p:style>
              <a:lnRef idx="0"/>
              <a:fillRef idx="0"/>
              <a:effectRef idx="0"/>
              <a:fontRef idx="minor"/>
            </p:style>
          </p:sp>
          <p:sp>
            <p:nvSpPr>
              <p:cNvPr id="747" name="Google Shape;1129;p18"/>
              <p:cNvSpPr/>
              <p:nvPr/>
            </p:nvSpPr>
            <p:spPr>
              <a:xfrm flipH="1">
                <a:off x="7418520" y="797040"/>
                <a:ext cx="33840" cy="33840"/>
              </a:xfrm>
              <a:custGeom>
                <a:avLst/>
                <a:gdLst/>
                <a:ahLst/>
                <a:rect l="l" t="t" r="r" b="b"/>
                <a:pathLst>
                  <a:path w="1369" h="1369">
                    <a:moveTo>
                      <a:pt x="700" y="1"/>
                    </a:moveTo>
                    <a:cubicBezTo>
                      <a:pt x="305" y="1"/>
                      <a:pt x="1" y="305"/>
                      <a:pt x="1" y="670"/>
                    </a:cubicBezTo>
                    <a:cubicBezTo>
                      <a:pt x="1" y="1065"/>
                      <a:pt x="305" y="1369"/>
                      <a:pt x="700" y="1369"/>
                    </a:cubicBezTo>
                    <a:cubicBezTo>
                      <a:pt x="1064" y="1369"/>
                      <a:pt x="1368" y="1065"/>
                      <a:pt x="1368" y="670"/>
                    </a:cubicBezTo>
                    <a:cubicBezTo>
                      <a:pt x="1368" y="305"/>
                      <a:pt x="1064" y="1"/>
                      <a:pt x="700" y="1"/>
                    </a:cubicBezTo>
                    <a:close/>
                  </a:path>
                </a:pathLst>
              </a:custGeom>
              <a:solidFill>
                <a:schemeClr val="accent1"/>
              </a:solidFill>
              <a:ln w="0">
                <a:noFill/>
              </a:ln>
            </p:spPr>
            <p:style>
              <a:lnRef idx="0"/>
              <a:fillRef idx="0"/>
              <a:effectRef idx="0"/>
              <a:fontRef idx="minor"/>
            </p:style>
          </p:sp>
          <p:sp>
            <p:nvSpPr>
              <p:cNvPr id="748" name="Google Shape;1130;p18"/>
              <p:cNvSpPr/>
              <p:nvPr/>
            </p:nvSpPr>
            <p:spPr>
              <a:xfrm flipH="1">
                <a:off x="7229160" y="797040"/>
                <a:ext cx="33840" cy="33840"/>
              </a:xfrm>
              <a:custGeom>
                <a:avLst/>
                <a:gdLst/>
                <a:ahLst/>
                <a:rect l="l" t="t" r="r" b="b"/>
                <a:pathLst>
                  <a:path w="1368"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749" name="Google Shape;1131;p18"/>
              <p:cNvSpPr/>
              <p:nvPr/>
            </p:nvSpPr>
            <p:spPr>
              <a:xfrm flipH="1">
                <a:off x="7039440" y="79704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w="0">
                <a:noFill/>
              </a:ln>
            </p:spPr>
            <p:style>
              <a:lnRef idx="0"/>
              <a:fillRef idx="0"/>
              <a:effectRef idx="0"/>
              <a:fontRef idx="minor"/>
            </p:style>
          </p:sp>
          <p:sp>
            <p:nvSpPr>
              <p:cNvPr id="750" name="Google Shape;1132;p18"/>
              <p:cNvSpPr/>
              <p:nvPr/>
            </p:nvSpPr>
            <p:spPr>
              <a:xfrm flipH="1">
                <a:off x="6850080" y="797040"/>
                <a:ext cx="33840" cy="33840"/>
              </a:xfrm>
              <a:custGeom>
                <a:avLst/>
                <a:gdLst/>
                <a:ahLst/>
                <a:rect l="l" t="t" r="r" b="b"/>
                <a:pathLst>
                  <a:path w="1369" h="1369">
                    <a:moveTo>
                      <a:pt x="669" y="1"/>
                    </a:moveTo>
                    <a:cubicBezTo>
                      <a:pt x="305" y="1"/>
                      <a:pt x="1" y="305"/>
                      <a:pt x="1" y="670"/>
                    </a:cubicBezTo>
                    <a:cubicBezTo>
                      <a:pt x="1" y="1065"/>
                      <a:pt x="305"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751" name="Google Shape;1133;p18"/>
              <p:cNvSpPr/>
              <p:nvPr/>
            </p:nvSpPr>
            <p:spPr>
              <a:xfrm flipH="1">
                <a:off x="6660000" y="79704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752" name="Google Shape;1134;p18"/>
              <p:cNvSpPr/>
              <p:nvPr/>
            </p:nvSpPr>
            <p:spPr>
              <a:xfrm flipH="1">
                <a:off x="6470280" y="797040"/>
                <a:ext cx="33840" cy="33840"/>
              </a:xfrm>
              <a:custGeom>
                <a:avLst/>
                <a:gdLst/>
                <a:ahLst/>
                <a:rect l="l" t="t" r="r" b="b"/>
                <a:pathLst>
                  <a:path w="1369" h="1369">
                    <a:moveTo>
                      <a:pt x="669" y="1"/>
                    </a:moveTo>
                    <a:cubicBezTo>
                      <a:pt x="304" y="1"/>
                      <a:pt x="0" y="305"/>
                      <a:pt x="0" y="670"/>
                    </a:cubicBezTo>
                    <a:cubicBezTo>
                      <a:pt x="0" y="1065"/>
                      <a:pt x="304" y="1369"/>
                      <a:pt x="669" y="1369"/>
                    </a:cubicBezTo>
                    <a:cubicBezTo>
                      <a:pt x="1064" y="1369"/>
                      <a:pt x="1368" y="1065"/>
                      <a:pt x="1368" y="670"/>
                    </a:cubicBezTo>
                    <a:cubicBezTo>
                      <a:pt x="1368" y="305"/>
                      <a:pt x="1064" y="1"/>
                      <a:pt x="669" y="1"/>
                    </a:cubicBezTo>
                    <a:close/>
                  </a:path>
                </a:pathLst>
              </a:custGeom>
              <a:solidFill>
                <a:schemeClr val="accent1"/>
              </a:solidFill>
              <a:ln w="0">
                <a:noFill/>
              </a:ln>
            </p:spPr>
            <p:style>
              <a:lnRef idx="0"/>
              <a:fillRef idx="0"/>
              <a:effectRef idx="0"/>
              <a:fontRef idx="minor"/>
            </p:style>
          </p:sp>
          <p:sp>
            <p:nvSpPr>
              <p:cNvPr id="753" name="Google Shape;1135;p18"/>
              <p:cNvSpPr/>
              <p:nvPr/>
            </p:nvSpPr>
            <p:spPr>
              <a:xfrm flipH="1">
                <a:off x="6280920" y="797040"/>
                <a:ext cx="34560" cy="33840"/>
              </a:xfrm>
              <a:custGeom>
                <a:avLst/>
                <a:gdLst/>
                <a:ahLst/>
                <a:rect l="l" t="t" r="r" b="b"/>
                <a:pathLst>
                  <a:path w="1399" h="1369">
                    <a:moveTo>
                      <a:pt x="700" y="1"/>
                    </a:moveTo>
                    <a:cubicBezTo>
                      <a:pt x="335" y="1"/>
                      <a:pt x="1" y="305"/>
                      <a:pt x="1" y="670"/>
                    </a:cubicBezTo>
                    <a:cubicBezTo>
                      <a:pt x="1" y="1065"/>
                      <a:pt x="335" y="1369"/>
                      <a:pt x="700" y="1369"/>
                    </a:cubicBezTo>
                    <a:cubicBezTo>
                      <a:pt x="1095" y="1369"/>
                      <a:pt x="1399" y="1065"/>
                      <a:pt x="1399" y="670"/>
                    </a:cubicBezTo>
                    <a:cubicBezTo>
                      <a:pt x="1399" y="305"/>
                      <a:pt x="1095" y="1"/>
                      <a:pt x="700" y="1"/>
                    </a:cubicBezTo>
                    <a:close/>
                  </a:path>
                </a:pathLst>
              </a:custGeom>
              <a:solidFill>
                <a:schemeClr val="accent1"/>
              </a:solidFill>
              <a:ln w="0">
                <a:noFill/>
              </a:ln>
            </p:spPr>
            <p:style>
              <a:lnRef idx="0"/>
              <a:fillRef idx="0"/>
              <a:effectRef idx="0"/>
              <a:fontRef idx="minor"/>
            </p:style>
          </p:sp>
          <p:sp>
            <p:nvSpPr>
              <p:cNvPr id="754" name="Google Shape;1136;p18"/>
              <p:cNvSpPr/>
              <p:nvPr/>
            </p:nvSpPr>
            <p:spPr>
              <a:xfrm flipH="1">
                <a:off x="6090840" y="797040"/>
                <a:ext cx="34560" cy="33840"/>
              </a:xfrm>
              <a:custGeom>
                <a:avLst/>
                <a:gdLst/>
                <a:ahLst/>
                <a:rect l="l" t="t" r="r" b="b"/>
                <a:pathLst>
                  <a:path w="1399" h="1369">
                    <a:moveTo>
                      <a:pt x="700" y="1"/>
                    </a:moveTo>
                    <a:cubicBezTo>
                      <a:pt x="335" y="1"/>
                      <a:pt x="0" y="305"/>
                      <a:pt x="0" y="670"/>
                    </a:cubicBezTo>
                    <a:cubicBezTo>
                      <a:pt x="0" y="1065"/>
                      <a:pt x="335" y="1369"/>
                      <a:pt x="700" y="1369"/>
                    </a:cubicBezTo>
                    <a:cubicBezTo>
                      <a:pt x="1095" y="1369"/>
                      <a:pt x="1399" y="1065"/>
                      <a:pt x="1399" y="670"/>
                    </a:cubicBezTo>
                    <a:cubicBezTo>
                      <a:pt x="1399" y="305"/>
                      <a:pt x="1095" y="1"/>
                      <a:pt x="700" y="1"/>
                    </a:cubicBezTo>
                    <a:close/>
                  </a:path>
                </a:pathLst>
              </a:custGeom>
              <a:solidFill>
                <a:schemeClr val="accent1"/>
              </a:solidFill>
              <a:ln w="0">
                <a:noFill/>
              </a:ln>
            </p:spPr>
            <p:style>
              <a:lnRef idx="0"/>
              <a:fillRef idx="0"/>
              <a:effectRef idx="0"/>
              <a:fontRef idx="minor"/>
            </p:style>
          </p:sp>
          <p:sp>
            <p:nvSpPr>
              <p:cNvPr id="755" name="Google Shape;1137;p18"/>
              <p:cNvSpPr/>
              <p:nvPr/>
            </p:nvSpPr>
            <p:spPr>
              <a:xfrm flipH="1">
                <a:off x="5902560" y="797040"/>
                <a:ext cx="33840" cy="33840"/>
              </a:xfrm>
              <a:custGeom>
                <a:avLst/>
                <a:gdLst/>
                <a:ahLst/>
                <a:rect l="l" t="t" r="r" b="b"/>
                <a:pathLst>
                  <a:path w="1368" h="1369">
                    <a:moveTo>
                      <a:pt x="699" y="1"/>
                    </a:moveTo>
                    <a:cubicBezTo>
                      <a:pt x="304" y="1"/>
                      <a:pt x="0" y="305"/>
                      <a:pt x="0" y="670"/>
                    </a:cubicBezTo>
                    <a:cubicBezTo>
                      <a:pt x="0" y="1065"/>
                      <a:pt x="304" y="1369"/>
                      <a:pt x="699" y="1369"/>
                    </a:cubicBezTo>
                    <a:cubicBezTo>
                      <a:pt x="1064" y="1369"/>
                      <a:pt x="1368" y="1065"/>
                      <a:pt x="1368" y="670"/>
                    </a:cubicBezTo>
                    <a:cubicBezTo>
                      <a:pt x="1368" y="305"/>
                      <a:pt x="1064" y="1"/>
                      <a:pt x="699" y="1"/>
                    </a:cubicBezTo>
                    <a:close/>
                  </a:path>
                </a:pathLst>
              </a:custGeom>
              <a:solidFill>
                <a:schemeClr val="accent1"/>
              </a:solidFill>
              <a:ln w="0">
                <a:noFill/>
              </a:ln>
            </p:spPr>
            <p:style>
              <a:lnRef idx="0"/>
              <a:fillRef idx="0"/>
              <a:effectRef idx="0"/>
              <a:fontRef idx="minor"/>
            </p:style>
          </p:sp>
          <p:sp>
            <p:nvSpPr>
              <p:cNvPr id="756" name="Google Shape;1138;p18"/>
              <p:cNvSpPr/>
              <p:nvPr/>
            </p:nvSpPr>
            <p:spPr>
              <a:xfrm flipH="1">
                <a:off x="8177760" y="957960"/>
                <a:ext cx="33120" cy="33840"/>
              </a:xfrm>
              <a:custGeom>
                <a:avLst/>
                <a:gdLst/>
                <a:ahLst/>
                <a:rect l="l" t="t" r="r" b="b"/>
                <a:pathLst>
                  <a:path w="1339" h="1369">
                    <a:moveTo>
                      <a:pt x="669" y="1"/>
                    </a:moveTo>
                    <a:cubicBezTo>
                      <a:pt x="274" y="1"/>
                      <a:pt x="1" y="305"/>
                      <a:pt x="1" y="700"/>
                    </a:cubicBezTo>
                    <a:cubicBezTo>
                      <a:pt x="1" y="1065"/>
                      <a:pt x="274" y="1369"/>
                      <a:pt x="669" y="1369"/>
                    </a:cubicBezTo>
                    <a:cubicBezTo>
                      <a:pt x="1034" y="1369"/>
                      <a:pt x="1338" y="1065"/>
                      <a:pt x="1338" y="700"/>
                    </a:cubicBezTo>
                    <a:cubicBezTo>
                      <a:pt x="1338" y="305"/>
                      <a:pt x="1034" y="1"/>
                      <a:pt x="669" y="1"/>
                    </a:cubicBezTo>
                    <a:close/>
                  </a:path>
                </a:pathLst>
              </a:custGeom>
              <a:solidFill>
                <a:schemeClr val="accent1"/>
              </a:solidFill>
              <a:ln w="0">
                <a:noFill/>
              </a:ln>
            </p:spPr>
            <p:style>
              <a:lnRef idx="0"/>
              <a:fillRef idx="0"/>
              <a:effectRef idx="0"/>
              <a:fontRef idx="minor"/>
            </p:style>
          </p:sp>
          <p:sp>
            <p:nvSpPr>
              <p:cNvPr id="757" name="Google Shape;1139;p18"/>
              <p:cNvSpPr/>
              <p:nvPr/>
            </p:nvSpPr>
            <p:spPr>
              <a:xfrm flipH="1">
                <a:off x="7986960" y="957960"/>
                <a:ext cx="33840" cy="33840"/>
              </a:xfrm>
              <a:custGeom>
                <a:avLst/>
                <a:gdLst/>
                <a:ahLst/>
                <a:rect l="l" t="t" r="r" b="b"/>
                <a:pathLst>
                  <a:path w="1369" h="1369">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758" name="Google Shape;1140;p18"/>
              <p:cNvSpPr/>
              <p:nvPr/>
            </p:nvSpPr>
            <p:spPr>
              <a:xfrm flipH="1">
                <a:off x="7798320" y="957960"/>
                <a:ext cx="33840" cy="33840"/>
              </a:xfrm>
              <a:custGeom>
                <a:avLst/>
                <a:gdLst/>
                <a:ahLst/>
                <a:rect l="l" t="t" r="r" b="b"/>
                <a:pathLst>
                  <a:path w="1369" h="1369">
                    <a:moveTo>
                      <a:pt x="700" y="1"/>
                    </a:moveTo>
                    <a:cubicBezTo>
                      <a:pt x="365" y="1"/>
                      <a:pt x="1" y="305"/>
                      <a:pt x="1" y="700"/>
                    </a:cubicBezTo>
                    <a:cubicBezTo>
                      <a:pt x="1" y="1065"/>
                      <a:pt x="305" y="1369"/>
                      <a:pt x="700" y="1369"/>
                    </a:cubicBezTo>
                    <a:cubicBezTo>
                      <a:pt x="1065" y="1369"/>
                      <a:pt x="1369" y="1065"/>
                      <a:pt x="1369" y="700"/>
                    </a:cubicBezTo>
                    <a:cubicBezTo>
                      <a:pt x="1369" y="305"/>
                      <a:pt x="1065" y="1"/>
                      <a:pt x="700" y="1"/>
                    </a:cubicBezTo>
                    <a:close/>
                  </a:path>
                </a:pathLst>
              </a:custGeom>
              <a:solidFill>
                <a:schemeClr val="accent1"/>
              </a:solidFill>
              <a:ln w="0">
                <a:noFill/>
              </a:ln>
            </p:spPr>
            <p:style>
              <a:lnRef idx="0"/>
              <a:fillRef idx="0"/>
              <a:effectRef idx="0"/>
              <a:fontRef idx="minor"/>
            </p:style>
          </p:sp>
          <p:sp>
            <p:nvSpPr>
              <p:cNvPr id="759" name="Google Shape;1141;p18"/>
              <p:cNvSpPr/>
              <p:nvPr/>
            </p:nvSpPr>
            <p:spPr>
              <a:xfrm flipH="1">
                <a:off x="7608600" y="957960"/>
                <a:ext cx="33840" cy="33840"/>
              </a:xfrm>
              <a:custGeom>
                <a:avLst/>
                <a:gdLst/>
                <a:ahLst/>
                <a:rect l="l" t="t" r="r" b="b"/>
                <a:pathLst>
                  <a:path w="1369" h="1369">
                    <a:moveTo>
                      <a:pt x="700" y="1"/>
                    </a:moveTo>
                    <a:cubicBezTo>
                      <a:pt x="305" y="1"/>
                      <a:pt x="1" y="305"/>
                      <a:pt x="1" y="700"/>
                    </a:cubicBezTo>
                    <a:cubicBezTo>
                      <a:pt x="1" y="1065"/>
                      <a:pt x="305" y="1369"/>
                      <a:pt x="700" y="1369"/>
                    </a:cubicBezTo>
                    <a:cubicBezTo>
                      <a:pt x="1065" y="1369"/>
                      <a:pt x="1368" y="1065"/>
                      <a:pt x="1368" y="700"/>
                    </a:cubicBezTo>
                    <a:cubicBezTo>
                      <a:pt x="1368" y="305"/>
                      <a:pt x="1065" y="1"/>
                      <a:pt x="700" y="1"/>
                    </a:cubicBezTo>
                    <a:close/>
                  </a:path>
                </a:pathLst>
              </a:custGeom>
              <a:solidFill>
                <a:schemeClr val="accent1"/>
              </a:solidFill>
              <a:ln w="0">
                <a:noFill/>
              </a:ln>
            </p:spPr>
            <p:style>
              <a:lnRef idx="0"/>
              <a:fillRef idx="0"/>
              <a:effectRef idx="0"/>
              <a:fontRef idx="minor"/>
            </p:style>
          </p:sp>
          <p:sp>
            <p:nvSpPr>
              <p:cNvPr id="760" name="Google Shape;1142;p18"/>
              <p:cNvSpPr/>
              <p:nvPr/>
            </p:nvSpPr>
            <p:spPr>
              <a:xfrm flipH="1">
                <a:off x="7418520" y="957960"/>
                <a:ext cx="33840" cy="33840"/>
              </a:xfrm>
              <a:custGeom>
                <a:avLst/>
                <a:gdLst/>
                <a:ahLst/>
                <a:rect l="l" t="t" r="r" b="b"/>
                <a:pathLst>
                  <a:path w="1369" h="1369">
                    <a:moveTo>
                      <a:pt x="700" y="1"/>
                    </a:moveTo>
                    <a:cubicBezTo>
                      <a:pt x="305" y="1"/>
                      <a:pt x="1" y="305"/>
                      <a:pt x="1" y="700"/>
                    </a:cubicBezTo>
                    <a:cubicBezTo>
                      <a:pt x="1" y="1065"/>
                      <a:pt x="305" y="1369"/>
                      <a:pt x="700" y="1369"/>
                    </a:cubicBezTo>
                    <a:cubicBezTo>
                      <a:pt x="1064" y="1369"/>
                      <a:pt x="1368" y="1065"/>
                      <a:pt x="1368" y="700"/>
                    </a:cubicBezTo>
                    <a:cubicBezTo>
                      <a:pt x="1368" y="305"/>
                      <a:pt x="1064" y="1"/>
                      <a:pt x="700" y="1"/>
                    </a:cubicBezTo>
                    <a:close/>
                  </a:path>
                </a:pathLst>
              </a:custGeom>
              <a:solidFill>
                <a:schemeClr val="accent1"/>
              </a:solidFill>
              <a:ln w="0">
                <a:noFill/>
              </a:ln>
            </p:spPr>
            <p:style>
              <a:lnRef idx="0"/>
              <a:fillRef idx="0"/>
              <a:effectRef idx="0"/>
              <a:fontRef idx="minor"/>
            </p:style>
          </p:sp>
          <p:sp>
            <p:nvSpPr>
              <p:cNvPr id="761" name="Google Shape;1143;p18"/>
              <p:cNvSpPr/>
              <p:nvPr/>
            </p:nvSpPr>
            <p:spPr>
              <a:xfrm flipH="1">
                <a:off x="7229160" y="95796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762" name="Google Shape;1144;p18"/>
              <p:cNvSpPr/>
              <p:nvPr/>
            </p:nvSpPr>
            <p:spPr>
              <a:xfrm flipH="1">
                <a:off x="7039440" y="95796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sp>
            <p:nvSpPr>
              <p:cNvPr id="763" name="Google Shape;1145;p18"/>
              <p:cNvSpPr/>
              <p:nvPr/>
            </p:nvSpPr>
            <p:spPr>
              <a:xfrm flipH="1">
                <a:off x="6850080" y="957960"/>
                <a:ext cx="33840" cy="33840"/>
              </a:xfrm>
              <a:custGeom>
                <a:avLst/>
                <a:gdLst/>
                <a:ahLst/>
                <a:rect l="l" t="t" r="r" b="b"/>
                <a:pathLst>
                  <a:path w="1369" h="1369">
                    <a:moveTo>
                      <a:pt x="669" y="1"/>
                    </a:moveTo>
                    <a:cubicBezTo>
                      <a:pt x="305" y="1"/>
                      <a:pt x="1" y="305"/>
                      <a:pt x="1" y="700"/>
                    </a:cubicBezTo>
                    <a:cubicBezTo>
                      <a:pt x="1" y="1065"/>
                      <a:pt x="305" y="1369"/>
                      <a:pt x="669" y="1369"/>
                    </a:cubicBezTo>
                    <a:cubicBezTo>
                      <a:pt x="1064" y="1369"/>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764" name="Google Shape;1146;p18"/>
              <p:cNvSpPr/>
              <p:nvPr/>
            </p:nvSpPr>
            <p:spPr>
              <a:xfrm flipH="1">
                <a:off x="6660000" y="957960"/>
                <a:ext cx="33840" cy="33840"/>
              </a:xfrm>
              <a:custGeom>
                <a:avLst/>
                <a:gdLst/>
                <a:ahLst/>
                <a:rect l="l" t="t" r="r" b="b"/>
                <a:pathLst>
                  <a:path w="1369" h="1369">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765" name="Google Shape;1147;p18"/>
              <p:cNvSpPr/>
              <p:nvPr/>
            </p:nvSpPr>
            <p:spPr>
              <a:xfrm flipH="1">
                <a:off x="6470280" y="957960"/>
                <a:ext cx="33840" cy="33840"/>
              </a:xfrm>
              <a:custGeom>
                <a:avLst/>
                <a:gdLst/>
                <a:ahLst/>
                <a:rect l="l" t="t" r="r" b="b"/>
                <a:pathLst>
                  <a:path w="1369" h="1369">
                    <a:moveTo>
                      <a:pt x="669" y="1"/>
                    </a:moveTo>
                    <a:cubicBezTo>
                      <a:pt x="304" y="1"/>
                      <a:pt x="0" y="305"/>
                      <a:pt x="0" y="700"/>
                    </a:cubicBezTo>
                    <a:cubicBezTo>
                      <a:pt x="0" y="1065"/>
                      <a:pt x="304" y="1369"/>
                      <a:pt x="669" y="1369"/>
                    </a:cubicBezTo>
                    <a:cubicBezTo>
                      <a:pt x="1064" y="1369"/>
                      <a:pt x="1368" y="1065"/>
                      <a:pt x="1368" y="700"/>
                    </a:cubicBezTo>
                    <a:cubicBezTo>
                      <a:pt x="1368" y="305"/>
                      <a:pt x="1064" y="1"/>
                      <a:pt x="669" y="1"/>
                    </a:cubicBezTo>
                    <a:close/>
                  </a:path>
                </a:pathLst>
              </a:custGeom>
              <a:solidFill>
                <a:schemeClr val="accent1"/>
              </a:solidFill>
              <a:ln w="0">
                <a:noFill/>
              </a:ln>
            </p:spPr>
            <p:style>
              <a:lnRef idx="0"/>
              <a:fillRef idx="0"/>
              <a:effectRef idx="0"/>
              <a:fontRef idx="minor"/>
            </p:style>
          </p:sp>
          <p:sp>
            <p:nvSpPr>
              <p:cNvPr id="766" name="Google Shape;1148;p18"/>
              <p:cNvSpPr/>
              <p:nvPr/>
            </p:nvSpPr>
            <p:spPr>
              <a:xfrm flipH="1">
                <a:off x="6280920" y="957960"/>
                <a:ext cx="34560" cy="33840"/>
              </a:xfrm>
              <a:custGeom>
                <a:avLst/>
                <a:gdLst/>
                <a:ahLst/>
                <a:rect l="l" t="t" r="r" b="b"/>
                <a:pathLst>
                  <a:path w="1399" h="1369">
                    <a:moveTo>
                      <a:pt x="700" y="1"/>
                    </a:moveTo>
                    <a:cubicBezTo>
                      <a:pt x="335" y="1"/>
                      <a:pt x="1" y="305"/>
                      <a:pt x="1" y="700"/>
                    </a:cubicBezTo>
                    <a:cubicBezTo>
                      <a:pt x="1" y="1065"/>
                      <a:pt x="335" y="1369"/>
                      <a:pt x="700" y="1369"/>
                    </a:cubicBezTo>
                    <a:cubicBezTo>
                      <a:pt x="1095" y="1369"/>
                      <a:pt x="1399" y="1065"/>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767" name="Google Shape;1149;p18"/>
              <p:cNvSpPr/>
              <p:nvPr/>
            </p:nvSpPr>
            <p:spPr>
              <a:xfrm flipH="1">
                <a:off x="6090840" y="957960"/>
                <a:ext cx="34560" cy="33840"/>
              </a:xfrm>
              <a:custGeom>
                <a:avLst/>
                <a:gdLst/>
                <a:ahLst/>
                <a:rect l="l" t="t" r="r" b="b"/>
                <a:pathLst>
                  <a:path w="1399" h="1369">
                    <a:moveTo>
                      <a:pt x="700" y="1"/>
                    </a:moveTo>
                    <a:cubicBezTo>
                      <a:pt x="335" y="1"/>
                      <a:pt x="0" y="305"/>
                      <a:pt x="0" y="700"/>
                    </a:cubicBezTo>
                    <a:cubicBezTo>
                      <a:pt x="0" y="1065"/>
                      <a:pt x="335" y="1369"/>
                      <a:pt x="700" y="1369"/>
                    </a:cubicBezTo>
                    <a:cubicBezTo>
                      <a:pt x="1095" y="1369"/>
                      <a:pt x="1399" y="1065"/>
                      <a:pt x="1399" y="700"/>
                    </a:cubicBezTo>
                    <a:cubicBezTo>
                      <a:pt x="1399" y="305"/>
                      <a:pt x="1095" y="1"/>
                      <a:pt x="700" y="1"/>
                    </a:cubicBezTo>
                    <a:close/>
                  </a:path>
                </a:pathLst>
              </a:custGeom>
              <a:solidFill>
                <a:schemeClr val="accent1"/>
              </a:solidFill>
              <a:ln w="0">
                <a:noFill/>
              </a:ln>
            </p:spPr>
            <p:style>
              <a:lnRef idx="0"/>
              <a:fillRef idx="0"/>
              <a:effectRef idx="0"/>
              <a:fontRef idx="minor"/>
            </p:style>
          </p:sp>
          <p:sp>
            <p:nvSpPr>
              <p:cNvPr id="768" name="Google Shape;1150;p18"/>
              <p:cNvSpPr/>
              <p:nvPr/>
            </p:nvSpPr>
            <p:spPr>
              <a:xfrm flipH="1">
                <a:off x="5902560" y="957960"/>
                <a:ext cx="33840" cy="33840"/>
              </a:xfrm>
              <a:custGeom>
                <a:avLst/>
                <a:gdLst/>
                <a:ahLst/>
                <a:rect l="l" t="t" r="r" b="b"/>
                <a:pathLst>
                  <a:path w="1368" h="1369">
                    <a:moveTo>
                      <a:pt x="699" y="1"/>
                    </a:moveTo>
                    <a:cubicBezTo>
                      <a:pt x="304" y="1"/>
                      <a:pt x="0" y="305"/>
                      <a:pt x="0" y="700"/>
                    </a:cubicBezTo>
                    <a:cubicBezTo>
                      <a:pt x="0" y="1065"/>
                      <a:pt x="304" y="1369"/>
                      <a:pt x="699" y="1369"/>
                    </a:cubicBezTo>
                    <a:cubicBezTo>
                      <a:pt x="1064" y="1369"/>
                      <a:pt x="1368" y="1065"/>
                      <a:pt x="1368" y="700"/>
                    </a:cubicBezTo>
                    <a:cubicBezTo>
                      <a:pt x="1368" y="305"/>
                      <a:pt x="1064" y="1"/>
                      <a:pt x="699" y="1"/>
                    </a:cubicBezTo>
                    <a:close/>
                  </a:path>
                </a:pathLst>
              </a:custGeom>
              <a:solidFill>
                <a:schemeClr val="accent1"/>
              </a:solidFill>
              <a:ln w="0">
                <a:noFill/>
              </a:ln>
            </p:spPr>
            <p:style>
              <a:lnRef idx="0"/>
              <a:fillRef idx="0"/>
              <a:effectRef idx="0"/>
              <a:fontRef idx="minor"/>
            </p:style>
          </p:sp>
        </p:grpSp>
        <p:sp>
          <p:nvSpPr>
            <p:cNvPr id="769" name="Google Shape;1151;p18"/>
            <p:cNvSpPr/>
            <p:nvPr/>
          </p:nvSpPr>
          <p:spPr>
            <a:xfrm flipH="1">
              <a:off x="6660000" y="-3960"/>
              <a:ext cx="2175840" cy="57240"/>
            </a:xfrm>
            <a:custGeom>
              <a:avLst/>
              <a:gdLst/>
              <a:ahLst/>
              <a:rect l="l" t="t" r="r" b="b"/>
              <a:pathLst>
                <a:path w="87054" h="2311">
                  <a:moveTo>
                    <a:pt x="0" y="0"/>
                  </a:moveTo>
                  <a:lnTo>
                    <a:pt x="0" y="2310"/>
                  </a:lnTo>
                  <a:lnTo>
                    <a:pt x="87053" y="2310"/>
                  </a:lnTo>
                  <a:lnTo>
                    <a:pt x="87053" y="0"/>
                  </a:lnTo>
                  <a:close/>
                </a:path>
              </a:pathLst>
            </a:custGeom>
            <a:solidFill>
              <a:schemeClr val="accent1"/>
            </a:solidFill>
            <a:ln w="0">
              <a:noFill/>
            </a:ln>
          </p:spPr>
          <p:style>
            <a:lnRef idx="0"/>
            <a:fillRef idx="0"/>
            <a:effectRef idx="0"/>
            <a:fontRef idx="minor"/>
          </p:style>
        </p:sp>
        <p:sp>
          <p:nvSpPr>
            <p:cNvPr id="770" name="Google Shape;1152;p18"/>
            <p:cNvSpPr/>
            <p:nvPr/>
          </p:nvSpPr>
          <p:spPr>
            <a:xfrm flipH="1">
              <a:off x="6429240" y="1216440"/>
              <a:ext cx="495000" cy="20880"/>
            </a:xfrm>
            <a:custGeom>
              <a:avLst/>
              <a:gdLst/>
              <a:ahLst/>
              <a:rect l="l" t="t" r="r" b="b"/>
              <a:pathLst>
                <a:path w="19819" h="852">
                  <a:moveTo>
                    <a:pt x="0" y="0"/>
                  </a:moveTo>
                  <a:lnTo>
                    <a:pt x="0" y="851"/>
                  </a:lnTo>
                  <a:lnTo>
                    <a:pt x="19818" y="851"/>
                  </a:lnTo>
                  <a:lnTo>
                    <a:pt x="19818" y="0"/>
                  </a:lnTo>
                  <a:close/>
                </a:path>
              </a:pathLst>
            </a:custGeom>
            <a:solidFill>
              <a:schemeClr val="dk2"/>
            </a:solidFill>
            <a:ln w="0">
              <a:noFill/>
            </a:ln>
          </p:spPr>
          <p:style>
            <a:lnRef idx="0"/>
            <a:fillRef idx="0"/>
            <a:effectRef idx="0"/>
            <a:fontRef idx="minor"/>
          </p:style>
        </p:sp>
        <p:sp>
          <p:nvSpPr>
            <p:cNvPr id="771" name="Google Shape;1153;p18"/>
            <p:cNvSpPr/>
            <p:nvPr/>
          </p:nvSpPr>
          <p:spPr>
            <a:xfrm flipH="1">
              <a:off x="5990040" y="1216440"/>
              <a:ext cx="117360" cy="20880"/>
            </a:xfrm>
            <a:custGeom>
              <a:avLst/>
              <a:gdLst/>
              <a:ahLst/>
              <a:rect l="l" t="t" r="r" b="b"/>
              <a:pathLst>
                <a:path w="4713" h="852">
                  <a:moveTo>
                    <a:pt x="1" y="0"/>
                  </a:moveTo>
                  <a:lnTo>
                    <a:pt x="1" y="851"/>
                  </a:lnTo>
                  <a:lnTo>
                    <a:pt x="4712" y="851"/>
                  </a:lnTo>
                  <a:lnTo>
                    <a:pt x="4712" y="0"/>
                  </a:lnTo>
                  <a:close/>
                </a:path>
              </a:pathLst>
            </a:custGeom>
            <a:solidFill>
              <a:schemeClr val="lt2"/>
            </a:solidFill>
            <a:ln w="0">
              <a:noFill/>
            </a:ln>
          </p:spPr>
          <p:style>
            <a:lnRef idx="0"/>
            <a:fillRef idx="0"/>
            <a:effectRef idx="0"/>
            <a:fontRef idx="minor"/>
          </p:style>
        </p:sp>
      </p:grpSp>
      <p:grpSp>
        <p:nvGrpSpPr>
          <p:cNvPr id="772" name="Google Shape;1154;p18"/>
          <p:cNvGrpSpPr/>
          <p:nvPr/>
        </p:nvGrpSpPr>
        <p:grpSpPr>
          <a:xfrm>
            <a:off x="6706080" y="4393800"/>
            <a:ext cx="1067400" cy="202680"/>
            <a:chOff x="6706080" y="4393800"/>
            <a:chExt cx="1067400" cy="202680"/>
          </a:xfrm>
        </p:grpSpPr>
        <p:sp>
          <p:nvSpPr>
            <p:cNvPr id="773" name="Google Shape;1155;p18"/>
            <p:cNvSpPr/>
            <p:nvPr/>
          </p:nvSpPr>
          <p:spPr>
            <a:xfrm>
              <a:off x="7747200" y="4393800"/>
              <a:ext cx="26280" cy="26280"/>
            </a:xfrm>
            <a:custGeom>
              <a:avLst/>
              <a:gdLst/>
              <a:ahLst/>
              <a:rect l="l" t="t" r="r" b="b"/>
              <a:pathLst>
                <a:path w="1065" h="1065">
                  <a:moveTo>
                    <a:pt x="517" y="1"/>
                  </a:moveTo>
                  <a:cubicBezTo>
                    <a:pt x="213" y="1"/>
                    <a:pt x="1" y="244"/>
                    <a:pt x="1" y="548"/>
                  </a:cubicBezTo>
                  <a:cubicBezTo>
                    <a:pt x="1" y="821"/>
                    <a:pt x="213" y="1064"/>
                    <a:pt x="517" y="1064"/>
                  </a:cubicBezTo>
                  <a:cubicBezTo>
                    <a:pt x="821" y="1064"/>
                    <a:pt x="1064" y="821"/>
                    <a:pt x="1064" y="548"/>
                  </a:cubicBezTo>
                  <a:cubicBezTo>
                    <a:pt x="1064" y="244"/>
                    <a:pt x="821" y="1"/>
                    <a:pt x="517" y="1"/>
                  </a:cubicBezTo>
                  <a:close/>
                </a:path>
              </a:pathLst>
            </a:custGeom>
            <a:solidFill>
              <a:schemeClr val="accent3"/>
            </a:solidFill>
            <a:ln w="0">
              <a:noFill/>
            </a:ln>
          </p:spPr>
          <p:style>
            <a:lnRef idx="0"/>
            <a:fillRef idx="0"/>
            <a:effectRef idx="0"/>
            <a:fontRef idx="minor"/>
          </p:style>
        </p:sp>
        <p:sp>
          <p:nvSpPr>
            <p:cNvPr id="774" name="Google Shape;1156;p18"/>
            <p:cNvSpPr/>
            <p:nvPr/>
          </p:nvSpPr>
          <p:spPr>
            <a:xfrm>
              <a:off x="7747200" y="4570200"/>
              <a:ext cx="26280" cy="26280"/>
            </a:xfrm>
            <a:custGeom>
              <a:avLst/>
              <a:gdLst/>
              <a:ahLst/>
              <a:rect l="l" t="t" r="r" b="b"/>
              <a:pathLst>
                <a:path w="1065" h="1065">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accent3"/>
            </a:solidFill>
            <a:ln w="0">
              <a:noFill/>
            </a:ln>
          </p:spPr>
          <p:style>
            <a:lnRef idx="0"/>
            <a:fillRef idx="0"/>
            <a:effectRef idx="0"/>
            <a:fontRef idx="minor"/>
          </p:style>
        </p:sp>
        <p:sp>
          <p:nvSpPr>
            <p:cNvPr id="775" name="Google Shape;1157;p18"/>
            <p:cNvSpPr/>
            <p:nvPr/>
          </p:nvSpPr>
          <p:spPr>
            <a:xfrm>
              <a:off x="7573320" y="4393800"/>
              <a:ext cx="26280" cy="26280"/>
            </a:xfrm>
            <a:custGeom>
              <a:avLst/>
              <a:gdLst/>
              <a:ahLst/>
              <a:rect l="l" t="t" r="r" b="b"/>
              <a:pathLst>
                <a:path w="1064" h="1065">
                  <a:moveTo>
                    <a:pt x="517" y="1"/>
                  </a:moveTo>
                  <a:cubicBezTo>
                    <a:pt x="243" y="1"/>
                    <a:pt x="0" y="244"/>
                    <a:pt x="0" y="548"/>
                  </a:cubicBezTo>
                  <a:cubicBezTo>
                    <a:pt x="0" y="821"/>
                    <a:pt x="243" y="1064"/>
                    <a:pt x="517" y="1064"/>
                  </a:cubicBezTo>
                  <a:cubicBezTo>
                    <a:pt x="821" y="1064"/>
                    <a:pt x="1064" y="821"/>
                    <a:pt x="1064" y="548"/>
                  </a:cubicBezTo>
                  <a:cubicBezTo>
                    <a:pt x="1064" y="244"/>
                    <a:pt x="821" y="1"/>
                    <a:pt x="517" y="1"/>
                  </a:cubicBezTo>
                  <a:close/>
                </a:path>
              </a:pathLst>
            </a:custGeom>
            <a:solidFill>
              <a:schemeClr val="accent3"/>
            </a:solidFill>
            <a:ln w="0">
              <a:noFill/>
            </a:ln>
          </p:spPr>
          <p:style>
            <a:lnRef idx="0"/>
            <a:fillRef idx="0"/>
            <a:effectRef idx="0"/>
            <a:fontRef idx="minor"/>
          </p:style>
        </p:sp>
        <p:sp>
          <p:nvSpPr>
            <p:cNvPr id="776" name="Google Shape;1158;p18"/>
            <p:cNvSpPr/>
            <p:nvPr/>
          </p:nvSpPr>
          <p:spPr>
            <a:xfrm>
              <a:off x="7573320" y="4570200"/>
              <a:ext cx="26280" cy="26280"/>
            </a:xfrm>
            <a:custGeom>
              <a:avLst/>
              <a:gdLst/>
              <a:ahLst/>
              <a:rect l="l" t="t" r="r" b="b"/>
              <a:pathLst>
                <a:path w="1064" h="1065">
                  <a:moveTo>
                    <a:pt x="517" y="0"/>
                  </a:moveTo>
                  <a:cubicBezTo>
                    <a:pt x="243" y="0"/>
                    <a:pt x="0" y="213"/>
                    <a:pt x="0" y="517"/>
                  </a:cubicBezTo>
                  <a:cubicBezTo>
                    <a:pt x="0" y="821"/>
                    <a:pt x="243" y="1064"/>
                    <a:pt x="517" y="1064"/>
                  </a:cubicBezTo>
                  <a:cubicBezTo>
                    <a:pt x="821" y="1064"/>
                    <a:pt x="1064" y="821"/>
                    <a:pt x="1064" y="517"/>
                  </a:cubicBezTo>
                  <a:cubicBezTo>
                    <a:pt x="1064" y="213"/>
                    <a:pt x="821" y="0"/>
                    <a:pt x="517" y="0"/>
                  </a:cubicBezTo>
                  <a:close/>
                </a:path>
              </a:pathLst>
            </a:custGeom>
            <a:solidFill>
              <a:schemeClr val="accent3"/>
            </a:solidFill>
            <a:ln w="0">
              <a:noFill/>
            </a:ln>
          </p:spPr>
          <p:style>
            <a:lnRef idx="0"/>
            <a:fillRef idx="0"/>
            <a:effectRef idx="0"/>
            <a:fontRef idx="minor"/>
          </p:style>
        </p:sp>
        <p:sp>
          <p:nvSpPr>
            <p:cNvPr id="777" name="Google Shape;1159;p18"/>
            <p:cNvSpPr/>
            <p:nvPr/>
          </p:nvSpPr>
          <p:spPr>
            <a:xfrm>
              <a:off x="7399800" y="4393800"/>
              <a:ext cx="26280" cy="26280"/>
            </a:xfrm>
            <a:custGeom>
              <a:avLst/>
              <a:gdLst/>
              <a:ahLst/>
              <a:rect l="l" t="t" r="r" b="b"/>
              <a:pathLst>
                <a:path w="1065" h="1065">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accent3"/>
            </a:solidFill>
            <a:ln w="0">
              <a:noFill/>
            </a:ln>
          </p:spPr>
          <p:style>
            <a:lnRef idx="0"/>
            <a:fillRef idx="0"/>
            <a:effectRef idx="0"/>
            <a:fontRef idx="minor"/>
          </p:style>
        </p:sp>
        <p:sp>
          <p:nvSpPr>
            <p:cNvPr id="778" name="Google Shape;1160;p18"/>
            <p:cNvSpPr/>
            <p:nvPr/>
          </p:nvSpPr>
          <p:spPr>
            <a:xfrm>
              <a:off x="7399800" y="4570200"/>
              <a:ext cx="26280" cy="26280"/>
            </a:xfrm>
            <a:custGeom>
              <a:avLst/>
              <a:gdLst/>
              <a:ahLst/>
              <a:rect l="l" t="t" r="r" b="b"/>
              <a:pathLst>
                <a:path w="1065" h="1065">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accent3"/>
            </a:solidFill>
            <a:ln w="0">
              <a:noFill/>
            </a:ln>
          </p:spPr>
          <p:style>
            <a:lnRef idx="0"/>
            <a:fillRef idx="0"/>
            <a:effectRef idx="0"/>
            <a:fontRef idx="minor"/>
          </p:style>
        </p:sp>
        <p:sp>
          <p:nvSpPr>
            <p:cNvPr id="779" name="Google Shape;1161;p18"/>
            <p:cNvSpPr/>
            <p:nvPr/>
          </p:nvSpPr>
          <p:spPr>
            <a:xfrm>
              <a:off x="7225920" y="4393800"/>
              <a:ext cx="26280" cy="26280"/>
            </a:xfrm>
            <a:custGeom>
              <a:avLst/>
              <a:gdLst/>
              <a:ahLst/>
              <a:rect l="l" t="t" r="r" b="b"/>
              <a:pathLst>
                <a:path w="1065" h="1065">
                  <a:moveTo>
                    <a:pt x="547" y="1"/>
                  </a:moveTo>
                  <a:cubicBezTo>
                    <a:pt x="243" y="1"/>
                    <a:pt x="0" y="244"/>
                    <a:pt x="0" y="548"/>
                  </a:cubicBezTo>
                  <a:cubicBezTo>
                    <a:pt x="0" y="821"/>
                    <a:pt x="243" y="1064"/>
                    <a:pt x="547" y="1064"/>
                  </a:cubicBezTo>
                  <a:cubicBezTo>
                    <a:pt x="851" y="1064"/>
                    <a:pt x="1064" y="821"/>
                    <a:pt x="1064" y="548"/>
                  </a:cubicBezTo>
                  <a:cubicBezTo>
                    <a:pt x="1064" y="244"/>
                    <a:pt x="851" y="1"/>
                    <a:pt x="547" y="1"/>
                  </a:cubicBezTo>
                  <a:close/>
                </a:path>
              </a:pathLst>
            </a:custGeom>
            <a:solidFill>
              <a:schemeClr val="accent3"/>
            </a:solidFill>
            <a:ln w="0">
              <a:noFill/>
            </a:ln>
          </p:spPr>
          <p:style>
            <a:lnRef idx="0"/>
            <a:fillRef idx="0"/>
            <a:effectRef idx="0"/>
            <a:fontRef idx="minor"/>
          </p:style>
        </p:sp>
        <p:sp>
          <p:nvSpPr>
            <p:cNvPr id="780" name="Google Shape;1162;p18"/>
            <p:cNvSpPr/>
            <p:nvPr/>
          </p:nvSpPr>
          <p:spPr>
            <a:xfrm>
              <a:off x="7225920" y="4570200"/>
              <a:ext cx="26280" cy="26280"/>
            </a:xfrm>
            <a:custGeom>
              <a:avLst/>
              <a:gdLst/>
              <a:ahLst/>
              <a:rect l="l" t="t" r="r" b="b"/>
              <a:pathLst>
                <a:path w="1065" h="1065">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solidFill>
              <a:schemeClr val="accent3"/>
            </a:solidFill>
            <a:ln w="0">
              <a:noFill/>
            </a:ln>
          </p:spPr>
          <p:style>
            <a:lnRef idx="0"/>
            <a:fillRef idx="0"/>
            <a:effectRef idx="0"/>
            <a:fontRef idx="minor"/>
          </p:style>
        </p:sp>
        <p:sp>
          <p:nvSpPr>
            <p:cNvPr id="781" name="Google Shape;1163;p18"/>
            <p:cNvSpPr/>
            <p:nvPr/>
          </p:nvSpPr>
          <p:spPr>
            <a:xfrm>
              <a:off x="7053480" y="4395240"/>
              <a:ext cx="26280" cy="26280"/>
            </a:xfrm>
            <a:custGeom>
              <a:avLst/>
              <a:gdLst/>
              <a:ahLst/>
              <a:rect l="l" t="t" r="r" b="b"/>
              <a:pathLst>
                <a:path w="1065" h="1065">
                  <a:moveTo>
                    <a:pt x="547" y="0"/>
                  </a:moveTo>
                  <a:cubicBezTo>
                    <a:pt x="244" y="0"/>
                    <a:pt x="0" y="213"/>
                    <a:pt x="0" y="517"/>
                  </a:cubicBezTo>
                  <a:cubicBezTo>
                    <a:pt x="0" y="821"/>
                    <a:pt x="244" y="1064"/>
                    <a:pt x="547" y="1064"/>
                  </a:cubicBezTo>
                  <a:cubicBezTo>
                    <a:pt x="791" y="1064"/>
                    <a:pt x="1064" y="821"/>
                    <a:pt x="1064" y="517"/>
                  </a:cubicBezTo>
                  <a:cubicBezTo>
                    <a:pt x="1064" y="213"/>
                    <a:pt x="851" y="0"/>
                    <a:pt x="547" y="0"/>
                  </a:cubicBezTo>
                  <a:close/>
                </a:path>
              </a:pathLst>
            </a:custGeom>
            <a:solidFill>
              <a:schemeClr val="accent3"/>
            </a:solidFill>
            <a:ln w="0">
              <a:noFill/>
            </a:ln>
          </p:spPr>
          <p:style>
            <a:lnRef idx="0"/>
            <a:fillRef idx="0"/>
            <a:effectRef idx="0"/>
            <a:fontRef idx="minor"/>
          </p:style>
        </p:sp>
        <p:sp>
          <p:nvSpPr>
            <p:cNvPr id="782" name="Google Shape;1164;p18"/>
            <p:cNvSpPr/>
            <p:nvPr/>
          </p:nvSpPr>
          <p:spPr>
            <a:xfrm>
              <a:off x="7053480" y="4570200"/>
              <a:ext cx="26280" cy="26280"/>
            </a:xfrm>
            <a:custGeom>
              <a:avLst/>
              <a:gdLst/>
              <a:ahLst/>
              <a:rect l="l" t="t" r="r" b="b"/>
              <a:pathLst>
                <a:path w="1065" h="1065">
                  <a:moveTo>
                    <a:pt x="547" y="0"/>
                  </a:moveTo>
                  <a:cubicBezTo>
                    <a:pt x="244" y="0"/>
                    <a:pt x="0" y="213"/>
                    <a:pt x="0" y="517"/>
                  </a:cubicBezTo>
                  <a:cubicBezTo>
                    <a:pt x="0" y="821"/>
                    <a:pt x="244" y="1064"/>
                    <a:pt x="547" y="1064"/>
                  </a:cubicBezTo>
                  <a:cubicBezTo>
                    <a:pt x="791" y="1064"/>
                    <a:pt x="1064" y="791"/>
                    <a:pt x="1064" y="517"/>
                  </a:cubicBezTo>
                  <a:cubicBezTo>
                    <a:pt x="1064" y="213"/>
                    <a:pt x="851" y="0"/>
                    <a:pt x="547" y="0"/>
                  </a:cubicBezTo>
                  <a:close/>
                </a:path>
              </a:pathLst>
            </a:custGeom>
            <a:solidFill>
              <a:schemeClr val="accent3"/>
            </a:solidFill>
            <a:ln w="0">
              <a:noFill/>
            </a:ln>
          </p:spPr>
          <p:style>
            <a:lnRef idx="0"/>
            <a:fillRef idx="0"/>
            <a:effectRef idx="0"/>
            <a:fontRef idx="minor"/>
          </p:style>
        </p:sp>
        <p:sp>
          <p:nvSpPr>
            <p:cNvPr id="783" name="Google Shape;1165;p18"/>
            <p:cNvSpPr/>
            <p:nvPr/>
          </p:nvSpPr>
          <p:spPr>
            <a:xfrm>
              <a:off x="6879600" y="4393800"/>
              <a:ext cx="26280" cy="26280"/>
            </a:xfrm>
            <a:custGeom>
              <a:avLst/>
              <a:gdLst/>
              <a:ahLst/>
              <a:rect l="l" t="t" r="r" b="b"/>
              <a:pathLst>
                <a:path w="1065" h="1065">
                  <a:moveTo>
                    <a:pt x="548" y="1"/>
                  </a:moveTo>
                  <a:cubicBezTo>
                    <a:pt x="244" y="1"/>
                    <a:pt x="1" y="244"/>
                    <a:pt x="1" y="548"/>
                  </a:cubicBezTo>
                  <a:cubicBezTo>
                    <a:pt x="1" y="821"/>
                    <a:pt x="244" y="1064"/>
                    <a:pt x="548" y="1064"/>
                  </a:cubicBezTo>
                  <a:cubicBezTo>
                    <a:pt x="821" y="1064"/>
                    <a:pt x="1065" y="821"/>
                    <a:pt x="1065" y="548"/>
                  </a:cubicBezTo>
                  <a:cubicBezTo>
                    <a:pt x="1065" y="244"/>
                    <a:pt x="821" y="1"/>
                    <a:pt x="548" y="1"/>
                  </a:cubicBezTo>
                  <a:close/>
                </a:path>
              </a:pathLst>
            </a:custGeom>
            <a:solidFill>
              <a:schemeClr val="accent3"/>
            </a:solidFill>
            <a:ln w="0">
              <a:noFill/>
            </a:ln>
          </p:spPr>
          <p:style>
            <a:lnRef idx="0"/>
            <a:fillRef idx="0"/>
            <a:effectRef idx="0"/>
            <a:fontRef idx="minor"/>
          </p:style>
        </p:sp>
        <p:sp>
          <p:nvSpPr>
            <p:cNvPr id="784" name="Google Shape;1166;p18"/>
            <p:cNvSpPr/>
            <p:nvPr/>
          </p:nvSpPr>
          <p:spPr>
            <a:xfrm>
              <a:off x="6879600" y="4570200"/>
              <a:ext cx="26280" cy="26280"/>
            </a:xfrm>
            <a:custGeom>
              <a:avLst/>
              <a:gdLst/>
              <a:ahLst/>
              <a:rect l="l" t="t" r="r" b="b"/>
              <a:pathLst>
                <a:path w="1065" h="1065">
                  <a:moveTo>
                    <a:pt x="548" y="0"/>
                  </a:moveTo>
                  <a:cubicBezTo>
                    <a:pt x="244" y="0"/>
                    <a:pt x="1" y="213"/>
                    <a:pt x="1" y="517"/>
                  </a:cubicBezTo>
                  <a:cubicBezTo>
                    <a:pt x="1" y="821"/>
                    <a:pt x="244" y="1064"/>
                    <a:pt x="548" y="1064"/>
                  </a:cubicBezTo>
                  <a:cubicBezTo>
                    <a:pt x="821" y="1064"/>
                    <a:pt x="1065" y="821"/>
                    <a:pt x="1065" y="517"/>
                  </a:cubicBezTo>
                  <a:cubicBezTo>
                    <a:pt x="1065" y="213"/>
                    <a:pt x="821" y="0"/>
                    <a:pt x="548" y="0"/>
                  </a:cubicBezTo>
                  <a:close/>
                </a:path>
              </a:pathLst>
            </a:custGeom>
            <a:solidFill>
              <a:schemeClr val="accent3"/>
            </a:solidFill>
            <a:ln w="0">
              <a:noFill/>
            </a:ln>
          </p:spPr>
          <p:style>
            <a:lnRef idx="0"/>
            <a:fillRef idx="0"/>
            <a:effectRef idx="0"/>
            <a:fontRef idx="minor"/>
          </p:style>
        </p:sp>
        <p:sp>
          <p:nvSpPr>
            <p:cNvPr id="785" name="Google Shape;1167;p18"/>
            <p:cNvSpPr/>
            <p:nvPr/>
          </p:nvSpPr>
          <p:spPr>
            <a:xfrm>
              <a:off x="6706080" y="4395240"/>
              <a:ext cx="26280" cy="26280"/>
            </a:xfrm>
            <a:custGeom>
              <a:avLst/>
              <a:gdLst/>
              <a:ahLst/>
              <a:rect l="l" t="t" r="r" b="b"/>
              <a:pathLst>
                <a:path w="1065" h="1065">
                  <a:moveTo>
                    <a:pt x="517" y="0"/>
                  </a:moveTo>
                  <a:cubicBezTo>
                    <a:pt x="213" y="0"/>
                    <a:pt x="1" y="213"/>
                    <a:pt x="1" y="517"/>
                  </a:cubicBezTo>
                  <a:cubicBezTo>
                    <a:pt x="1" y="821"/>
                    <a:pt x="213" y="1064"/>
                    <a:pt x="517" y="1064"/>
                  </a:cubicBezTo>
                  <a:cubicBezTo>
                    <a:pt x="821" y="1064"/>
                    <a:pt x="1064" y="821"/>
                    <a:pt x="1064" y="517"/>
                  </a:cubicBezTo>
                  <a:cubicBezTo>
                    <a:pt x="1064" y="213"/>
                    <a:pt x="821" y="0"/>
                    <a:pt x="517" y="0"/>
                  </a:cubicBezTo>
                  <a:close/>
                </a:path>
              </a:pathLst>
            </a:custGeom>
            <a:solidFill>
              <a:schemeClr val="accent3"/>
            </a:solidFill>
            <a:ln w="0">
              <a:noFill/>
            </a:ln>
          </p:spPr>
          <p:style>
            <a:lnRef idx="0"/>
            <a:fillRef idx="0"/>
            <a:effectRef idx="0"/>
            <a:fontRef idx="minor"/>
          </p:style>
        </p:sp>
        <p:sp>
          <p:nvSpPr>
            <p:cNvPr id="786" name="Google Shape;1168;p18"/>
            <p:cNvSpPr/>
            <p:nvPr/>
          </p:nvSpPr>
          <p:spPr>
            <a:xfrm>
              <a:off x="6706080" y="4570200"/>
              <a:ext cx="27000" cy="26280"/>
            </a:xfrm>
            <a:custGeom>
              <a:avLst/>
              <a:gdLst/>
              <a:ahLst/>
              <a:rect l="l" t="t" r="r" b="b"/>
              <a:pathLst>
                <a:path w="1095" h="1065">
                  <a:moveTo>
                    <a:pt x="517" y="0"/>
                  </a:moveTo>
                  <a:cubicBezTo>
                    <a:pt x="213" y="0"/>
                    <a:pt x="1" y="213"/>
                    <a:pt x="1" y="517"/>
                  </a:cubicBezTo>
                  <a:cubicBezTo>
                    <a:pt x="1" y="821"/>
                    <a:pt x="213" y="1064"/>
                    <a:pt x="517" y="1064"/>
                  </a:cubicBezTo>
                  <a:cubicBezTo>
                    <a:pt x="821" y="1064"/>
                    <a:pt x="1095" y="791"/>
                    <a:pt x="1064" y="517"/>
                  </a:cubicBezTo>
                  <a:cubicBezTo>
                    <a:pt x="1064" y="213"/>
                    <a:pt x="821" y="0"/>
                    <a:pt x="517" y="0"/>
                  </a:cubicBezTo>
                  <a:close/>
                </a:path>
              </a:pathLst>
            </a:custGeom>
            <a:solidFill>
              <a:schemeClr val="accent3"/>
            </a:solidFill>
            <a:ln w="0">
              <a:noFill/>
            </a:ln>
          </p:spPr>
          <p:style>
            <a:lnRef idx="0"/>
            <a:fillRef idx="0"/>
            <a:effectRef idx="0"/>
            <a:fontRef idx="minor"/>
          </p:style>
        </p:sp>
      </p:grpSp>
      <p:grpSp>
        <p:nvGrpSpPr>
          <p:cNvPr id="787" name="Google Shape;1169;p18"/>
          <p:cNvGrpSpPr/>
          <p:nvPr/>
        </p:nvGrpSpPr>
        <p:grpSpPr>
          <a:xfrm>
            <a:off x="8223120" y="3484440"/>
            <a:ext cx="1225080" cy="331560"/>
            <a:chOff x="8223120" y="3484440"/>
            <a:chExt cx="1225080" cy="331560"/>
          </a:xfrm>
        </p:grpSpPr>
        <p:sp>
          <p:nvSpPr>
            <p:cNvPr id="788" name="Google Shape;1170;p18"/>
            <p:cNvSpPr/>
            <p:nvPr/>
          </p:nvSpPr>
          <p:spPr>
            <a:xfrm flipH="1">
              <a:off x="8222760" y="3626280"/>
              <a:ext cx="786600" cy="47520"/>
            </a:xfrm>
            <a:prstGeom prst="rect">
              <a:avLst/>
            </a:prstGeom>
            <a:solidFill>
              <a:schemeClr val="dk2"/>
            </a:solidFill>
            <a:ln w="0">
              <a:noFill/>
            </a:ln>
          </p:spPr>
          <p:style>
            <a:lnRef idx="0"/>
            <a:fillRef idx="0"/>
            <a:effectRef idx="0"/>
            <a:fontRef idx="minor"/>
          </p:style>
        </p:sp>
        <p:sp>
          <p:nvSpPr>
            <p:cNvPr id="789" name="Google Shape;1171;p18"/>
            <p:cNvSpPr/>
            <p:nvPr/>
          </p:nvSpPr>
          <p:spPr>
            <a:xfrm flipH="1">
              <a:off x="8661240" y="3768480"/>
              <a:ext cx="786600" cy="47520"/>
            </a:xfrm>
            <a:prstGeom prst="rect">
              <a:avLst/>
            </a:prstGeom>
            <a:solidFill>
              <a:schemeClr val="lt2"/>
            </a:solidFill>
            <a:ln w="0">
              <a:noFill/>
            </a:ln>
          </p:spPr>
          <p:style>
            <a:lnRef idx="0"/>
            <a:fillRef idx="0"/>
            <a:effectRef idx="0"/>
            <a:fontRef idx="minor"/>
          </p:style>
        </p:sp>
        <p:sp>
          <p:nvSpPr>
            <p:cNvPr id="790" name="Google Shape;1172;p18"/>
            <p:cNvSpPr/>
            <p:nvPr/>
          </p:nvSpPr>
          <p:spPr>
            <a:xfrm flipH="1">
              <a:off x="8535960" y="3484440"/>
              <a:ext cx="230760" cy="47520"/>
            </a:xfrm>
            <a:prstGeom prst="rect">
              <a:avLst/>
            </a:prstGeom>
            <a:solidFill>
              <a:schemeClr val="dk2"/>
            </a:solidFill>
            <a:ln w="0">
              <a:noFill/>
            </a:ln>
          </p:spPr>
          <p:style>
            <a:lnRef idx="0"/>
            <a:fillRef idx="0"/>
            <a:effectRef idx="0"/>
            <a:fontRef idx="minor"/>
          </p:style>
        </p:sp>
      </p:grpSp>
      <p:grpSp>
        <p:nvGrpSpPr>
          <p:cNvPr id="791" name="Google Shape;1173;p18"/>
          <p:cNvGrpSpPr/>
          <p:nvPr/>
        </p:nvGrpSpPr>
        <p:grpSpPr>
          <a:xfrm>
            <a:off x="-560160" y="4425840"/>
            <a:ext cx="1473480" cy="472320"/>
            <a:chOff x="-560160" y="4425840"/>
            <a:chExt cx="1473480" cy="472320"/>
          </a:xfrm>
        </p:grpSpPr>
        <p:sp>
          <p:nvSpPr>
            <p:cNvPr id="792" name="Google Shape;1174;p18"/>
            <p:cNvSpPr/>
            <p:nvPr/>
          </p:nvSpPr>
          <p:spPr>
            <a:xfrm>
              <a:off x="-122040" y="4425840"/>
              <a:ext cx="786600" cy="47520"/>
            </a:xfrm>
            <a:prstGeom prst="rect">
              <a:avLst/>
            </a:prstGeom>
            <a:solidFill>
              <a:schemeClr val="dk2"/>
            </a:solidFill>
            <a:ln w="0">
              <a:noFill/>
            </a:ln>
          </p:spPr>
          <p:style>
            <a:lnRef idx="0"/>
            <a:fillRef idx="0"/>
            <a:effectRef idx="0"/>
            <a:fontRef idx="minor"/>
          </p:style>
        </p:sp>
        <p:sp>
          <p:nvSpPr>
            <p:cNvPr id="793" name="Google Shape;1175;p18"/>
            <p:cNvSpPr/>
            <p:nvPr/>
          </p:nvSpPr>
          <p:spPr>
            <a:xfrm>
              <a:off x="-560160" y="4567680"/>
              <a:ext cx="786600" cy="47520"/>
            </a:xfrm>
            <a:prstGeom prst="rect">
              <a:avLst/>
            </a:prstGeom>
            <a:solidFill>
              <a:schemeClr val="lt2"/>
            </a:solidFill>
            <a:ln w="0">
              <a:noFill/>
            </a:ln>
          </p:spPr>
          <p:style>
            <a:lnRef idx="0"/>
            <a:fillRef idx="0"/>
            <a:effectRef idx="0"/>
            <a:fontRef idx="minor"/>
          </p:style>
        </p:sp>
        <p:sp>
          <p:nvSpPr>
            <p:cNvPr id="794" name="Google Shape;1176;p18"/>
            <p:cNvSpPr/>
            <p:nvPr/>
          </p:nvSpPr>
          <p:spPr>
            <a:xfrm>
              <a:off x="126720" y="4850640"/>
              <a:ext cx="786600" cy="47520"/>
            </a:xfrm>
            <a:prstGeom prst="rect">
              <a:avLst/>
            </a:prstGeom>
            <a:solidFill>
              <a:schemeClr val="lt2"/>
            </a:solidFill>
            <a:ln w="0">
              <a:noFill/>
            </a:ln>
          </p:spPr>
          <p:style>
            <a:lnRef idx="0"/>
            <a:fillRef idx="0"/>
            <a:effectRef idx="0"/>
            <a:fontRef idx="minor"/>
          </p:style>
        </p:sp>
        <p:sp>
          <p:nvSpPr>
            <p:cNvPr id="795" name="Google Shape;1177;p18"/>
            <p:cNvSpPr/>
            <p:nvPr/>
          </p:nvSpPr>
          <p:spPr>
            <a:xfrm>
              <a:off x="49320" y="4731480"/>
              <a:ext cx="177120" cy="47520"/>
            </a:xfrm>
            <a:prstGeom prst="rect">
              <a:avLst/>
            </a:prstGeom>
            <a:solidFill>
              <a:schemeClr val="dk2"/>
            </a:solidFill>
            <a:ln w="0">
              <a:noFill/>
            </a:ln>
          </p:spPr>
          <p:style>
            <a:lnRef idx="0"/>
            <a:fillRef idx="0"/>
            <a:effectRef idx="0"/>
            <a:fontRef idx="minor"/>
          </p:style>
        </p:sp>
      </p:grpSp>
      <p:grpSp>
        <p:nvGrpSpPr>
          <p:cNvPr id="796" name="Google Shape;1178;p18"/>
          <p:cNvGrpSpPr/>
          <p:nvPr/>
        </p:nvGrpSpPr>
        <p:grpSpPr>
          <a:xfrm>
            <a:off x="-69120" y="1677600"/>
            <a:ext cx="934920" cy="57240"/>
            <a:chOff x="-69120" y="1677600"/>
            <a:chExt cx="934920" cy="57240"/>
          </a:xfrm>
        </p:grpSpPr>
        <p:sp>
          <p:nvSpPr>
            <p:cNvPr id="797" name="Google Shape;1179;p18"/>
            <p:cNvSpPr/>
            <p:nvPr/>
          </p:nvSpPr>
          <p:spPr>
            <a:xfrm>
              <a:off x="-69120" y="1677600"/>
              <a:ext cx="495000" cy="57240"/>
            </a:xfrm>
            <a:custGeom>
              <a:avLst/>
              <a:gdLst/>
              <a:ahLst/>
              <a:rect l="l" t="t" r="r" b="b"/>
              <a:pathLst>
                <a:path w="19819" h="852">
                  <a:moveTo>
                    <a:pt x="0" y="0"/>
                  </a:moveTo>
                  <a:lnTo>
                    <a:pt x="0" y="851"/>
                  </a:lnTo>
                  <a:lnTo>
                    <a:pt x="19818" y="851"/>
                  </a:lnTo>
                  <a:lnTo>
                    <a:pt x="19818" y="0"/>
                  </a:lnTo>
                  <a:close/>
                </a:path>
              </a:pathLst>
            </a:custGeom>
            <a:solidFill>
              <a:schemeClr val="lt2"/>
            </a:solidFill>
            <a:ln w="0">
              <a:noFill/>
            </a:ln>
          </p:spPr>
          <p:style>
            <a:lnRef idx="0"/>
            <a:fillRef idx="0"/>
            <a:effectRef idx="0"/>
            <a:fontRef idx="minor"/>
          </p:style>
        </p:sp>
        <p:sp>
          <p:nvSpPr>
            <p:cNvPr id="798" name="Google Shape;1180;p18"/>
            <p:cNvSpPr/>
            <p:nvPr/>
          </p:nvSpPr>
          <p:spPr>
            <a:xfrm>
              <a:off x="748440" y="1677600"/>
              <a:ext cx="117360" cy="57240"/>
            </a:xfrm>
            <a:custGeom>
              <a:avLst/>
              <a:gdLst/>
              <a:ahLst/>
              <a:rect l="l" t="t" r="r" b="b"/>
              <a:pathLst>
                <a:path w="4713" h="852">
                  <a:moveTo>
                    <a:pt x="1" y="0"/>
                  </a:moveTo>
                  <a:lnTo>
                    <a:pt x="1" y="851"/>
                  </a:lnTo>
                  <a:lnTo>
                    <a:pt x="4712" y="851"/>
                  </a:lnTo>
                  <a:lnTo>
                    <a:pt x="4712" y="0"/>
                  </a:lnTo>
                  <a:close/>
                </a:path>
              </a:pathLst>
            </a:custGeom>
            <a:solidFill>
              <a:schemeClr val="lt2"/>
            </a:solidFill>
            <a:ln w="0">
              <a:noFill/>
            </a:ln>
          </p:spPr>
          <p:style>
            <a:lnRef idx="0"/>
            <a:fillRef idx="0"/>
            <a:effectRef idx="0"/>
            <a:fontRef idx="minor"/>
          </p:style>
        </p:sp>
      </p:grpSp>
      <p:grpSp>
        <p:nvGrpSpPr>
          <p:cNvPr id="799" name="Google Shape;1181;p18"/>
          <p:cNvGrpSpPr/>
          <p:nvPr/>
        </p:nvGrpSpPr>
        <p:grpSpPr>
          <a:xfrm>
            <a:off x="-396000" y="-198720"/>
            <a:ext cx="3468960" cy="733320"/>
            <a:chOff x="-396000" y="-198720"/>
            <a:chExt cx="3468960" cy="733320"/>
          </a:xfrm>
        </p:grpSpPr>
        <p:sp>
          <p:nvSpPr>
            <p:cNvPr id="800" name="Google Shape;1182;p18"/>
            <p:cNvSpPr/>
            <p:nvPr/>
          </p:nvSpPr>
          <p:spPr>
            <a:xfrm rot="5400000">
              <a:off x="2339640" y="-198720"/>
              <a:ext cx="733320" cy="733320"/>
            </a:xfrm>
            <a:custGeom>
              <a:avLst/>
              <a:gdLst/>
              <a:ahLst/>
              <a:rect l="l" t="t" r="r" b="b"/>
              <a:pathLst>
                <a:path fill="none" w="43445" h="43445">
                  <a:moveTo>
                    <a:pt x="43444" y="43445"/>
                  </a:moveTo>
                  <a:lnTo>
                    <a:pt x="0" y="1"/>
                  </a:lnTo>
                </a:path>
              </a:pathLst>
            </a:custGeom>
            <a:noFill/>
            <a:ln w="19050">
              <a:solidFill>
                <a:srgbClr val="9ccc8d"/>
              </a:solidFill>
              <a:miter/>
            </a:ln>
          </p:spPr>
          <p:style>
            <a:lnRef idx="0"/>
            <a:fillRef idx="0"/>
            <a:effectRef idx="0"/>
            <a:fontRef idx="minor"/>
          </p:style>
        </p:sp>
        <p:sp>
          <p:nvSpPr>
            <p:cNvPr id="801" name="Google Shape;1183;p18"/>
            <p:cNvSpPr/>
            <p:nvPr/>
          </p:nvSpPr>
          <p:spPr>
            <a:xfrm rot="5400000">
              <a:off x="2156040" y="-199080"/>
              <a:ext cx="733320" cy="734040"/>
            </a:xfrm>
            <a:custGeom>
              <a:avLst/>
              <a:gdLst/>
              <a:ahLst/>
              <a:rect l="l" t="t" r="r" b="b"/>
              <a:pathLst>
                <a:path fill="none" w="43445" h="43497">
                  <a:moveTo>
                    <a:pt x="43444" y="43497"/>
                  </a:moveTo>
                  <a:lnTo>
                    <a:pt x="0" y="1"/>
                  </a:lnTo>
                </a:path>
              </a:pathLst>
            </a:custGeom>
            <a:noFill/>
            <a:ln w="19050">
              <a:solidFill>
                <a:srgbClr val="9ccc8d"/>
              </a:solidFill>
              <a:miter/>
            </a:ln>
          </p:spPr>
          <p:style>
            <a:lnRef idx="0"/>
            <a:fillRef idx="0"/>
            <a:effectRef idx="0"/>
            <a:fontRef idx="minor"/>
          </p:style>
        </p:sp>
        <p:sp>
          <p:nvSpPr>
            <p:cNvPr id="802" name="Google Shape;1184;p18"/>
            <p:cNvSpPr/>
            <p:nvPr/>
          </p:nvSpPr>
          <p:spPr>
            <a:xfrm rot="5400000">
              <a:off x="1976040" y="-198720"/>
              <a:ext cx="733320" cy="733320"/>
            </a:xfrm>
            <a:custGeom>
              <a:avLst/>
              <a:gdLst/>
              <a:ahLst/>
              <a:rect l="l" t="t" r="r" b="b"/>
              <a:pathLst>
                <a:path fill="none" w="43445" h="43444">
                  <a:moveTo>
                    <a:pt x="43444" y="43444"/>
                  </a:moveTo>
                  <a:lnTo>
                    <a:pt x="0" y="0"/>
                  </a:lnTo>
                </a:path>
              </a:pathLst>
            </a:custGeom>
            <a:noFill/>
            <a:ln w="19050">
              <a:solidFill>
                <a:srgbClr val="9ccc8d"/>
              </a:solidFill>
              <a:miter/>
            </a:ln>
          </p:spPr>
          <p:style>
            <a:lnRef idx="0"/>
            <a:fillRef idx="0"/>
            <a:effectRef idx="0"/>
            <a:fontRef idx="minor"/>
          </p:style>
        </p:sp>
        <p:sp>
          <p:nvSpPr>
            <p:cNvPr id="803" name="Google Shape;1185;p18"/>
            <p:cNvSpPr/>
            <p:nvPr/>
          </p:nvSpPr>
          <p:spPr>
            <a:xfrm rot="5400000">
              <a:off x="1792800" y="-198720"/>
              <a:ext cx="733320" cy="733320"/>
            </a:xfrm>
            <a:custGeom>
              <a:avLst/>
              <a:gdLst/>
              <a:ahLst/>
              <a:rect l="l" t="t" r="r" b="b"/>
              <a:pathLst>
                <a:path fill="none" w="43445" h="43444">
                  <a:moveTo>
                    <a:pt x="43444" y="43444"/>
                  </a:moveTo>
                  <a:lnTo>
                    <a:pt x="0" y="0"/>
                  </a:lnTo>
                </a:path>
              </a:pathLst>
            </a:custGeom>
            <a:noFill/>
            <a:ln w="19050">
              <a:solidFill>
                <a:srgbClr val="9ccc8d"/>
              </a:solidFill>
              <a:miter/>
            </a:ln>
          </p:spPr>
          <p:style>
            <a:lnRef idx="0"/>
            <a:fillRef idx="0"/>
            <a:effectRef idx="0"/>
            <a:fontRef idx="minor"/>
          </p:style>
        </p:sp>
        <p:sp>
          <p:nvSpPr>
            <p:cNvPr id="804" name="Google Shape;1186;p18"/>
            <p:cNvSpPr/>
            <p:nvPr/>
          </p:nvSpPr>
          <p:spPr>
            <a:xfrm rot="5400000">
              <a:off x="1613160" y="-198720"/>
              <a:ext cx="733320" cy="733320"/>
            </a:xfrm>
            <a:custGeom>
              <a:avLst/>
              <a:gdLst/>
              <a:ahLst/>
              <a:rect l="l" t="t" r="r" b="b"/>
              <a:pathLst>
                <a:path fill="none" w="43445" h="43445">
                  <a:moveTo>
                    <a:pt x="43444" y="43444"/>
                  </a:moveTo>
                  <a:lnTo>
                    <a:pt x="0" y="0"/>
                  </a:lnTo>
                </a:path>
              </a:pathLst>
            </a:custGeom>
            <a:noFill/>
            <a:ln w="19050">
              <a:solidFill>
                <a:srgbClr val="9ccc8d"/>
              </a:solidFill>
              <a:miter/>
            </a:ln>
          </p:spPr>
          <p:style>
            <a:lnRef idx="0"/>
            <a:fillRef idx="0"/>
            <a:effectRef idx="0"/>
            <a:fontRef idx="minor"/>
          </p:style>
        </p:sp>
        <p:sp>
          <p:nvSpPr>
            <p:cNvPr id="805" name="Google Shape;1187;p18"/>
            <p:cNvSpPr/>
            <p:nvPr/>
          </p:nvSpPr>
          <p:spPr>
            <a:xfrm rot="5400000">
              <a:off x="1429560" y="-199080"/>
              <a:ext cx="733320" cy="734040"/>
            </a:xfrm>
            <a:custGeom>
              <a:avLst/>
              <a:gdLst/>
              <a:ahLst/>
              <a:rect l="l" t="t" r="r" b="b"/>
              <a:pathLst>
                <a:path fill="none" w="43445" h="43497">
                  <a:moveTo>
                    <a:pt x="43444" y="43496"/>
                  </a:moveTo>
                  <a:lnTo>
                    <a:pt x="0" y="0"/>
                  </a:lnTo>
                </a:path>
              </a:pathLst>
            </a:custGeom>
            <a:noFill/>
            <a:ln w="19050">
              <a:solidFill>
                <a:srgbClr val="9ccc8d"/>
              </a:solidFill>
              <a:miter/>
            </a:ln>
          </p:spPr>
          <p:style>
            <a:lnRef idx="0"/>
            <a:fillRef idx="0"/>
            <a:effectRef idx="0"/>
            <a:fontRef idx="minor"/>
          </p:style>
        </p:sp>
        <p:sp>
          <p:nvSpPr>
            <p:cNvPr id="806" name="Google Shape;1188;p18"/>
            <p:cNvSpPr/>
            <p:nvPr/>
          </p:nvSpPr>
          <p:spPr>
            <a:xfrm rot="5400000">
              <a:off x="1249560" y="-198720"/>
              <a:ext cx="733320" cy="733320"/>
            </a:xfrm>
            <a:custGeom>
              <a:avLst/>
              <a:gdLst/>
              <a:ahLst/>
              <a:rect l="l" t="t" r="r" b="b"/>
              <a:pathLst>
                <a:path fill="none" w="43445" h="43445">
                  <a:moveTo>
                    <a:pt x="43444" y="43444"/>
                  </a:moveTo>
                  <a:lnTo>
                    <a:pt x="0" y="1"/>
                  </a:lnTo>
                </a:path>
              </a:pathLst>
            </a:custGeom>
            <a:noFill/>
            <a:ln w="19050">
              <a:solidFill>
                <a:srgbClr val="9ccc8d"/>
              </a:solidFill>
              <a:miter/>
            </a:ln>
          </p:spPr>
          <p:style>
            <a:lnRef idx="0"/>
            <a:fillRef idx="0"/>
            <a:effectRef idx="0"/>
            <a:fontRef idx="minor"/>
          </p:style>
        </p:sp>
        <p:sp>
          <p:nvSpPr>
            <p:cNvPr id="807" name="Google Shape;1189;p18"/>
            <p:cNvSpPr/>
            <p:nvPr/>
          </p:nvSpPr>
          <p:spPr>
            <a:xfrm rot="5400000">
              <a:off x="1066320" y="-198720"/>
              <a:ext cx="733320" cy="733320"/>
            </a:xfrm>
            <a:custGeom>
              <a:avLst/>
              <a:gdLst/>
              <a:ahLst/>
              <a:rect l="l" t="t" r="r" b="b"/>
              <a:pathLst>
                <a:path fill="none" w="43445" h="43445">
                  <a:moveTo>
                    <a:pt x="43444" y="43444"/>
                  </a:moveTo>
                  <a:lnTo>
                    <a:pt x="0" y="1"/>
                  </a:lnTo>
                </a:path>
              </a:pathLst>
            </a:custGeom>
            <a:noFill/>
            <a:ln w="19050">
              <a:solidFill>
                <a:srgbClr val="9ccc8d"/>
              </a:solidFill>
              <a:miter/>
            </a:ln>
          </p:spPr>
          <p:style>
            <a:lnRef idx="0"/>
            <a:fillRef idx="0"/>
            <a:effectRef idx="0"/>
            <a:fontRef idx="minor"/>
          </p:style>
        </p:sp>
        <p:sp>
          <p:nvSpPr>
            <p:cNvPr id="808" name="Google Shape;1190;p18"/>
            <p:cNvSpPr/>
            <p:nvPr/>
          </p:nvSpPr>
          <p:spPr>
            <a:xfrm rot="5400000">
              <a:off x="877320" y="-198720"/>
              <a:ext cx="733320" cy="733320"/>
            </a:xfrm>
            <a:custGeom>
              <a:avLst/>
              <a:gdLst/>
              <a:ahLst/>
              <a:rect l="l" t="t" r="r" b="b"/>
              <a:pathLst>
                <a:path fill="none" w="43445" h="43445">
                  <a:moveTo>
                    <a:pt x="43444" y="43445"/>
                  </a:moveTo>
                  <a:lnTo>
                    <a:pt x="0" y="1"/>
                  </a:lnTo>
                </a:path>
              </a:pathLst>
            </a:custGeom>
            <a:noFill/>
            <a:ln w="19050">
              <a:solidFill>
                <a:srgbClr val="9ccc8d"/>
              </a:solidFill>
              <a:miter/>
            </a:ln>
          </p:spPr>
          <p:style>
            <a:lnRef idx="0"/>
            <a:fillRef idx="0"/>
            <a:effectRef idx="0"/>
            <a:fontRef idx="minor"/>
          </p:style>
        </p:sp>
        <p:sp>
          <p:nvSpPr>
            <p:cNvPr id="809" name="Google Shape;1191;p18"/>
            <p:cNvSpPr/>
            <p:nvPr/>
          </p:nvSpPr>
          <p:spPr>
            <a:xfrm rot="5400000">
              <a:off x="693360" y="-199080"/>
              <a:ext cx="733320" cy="734040"/>
            </a:xfrm>
            <a:custGeom>
              <a:avLst/>
              <a:gdLst/>
              <a:ahLst/>
              <a:rect l="l" t="t" r="r" b="b"/>
              <a:pathLst>
                <a:path fill="none" w="43445" h="43497">
                  <a:moveTo>
                    <a:pt x="43444" y="43497"/>
                  </a:moveTo>
                  <a:lnTo>
                    <a:pt x="0" y="1"/>
                  </a:lnTo>
                </a:path>
              </a:pathLst>
            </a:custGeom>
            <a:noFill/>
            <a:ln w="19050">
              <a:solidFill>
                <a:srgbClr val="9ccc8d"/>
              </a:solidFill>
              <a:miter/>
            </a:ln>
          </p:spPr>
          <p:style>
            <a:lnRef idx="0"/>
            <a:fillRef idx="0"/>
            <a:effectRef idx="0"/>
            <a:fontRef idx="minor"/>
          </p:style>
        </p:sp>
        <p:sp>
          <p:nvSpPr>
            <p:cNvPr id="810" name="Google Shape;1192;p18"/>
            <p:cNvSpPr/>
            <p:nvPr/>
          </p:nvSpPr>
          <p:spPr>
            <a:xfrm rot="5400000">
              <a:off x="513000" y="-198720"/>
              <a:ext cx="733320" cy="733320"/>
            </a:xfrm>
            <a:custGeom>
              <a:avLst/>
              <a:gdLst/>
              <a:ahLst/>
              <a:rect l="l" t="t" r="r" b="b"/>
              <a:pathLst>
                <a:path fill="none" w="43445" h="43444">
                  <a:moveTo>
                    <a:pt x="43444" y="43444"/>
                  </a:moveTo>
                  <a:lnTo>
                    <a:pt x="0" y="0"/>
                  </a:lnTo>
                </a:path>
              </a:pathLst>
            </a:custGeom>
            <a:noFill/>
            <a:ln w="19050">
              <a:solidFill>
                <a:srgbClr val="9ccc8d"/>
              </a:solidFill>
              <a:miter/>
            </a:ln>
          </p:spPr>
          <p:style>
            <a:lnRef idx="0"/>
            <a:fillRef idx="0"/>
            <a:effectRef idx="0"/>
            <a:fontRef idx="minor"/>
          </p:style>
        </p:sp>
        <p:sp>
          <p:nvSpPr>
            <p:cNvPr id="811" name="Google Shape;1193;p18"/>
            <p:cNvSpPr/>
            <p:nvPr/>
          </p:nvSpPr>
          <p:spPr>
            <a:xfrm rot="5400000">
              <a:off x="330120" y="-198720"/>
              <a:ext cx="733320" cy="733320"/>
            </a:xfrm>
            <a:custGeom>
              <a:avLst/>
              <a:gdLst/>
              <a:ahLst/>
              <a:rect l="l" t="t" r="r" b="b"/>
              <a:pathLst>
                <a:path fill="none" w="43445" h="43444">
                  <a:moveTo>
                    <a:pt x="43444" y="43444"/>
                  </a:moveTo>
                  <a:lnTo>
                    <a:pt x="0" y="0"/>
                  </a:lnTo>
                </a:path>
              </a:pathLst>
            </a:custGeom>
            <a:noFill/>
            <a:ln w="19050">
              <a:solidFill>
                <a:srgbClr val="9ccc8d"/>
              </a:solidFill>
              <a:miter/>
            </a:ln>
          </p:spPr>
          <p:style>
            <a:lnRef idx="0"/>
            <a:fillRef idx="0"/>
            <a:effectRef idx="0"/>
            <a:fontRef idx="minor"/>
          </p:style>
        </p:sp>
        <p:sp>
          <p:nvSpPr>
            <p:cNvPr id="812" name="Google Shape;1194;p18"/>
            <p:cNvSpPr/>
            <p:nvPr/>
          </p:nvSpPr>
          <p:spPr>
            <a:xfrm rot="5400000">
              <a:off x="150480" y="-198720"/>
              <a:ext cx="733320" cy="733320"/>
            </a:xfrm>
            <a:custGeom>
              <a:avLst/>
              <a:gdLst/>
              <a:ahLst/>
              <a:rect l="l" t="t" r="r" b="b"/>
              <a:pathLst>
                <a:path fill="none" w="43445" h="43445">
                  <a:moveTo>
                    <a:pt x="43444" y="43444"/>
                  </a:moveTo>
                  <a:lnTo>
                    <a:pt x="0" y="0"/>
                  </a:lnTo>
                </a:path>
              </a:pathLst>
            </a:custGeom>
            <a:noFill/>
            <a:ln w="19050">
              <a:solidFill>
                <a:srgbClr val="9ccc8d"/>
              </a:solidFill>
              <a:miter/>
            </a:ln>
          </p:spPr>
          <p:style>
            <a:lnRef idx="0"/>
            <a:fillRef idx="0"/>
            <a:effectRef idx="0"/>
            <a:fontRef idx="minor"/>
          </p:style>
        </p:sp>
        <p:sp>
          <p:nvSpPr>
            <p:cNvPr id="813" name="Google Shape;1195;p18"/>
            <p:cNvSpPr/>
            <p:nvPr/>
          </p:nvSpPr>
          <p:spPr>
            <a:xfrm rot="5400000">
              <a:off x="-32760" y="-199080"/>
              <a:ext cx="733320" cy="734040"/>
            </a:xfrm>
            <a:custGeom>
              <a:avLst/>
              <a:gdLst/>
              <a:ahLst/>
              <a:rect l="l" t="t" r="r" b="b"/>
              <a:pathLst>
                <a:path fill="none" w="43445" h="43497">
                  <a:moveTo>
                    <a:pt x="43444" y="43496"/>
                  </a:moveTo>
                  <a:lnTo>
                    <a:pt x="0" y="0"/>
                  </a:lnTo>
                </a:path>
              </a:pathLst>
            </a:custGeom>
            <a:noFill/>
            <a:ln w="19050">
              <a:solidFill>
                <a:srgbClr val="9ccc8d"/>
              </a:solidFill>
              <a:miter/>
            </a:ln>
          </p:spPr>
          <p:style>
            <a:lnRef idx="0"/>
            <a:fillRef idx="0"/>
            <a:effectRef idx="0"/>
            <a:fontRef idx="minor"/>
          </p:style>
        </p:sp>
        <p:sp>
          <p:nvSpPr>
            <p:cNvPr id="814" name="Google Shape;1196;p18"/>
            <p:cNvSpPr/>
            <p:nvPr/>
          </p:nvSpPr>
          <p:spPr>
            <a:xfrm rot="5400000">
              <a:off x="-213120" y="-198720"/>
              <a:ext cx="733320" cy="733320"/>
            </a:xfrm>
            <a:custGeom>
              <a:avLst/>
              <a:gdLst/>
              <a:ahLst/>
              <a:rect l="l" t="t" r="r" b="b"/>
              <a:pathLst>
                <a:path fill="none" w="43445" h="43445">
                  <a:moveTo>
                    <a:pt x="43444" y="43444"/>
                  </a:moveTo>
                  <a:lnTo>
                    <a:pt x="0" y="1"/>
                  </a:lnTo>
                </a:path>
              </a:pathLst>
            </a:custGeom>
            <a:noFill/>
            <a:ln w="19050">
              <a:solidFill>
                <a:srgbClr val="9ccc8d"/>
              </a:solidFill>
              <a:miter/>
            </a:ln>
          </p:spPr>
          <p:style>
            <a:lnRef idx="0"/>
            <a:fillRef idx="0"/>
            <a:effectRef idx="0"/>
            <a:fontRef idx="minor"/>
          </p:style>
        </p:sp>
        <p:sp>
          <p:nvSpPr>
            <p:cNvPr id="815" name="Google Shape;1197;p18"/>
            <p:cNvSpPr/>
            <p:nvPr/>
          </p:nvSpPr>
          <p:spPr>
            <a:xfrm rot="5400000">
              <a:off x="-396000" y="-198720"/>
              <a:ext cx="733320" cy="733320"/>
            </a:xfrm>
            <a:custGeom>
              <a:avLst/>
              <a:gdLst/>
              <a:ahLst/>
              <a:rect l="l" t="t" r="r" b="b"/>
              <a:pathLst>
                <a:path fill="none" w="43445" h="43445">
                  <a:moveTo>
                    <a:pt x="43444" y="43444"/>
                  </a:moveTo>
                  <a:lnTo>
                    <a:pt x="0" y="1"/>
                  </a:lnTo>
                </a:path>
              </a:pathLst>
            </a:custGeom>
            <a:noFill/>
            <a:ln w="19050">
              <a:solidFill>
                <a:srgbClr val="9ccc8d"/>
              </a:solidFill>
              <a:miter/>
            </a:ln>
          </p:spPr>
          <p:style>
            <a:lnRef idx="0"/>
            <a:fillRef idx="0"/>
            <a:effectRef idx="0"/>
            <a:fontRef idx="minor"/>
          </p:style>
        </p:sp>
      </p:grpSp>
      <p:sp>
        <p:nvSpPr>
          <p:cNvPr id="81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919"/>
        </a:solidFill>
      </p:bgPr>
    </p:bg>
    <p:spTree>
      <p:nvGrpSpPr>
        <p:cNvPr id="1" name=""/>
        <p:cNvGrpSpPr/>
        <p:nvPr/>
      </p:nvGrpSpPr>
      <p:grpSpPr>
        <a:xfrm>
          <a:off x="0" y="0"/>
          <a:ext cx="0" cy="0"/>
          <a:chOff x="0" y="0"/>
          <a:chExt cx="0" cy="0"/>
        </a:xfrm>
      </p:grpSpPr>
      <p:sp>
        <p:nvSpPr>
          <p:cNvPr id="853" name="PlaceHolder 1"/>
          <p:cNvSpPr>
            <a:spLocks noGrp="1"/>
          </p:cNvSpPr>
          <p:nvPr>
            <p:ph type="title"/>
          </p:nvPr>
        </p:nvSpPr>
        <p:spPr>
          <a:xfrm>
            <a:off x="1309680" y="1818360"/>
            <a:ext cx="3267720" cy="506880"/>
          </a:xfrm>
          <a:prstGeom prst="rect">
            <a:avLst/>
          </a:prstGeom>
          <a:noFill/>
          <a:ln w="0">
            <a:noFill/>
          </a:ln>
        </p:spPr>
        <p:txBody>
          <a:bodyPr tIns="91440" bIns="91440" anchor="ctr">
            <a:noAutofit/>
          </a:bodyP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grpSp>
        <p:nvGrpSpPr>
          <p:cNvPr id="854" name="Google Shape;1201;p19"/>
          <p:cNvGrpSpPr/>
          <p:nvPr/>
        </p:nvGrpSpPr>
        <p:grpSpPr>
          <a:xfrm>
            <a:off x="-24840" y="-75600"/>
            <a:ext cx="3133080" cy="614880"/>
            <a:chOff x="-24840" y="-75600"/>
            <a:chExt cx="3133080" cy="614880"/>
          </a:xfrm>
        </p:grpSpPr>
        <p:sp>
          <p:nvSpPr>
            <p:cNvPr id="855" name="Google Shape;1202;p19"/>
            <p:cNvSpPr/>
            <p:nvPr/>
          </p:nvSpPr>
          <p:spPr>
            <a:xfrm flipV="1" rot="5400000">
              <a:off x="-120240" y="19800"/>
              <a:ext cx="614880" cy="423720"/>
            </a:xfrm>
            <a:custGeom>
              <a:avLst/>
              <a:gdLst/>
              <a:ahLst/>
              <a:rect l="l" t="t" r="r" b="b"/>
              <a:pathLst>
                <a:path w="9424" h="9910">
                  <a:moveTo>
                    <a:pt x="1" y="0"/>
                  </a:moveTo>
                  <a:lnTo>
                    <a:pt x="1" y="517"/>
                  </a:lnTo>
                  <a:lnTo>
                    <a:pt x="9424" y="9909"/>
                  </a:lnTo>
                  <a:lnTo>
                    <a:pt x="9424" y="9362"/>
                  </a:lnTo>
                  <a:lnTo>
                    <a:pt x="1" y="0"/>
                  </a:lnTo>
                  <a:close/>
                </a:path>
              </a:pathLst>
            </a:custGeom>
            <a:solidFill>
              <a:schemeClr val="accent1"/>
            </a:solidFill>
            <a:ln w="0">
              <a:noFill/>
            </a:ln>
          </p:spPr>
          <p:style>
            <a:lnRef idx="0"/>
            <a:fillRef idx="0"/>
            <a:effectRef idx="0"/>
            <a:fontRef idx="minor"/>
          </p:style>
        </p:sp>
        <p:sp>
          <p:nvSpPr>
            <p:cNvPr id="856" name="Google Shape;1203;p19"/>
            <p:cNvSpPr/>
            <p:nvPr/>
          </p:nvSpPr>
          <p:spPr>
            <a:xfrm flipV="1" rot="5400000">
              <a:off x="87840" y="19800"/>
              <a:ext cx="614880" cy="423720"/>
            </a:xfrm>
            <a:custGeom>
              <a:avLst/>
              <a:gdLst/>
              <a:ahLst/>
              <a:rect l="l" t="t" r="r" b="b"/>
              <a:pathLst>
                <a:path w="9424" h="9910">
                  <a:moveTo>
                    <a:pt x="1" y="0"/>
                  </a:moveTo>
                  <a:lnTo>
                    <a:pt x="1" y="517"/>
                  </a:lnTo>
                  <a:lnTo>
                    <a:pt x="9424" y="9909"/>
                  </a:lnTo>
                  <a:lnTo>
                    <a:pt x="9424" y="9362"/>
                  </a:lnTo>
                  <a:lnTo>
                    <a:pt x="1" y="0"/>
                  </a:lnTo>
                  <a:close/>
                </a:path>
              </a:pathLst>
            </a:custGeom>
            <a:solidFill>
              <a:schemeClr val="accent1"/>
            </a:solidFill>
            <a:ln w="0">
              <a:noFill/>
            </a:ln>
          </p:spPr>
          <p:style>
            <a:lnRef idx="0"/>
            <a:fillRef idx="0"/>
            <a:effectRef idx="0"/>
            <a:fontRef idx="minor"/>
          </p:style>
        </p:sp>
        <p:sp>
          <p:nvSpPr>
            <p:cNvPr id="857" name="Google Shape;1204;p19"/>
            <p:cNvSpPr/>
            <p:nvPr/>
          </p:nvSpPr>
          <p:spPr>
            <a:xfrm flipV="1" rot="5400000">
              <a:off x="296640" y="19080"/>
              <a:ext cx="614880" cy="425160"/>
            </a:xfrm>
            <a:custGeom>
              <a:avLst/>
              <a:gdLst/>
              <a:ahLst/>
              <a:rect l="l" t="t" r="r" b="b"/>
              <a:pathLst>
                <a:path w="9424" h="9940">
                  <a:moveTo>
                    <a:pt x="1" y="1"/>
                  </a:moveTo>
                  <a:lnTo>
                    <a:pt x="1" y="517"/>
                  </a:lnTo>
                  <a:lnTo>
                    <a:pt x="9424" y="9940"/>
                  </a:lnTo>
                  <a:lnTo>
                    <a:pt x="9424" y="9362"/>
                  </a:lnTo>
                  <a:lnTo>
                    <a:pt x="1" y="1"/>
                  </a:lnTo>
                  <a:close/>
                </a:path>
              </a:pathLst>
            </a:custGeom>
            <a:solidFill>
              <a:schemeClr val="accent1"/>
            </a:solidFill>
            <a:ln w="0">
              <a:noFill/>
            </a:ln>
          </p:spPr>
          <p:style>
            <a:lnRef idx="0"/>
            <a:fillRef idx="0"/>
            <a:effectRef idx="0"/>
            <a:fontRef idx="minor"/>
          </p:style>
        </p:sp>
        <p:sp>
          <p:nvSpPr>
            <p:cNvPr id="858" name="Google Shape;1205;p19"/>
            <p:cNvSpPr/>
            <p:nvPr/>
          </p:nvSpPr>
          <p:spPr>
            <a:xfrm flipV="1" rot="5400000">
              <a:off x="504720" y="19080"/>
              <a:ext cx="614880" cy="425160"/>
            </a:xfrm>
            <a:custGeom>
              <a:avLst/>
              <a:gdLst/>
              <a:ahLst/>
              <a:rect l="l" t="t" r="r" b="b"/>
              <a:pathLst>
                <a:path w="9424" h="9941">
                  <a:moveTo>
                    <a:pt x="1" y="1"/>
                  </a:moveTo>
                  <a:lnTo>
                    <a:pt x="1" y="518"/>
                  </a:lnTo>
                  <a:lnTo>
                    <a:pt x="9424" y="9940"/>
                  </a:lnTo>
                  <a:lnTo>
                    <a:pt x="9424" y="9363"/>
                  </a:lnTo>
                  <a:lnTo>
                    <a:pt x="1" y="1"/>
                  </a:lnTo>
                  <a:close/>
                </a:path>
              </a:pathLst>
            </a:custGeom>
            <a:solidFill>
              <a:schemeClr val="accent1"/>
            </a:solidFill>
            <a:ln w="0">
              <a:noFill/>
            </a:ln>
          </p:spPr>
          <p:style>
            <a:lnRef idx="0"/>
            <a:fillRef idx="0"/>
            <a:effectRef idx="0"/>
            <a:fontRef idx="minor"/>
          </p:style>
        </p:sp>
        <p:sp>
          <p:nvSpPr>
            <p:cNvPr id="859" name="Google Shape;1206;p19"/>
            <p:cNvSpPr/>
            <p:nvPr/>
          </p:nvSpPr>
          <p:spPr>
            <a:xfrm flipV="1" rot="5400000">
              <a:off x="712440" y="18360"/>
              <a:ext cx="614880" cy="426600"/>
            </a:xfrm>
            <a:custGeom>
              <a:avLst/>
              <a:gdLst/>
              <a:ahLst/>
              <a:rect l="l" t="t" r="r" b="b"/>
              <a:pathLst>
                <a:path w="9424" h="9971">
                  <a:moveTo>
                    <a:pt x="1" y="1"/>
                  </a:moveTo>
                  <a:lnTo>
                    <a:pt x="1" y="548"/>
                  </a:lnTo>
                  <a:lnTo>
                    <a:pt x="9424" y="9971"/>
                  </a:lnTo>
                  <a:lnTo>
                    <a:pt x="9424" y="9454"/>
                  </a:lnTo>
                  <a:lnTo>
                    <a:pt x="1" y="1"/>
                  </a:lnTo>
                  <a:close/>
                </a:path>
              </a:pathLst>
            </a:custGeom>
            <a:solidFill>
              <a:schemeClr val="accent1"/>
            </a:solidFill>
            <a:ln w="0">
              <a:noFill/>
            </a:ln>
          </p:spPr>
          <p:style>
            <a:lnRef idx="0"/>
            <a:fillRef idx="0"/>
            <a:effectRef idx="0"/>
            <a:fontRef idx="minor"/>
          </p:style>
        </p:sp>
        <p:sp>
          <p:nvSpPr>
            <p:cNvPr id="860" name="Google Shape;1207;p19"/>
            <p:cNvSpPr/>
            <p:nvPr/>
          </p:nvSpPr>
          <p:spPr>
            <a:xfrm flipV="1" rot="5400000">
              <a:off x="921240" y="19080"/>
              <a:ext cx="614880" cy="425160"/>
            </a:xfrm>
            <a:custGeom>
              <a:avLst/>
              <a:gdLst/>
              <a:ahLst/>
              <a:rect l="l" t="t" r="r" b="b"/>
              <a:pathLst>
                <a:path w="9424" h="9940">
                  <a:moveTo>
                    <a:pt x="1" y="1"/>
                  </a:moveTo>
                  <a:lnTo>
                    <a:pt x="1" y="517"/>
                  </a:lnTo>
                  <a:lnTo>
                    <a:pt x="9424" y="9940"/>
                  </a:lnTo>
                  <a:lnTo>
                    <a:pt x="9424" y="9423"/>
                  </a:lnTo>
                  <a:lnTo>
                    <a:pt x="1" y="1"/>
                  </a:lnTo>
                  <a:close/>
                </a:path>
              </a:pathLst>
            </a:custGeom>
            <a:solidFill>
              <a:schemeClr val="accent1"/>
            </a:solidFill>
            <a:ln w="0">
              <a:noFill/>
            </a:ln>
          </p:spPr>
          <p:style>
            <a:lnRef idx="0"/>
            <a:fillRef idx="0"/>
            <a:effectRef idx="0"/>
            <a:fontRef idx="minor"/>
          </p:style>
        </p:sp>
        <p:sp>
          <p:nvSpPr>
            <p:cNvPr id="861" name="Google Shape;1208;p19"/>
            <p:cNvSpPr/>
            <p:nvPr/>
          </p:nvSpPr>
          <p:spPr>
            <a:xfrm flipV="1" rot="5400000">
              <a:off x="1129320" y="19080"/>
              <a:ext cx="614880" cy="425160"/>
            </a:xfrm>
            <a:custGeom>
              <a:avLst/>
              <a:gdLst/>
              <a:ahLst/>
              <a:rect l="l" t="t" r="r" b="b"/>
              <a:pathLst>
                <a:path w="9424" h="9941">
                  <a:moveTo>
                    <a:pt x="1" y="1"/>
                  </a:moveTo>
                  <a:lnTo>
                    <a:pt x="1" y="518"/>
                  </a:lnTo>
                  <a:lnTo>
                    <a:pt x="9424" y="9940"/>
                  </a:lnTo>
                  <a:lnTo>
                    <a:pt x="9424" y="9423"/>
                  </a:lnTo>
                  <a:lnTo>
                    <a:pt x="1" y="1"/>
                  </a:lnTo>
                  <a:close/>
                </a:path>
              </a:pathLst>
            </a:custGeom>
            <a:solidFill>
              <a:schemeClr val="accent1"/>
            </a:solidFill>
            <a:ln w="0">
              <a:noFill/>
            </a:ln>
          </p:spPr>
          <p:style>
            <a:lnRef idx="0"/>
            <a:fillRef idx="0"/>
            <a:effectRef idx="0"/>
            <a:fontRef idx="minor"/>
          </p:style>
        </p:sp>
        <p:sp>
          <p:nvSpPr>
            <p:cNvPr id="862" name="Google Shape;1209;p19"/>
            <p:cNvSpPr/>
            <p:nvPr/>
          </p:nvSpPr>
          <p:spPr>
            <a:xfrm flipV="1" rot="5400000">
              <a:off x="1337400" y="19080"/>
              <a:ext cx="614880" cy="425160"/>
            </a:xfrm>
            <a:custGeom>
              <a:avLst/>
              <a:gdLst/>
              <a:ahLst/>
              <a:rect l="l" t="t" r="r" b="b"/>
              <a:pathLst>
                <a:path w="9424" h="9940">
                  <a:moveTo>
                    <a:pt x="1" y="0"/>
                  </a:moveTo>
                  <a:lnTo>
                    <a:pt x="1" y="547"/>
                  </a:lnTo>
                  <a:lnTo>
                    <a:pt x="9424" y="9939"/>
                  </a:lnTo>
                  <a:lnTo>
                    <a:pt x="9424" y="9423"/>
                  </a:lnTo>
                  <a:lnTo>
                    <a:pt x="1" y="0"/>
                  </a:lnTo>
                  <a:close/>
                </a:path>
              </a:pathLst>
            </a:custGeom>
            <a:solidFill>
              <a:schemeClr val="accent1"/>
            </a:solidFill>
            <a:ln w="0">
              <a:noFill/>
            </a:ln>
          </p:spPr>
          <p:style>
            <a:lnRef idx="0"/>
            <a:fillRef idx="0"/>
            <a:effectRef idx="0"/>
            <a:fontRef idx="minor"/>
          </p:style>
        </p:sp>
        <p:sp>
          <p:nvSpPr>
            <p:cNvPr id="863" name="Google Shape;1210;p19"/>
            <p:cNvSpPr/>
            <p:nvPr/>
          </p:nvSpPr>
          <p:spPr>
            <a:xfrm flipV="1" rot="5400000">
              <a:off x="1546200" y="19800"/>
              <a:ext cx="614880" cy="423720"/>
            </a:xfrm>
            <a:custGeom>
              <a:avLst/>
              <a:gdLst/>
              <a:ahLst/>
              <a:rect l="l" t="t" r="r" b="b"/>
              <a:pathLst>
                <a:path w="9424" h="9910">
                  <a:moveTo>
                    <a:pt x="1" y="1"/>
                  </a:moveTo>
                  <a:lnTo>
                    <a:pt x="1" y="518"/>
                  </a:lnTo>
                  <a:lnTo>
                    <a:pt x="9424" y="9910"/>
                  </a:lnTo>
                  <a:lnTo>
                    <a:pt x="9424" y="9393"/>
                  </a:lnTo>
                  <a:lnTo>
                    <a:pt x="1" y="1"/>
                  </a:lnTo>
                  <a:close/>
                </a:path>
              </a:pathLst>
            </a:custGeom>
            <a:solidFill>
              <a:schemeClr val="accent1"/>
            </a:solidFill>
            <a:ln w="0">
              <a:noFill/>
            </a:ln>
          </p:spPr>
          <p:style>
            <a:lnRef idx="0"/>
            <a:fillRef idx="0"/>
            <a:effectRef idx="0"/>
            <a:fontRef idx="minor"/>
          </p:style>
        </p:sp>
        <p:sp>
          <p:nvSpPr>
            <p:cNvPr id="864" name="Google Shape;1211;p19"/>
            <p:cNvSpPr/>
            <p:nvPr/>
          </p:nvSpPr>
          <p:spPr>
            <a:xfrm flipV="1" rot="5400000">
              <a:off x="1754640" y="19800"/>
              <a:ext cx="614880" cy="423720"/>
            </a:xfrm>
            <a:custGeom>
              <a:avLst/>
              <a:gdLst/>
              <a:ahLst/>
              <a:rect l="l" t="t" r="r" b="b"/>
              <a:pathLst>
                <a:path w="9424" h="9910">
                  <a:moveTo>
                    <a:pt x="1" y="0"/>
                  </a:moveTo>
                  <a:lnTo>
                    <a:pt x="1" y="517"/>
                  </a:lnTo>
                  <a:lnTo>
                    <a:pt x="9424" y="9909"/>
                  </a:lnTo>
                  <a:lnTo>
                    <a:pt x="9424" y="9392"/>
                  </a:lnTo>
                  <a:lnTo>
                    <a:pt x="1" y="0"/>
                  </a:lnTo>
                  <a:close/>
                </a:path>
              </a:pathLst>
            </a:custGeom>
            <a:solidFill>
              <a:schemeClr val="accent1"/>
            </a:solidFill>
            <a:ln w="0">
              <a:noFill/>
            </a:ln>
          </p:spPr>
          <p:style>
            <a:lnRef idx="0"/>
            <a:fillRef idx="0"/>
            <a:effectRef idx="0"/>
            <a:fontRef idx="minor"/>
          </p:style>
        </p:sp>
        <p:sp>
          <p:nvSpPr>
            <p:cNvPr id="865" name="Google Shape;1212;p19"/>
            <p:cNvSpPr/>
            <p:nvPr/>
          </p:nvSpPr>
          <p:spPr>
            <a:xfrm flipV="1" rot="5400000">
              <a:off x="1963440" y="19080"/>
              <a:ext cx="614880" cy="425160"/>
            </a:xfrm>
            <a:custGeom>
              <a:avLst/>
              <a:gdLst/>
              <a:ahLst/>
              <a:rect l="l" t="t" r="r" b="b"/>
              <a:pathLst>
                <a:path w="9424" h="9940">
                  <a:moveTo>
                    <a:pt x="1" y="0"/>
                  </a:moveTo>
                  <a:lnTo>
                    <a:pt x="1" y="517"/>
                  </a:lnTo>
                  <a:lnTo>
                    <a:pt x="9424" y="9940"/>
                  </a:lnTo>
                  <a:lnTo>
                    <a:pt x="9424" y="9393"/>
                  </a:lnTo>
                  <a:lnTo>
                    <a:pt x="1" y="0"/>
                  </a:lnTo>
                  <a:close/>
                </a:path>
              </a:pathLst>
            </a:custGeom>
            <a:solidFill>
              <a:schemeClr val="accent1"/>
            </a:solidFill>
            <a:ln w="0">
              <a:noFill/>
            </a:ln>
          </p:spPr>
          <p:style>
            <a:lnRef idx="0"/>
            <a:fillRef idx="0"/>
            <a:effectRef idx="0"/>
            <a:fontRef idx="minor"/>
          </p:style>
        </p:sp>
        <p:sp>
          <p:nvSpPr>
            <p:cNvPr id="866" name="Google Shape;1213;p19"/>
            <p:cNvSpPr/>
            <p:nvPr/>
          </p:nvSpPr>
          <p:spPr>
            <a:xfrm flipV="1" rot="5400000">
              <a:off x="2171520" y="19080"/>
              <a:ext cx="614880" cy="425160"/>
            </a:xfrm>
            <a:custGeom>
              <a:avLst/>
              <a:gdLst/>
              <a:ahLst/>
              <a:rect l="l" t="t" r="r" b="b"/>
              <a:pathLst>
                <a:path w="9424" h="9941">
                  <a:moveTo>
                    <a:pt x="1" y="1"/>
                  </a:moveTo>
                  <a:lnTo>
                    <a:pt x="1" y="517"/>
                  </a:lnTo>
                  <a:lnTo>
                    <a:pt x="9424" y="9940"/>
                  </a:lnTo>
                  <a:lnTo>
                    <a:pt x="9424" y="9423"/>
                  </a:lnTo>
                  <a:lnTo>
                    <a:pt x="1" y="1"/>
                  </a:lnTo>
                  <a:close/>
                </a:path>
              </a:pathLst>
            </a:custGeom>
            <a:solidFill>
              <a:schemeClr val="accent1"/>
            </a:solidFill>
            <a:ln w="0">
              <a:noFill/>
            </a:ln>
          </p:spPr>
          <p:style>
            <a:lnRef idx="0"/>
            <a:fillRef idx="0"/>
            <a:effectRef idx="0"/>
            <a:fontRef idx="minor"/>
          </p:style>
        </p:sp>
        <p:sp>
          <p:nvSpPr>
            <p:cNvPr id="867" name="Google Shape;1214;p19"/>
            <p:cNvSpPr/>
            <p:nvPr/>
          </p:nvSpPr>
          <p:spPr>
            <a:xfrm flipV="1" rot="5400000">
              <a:off x="2379600" y="19080"/>
              <a:ext cx="614880" cy="425160"/>
            </a:xfrm>
            <a:custGeom>
              <a:avLst/>
              <a:gdLst/>
              <a:ahLst/>
              <a:rect l="l" t="t" r="r" b="b"/>
              <a:pathLst>
                <a:path w="9424" h="9941">
                  <a:moveTo>
                    <a:pt x="1" y="1"/>
                  </a:moveTo>
                  <a:lnTo>
                    <a:pt x="1" y="518"/>
                  </a:lnTo>
                  <a:lnTo>
                    <a:pt x="9424" y="9940"/>
                  </a:lnTo>
                  <a:lnTo>
                    <a:pt x="9424" y="9424"/>
                  </a:lnTo>
                  <a:lnTo>
                    <a:pt x="1" y="1"/>
                  </a:lnTo>
                  <a:close/>
                </a:path>
              </a:pathLst>
            </a:custGeom>
            <a:solidFill>
              <a:schemeClr val="accent1"/>
            </a:solidFill>
            <a:ln w="0">
              <a:noFill/>
            </a:ln>
          </p:spPr>
          <p:style>
            <a:lnRef idx="0"/>
            <a:fillRef idx="0"/>
            <a:effectRef idx="0"/>
            <a:fontRef idx="minor"/>
          </p:style>
        </p:sp>
        <p:sp>
          <p:nvSpPr>
            <p:cNvPr id="868" name="Google Shape;1215;p19"/>
            <p:cNvSpPr/>
            <p:nvPr/>
          </p:nvSpPr>
          <p:spPr>
            <a:xfrm flipV="1" rot="5400000">
              <a:off x="2588040" y="19080"/>
              <a:ext cx="614880" cy="425160"/>
            </a:xfrm>
            <a:custGeom>
              <a:avLst/>
              <a:gdLst/>
              <a:ahLst/>
              <a:rect l="l" t="t" r="r" b="b"/>
              <a:pathLst>
                <a:path w="9424" h="9940">
                  <a:moveTo>
                    <a:pt x="1" y="0"/>
                  </a:moveTo>
                  <a:lnTo>
                    <a:pt x="1" y="517"/>
                  </a:lnTo>
                  <a:lnTo>
                    <a:pt x="9424" y="9940"/>
                  </a:lnTo>
                  <a:lnTo>
                    <a:pt x="9424" y="9423"/>
                  </a:lnTo>
                  <a:lnTo>
                    <a:pt x="1" y="0"/>
                  </a:lnTo>
                  <a:close/>
                </a:path>
              </a:pathLst>
            </a:custGeom>
            <a:solidFill>
              <a:schemeClr val="accent1"/>
            </a:solidFill>
            <a:ln w="0">
              <a:noFill/>
            </a:ln>
          </p:spPr>
          <p:style>
            <a:lnRef idx="0"/>
            <a:fillRef idx="0"/>
            <a:effectRef idx="0"/>
            <a:fontRef idx="minor"/>
          </p:style>
        </p:sp>
      </p:grpSp>
      <p:grpSp>
        <p:nvGrpSpPr>
          <p:cNvPr id="869" name="Google Shape;1216;p19"/>
          <p:cNvGrpSpPr/>
          <p:nvPr/>
        </p:nvGrpSpPr>
        <p:grpSpPr>
          <a:xfrm>
            <a:off x="8183880" y="295200"/>
            <a:ext cx="934560" cy="188640"/>
            <a:chOff x="8183880" y="295200"/>
            <a:chExt cx="934560" cy="188640"/>
          </a:xfrm>
        </p:grpSpPr>
        <p:sp>
          <p:nvSpPr>
            <p:cNvPr id="870" name="Google Shape;1217;p19"/>
            <p:cNvSpPr/>
            <p:nvPr/>
          </p:nvSpPr>
          <p:spPr>
            <a:xfrm flipH="1">
              <a:off x="8623080" y="426600"/>
              <a:ext cx="495000" cy="57240"/>
            </a:xfrm>
            <a:custGeom>
              <a:avLst/>
              <a:gdLst/>
              <a:ahLst/>
              <a:rect l="l" t="t" r="r" b="b"/>
              <a:pathLst>
                <a:path w="19819" h="852">
                  <a:moveTo>
                    <a:pt x="0" y="0"/>
                  </a:moveTo>
                  <a:lnTo>
                    <a:pt x="0" y="851"/>
                  </a:lnTo>
                  <a:lnTo>
                    <a:pt x="19818" y="851"/>
                  </a:lnTo>
                  <a:lnTo>
                    <a:pt x="19818" y="0"/>
                  </a:lnTo>
                  <a:close/>
                </a:path>
              </a:pathLst>
            </a:custGeom>
            <a:solidFill>
              <a:schemeClr val="lt2"/>
            </a:solidFill>
            <a:ln w="0">
              <a:noFill/>
            </a:ln>
          </p:spPr>
          <p:style>
            <a:lnRef idx="0"/>
            <a:fillRef idx="0"/>
            <a:effectRef idx="0"/>
            <a:fontRef idx="minor"/>
          </p:style>
        </p:sp>
        <p:sp>
          <p:nvSpPr>
            <p:cNvPr id="871" name="Google Shape;1218;p19"/>
            <p:cNvSpPr/>
            <p:nvPr/>
          </p:nvSpPr>
          <p:spPr>
            <a:xfrm flipH="1">
              <a:off x="8183880" y="426600"/>
              <a:ext cx="117360" cy="57240"/>
            </a:xfrm>
            <a:custGeom>
              <a:avLst/>
              <a:gdLst/>
              <a:ahLst/>
              <a:rect l="l" t="t" r="r" b="b"/>
              <a:pathLst>
                <a:path w="4713" h="852">
                  <a:moveTo>
                    <a:pt x="1" y="0"/>
                  </a:moveTo>
                  <a:lnTo>
                    <a:pt x="1" y="851"/>
                  </a:lnTo>
                  <a:lnTo>
                    <a:pt x="4712" y="851"/>
                  </a:lnTo>
                  <a:lnTo>
                    <a:pt x="4712" y="0"/>
                  </a:lnTo>
                  <a:close/>
                </a:path>
              </a:pathLst>
            </a:custGeom>
            <a:solidFill>
              <a:schemeClr val="lt2"/>
            </a:solidFill>
            <a:ln w="0">
              <a:noFill/>
            </a:ln>
          </p:spPr>
          <p:style>
            <a:lnRef idx="0"/>
            <a:fillRef idx="0"/>
            <a:effectRef idx="0"/>
            <a:fontRef idx="minor"/>
          </p:style>
        </p:sp>
        <p:sp>
          <p:nvSpPr>
            <p:cNvPr id="872" name="Google Shape;1219;p19"/>
            <p:cNvSpPr/>
            <p:nvPr/>
          </p:nvSpPr>
          <p:spPr>
            <a:xfrm flipH="1">
              <a:off x="8300880" y="295200"/>
              <a:ext cx="495000" cy="57240"/>
            </a:xfrm>
            <a:custGeom>
              <a:avLst/>
              <a:gdLst/>
              <a:ahLst/>
              <a:rect l="l" t="t" r="r" b="b"/>
              <a:pathLst>
                <a:path w="19819" h="852">
                  <a:moveTo>
                    <a:pt x="0" y="0"/>
                  </a:moveTo>
                  <a:lnTo>
                    <a:pt x="0" y="851"/>
                  </a:lnTo>
                  <a:lnTo>
                    <a:pt x="19818" y="851"/>
                  </a:lnTo>
                  <a:lnTo>
                    <a:pt x="19818" y="0"/>
                  </a:lnTo>
                  <a:close/>
                </a:path>
              </a:pathLst>
            </a:custGeom>
            <a:solidFill>
              <a:schemeClr val="dk2"/>
            </a:solidFill>
            <a:ln w="0">
              <a:noFill/>
            </a:ln>
          </p:spPr>
          <p:style>
            <a:lnRef idx="0"/>
            <a:fillRef idx="0"/>
            <a:effectRef idx="0"/>
            <a:fontRef idx="minor"/>
          </p:style>
        </p:sp>
      </p:grpSp>
      <p:grpSp>
        <p:nvGrpSpPr>
          <p:cNvPr id="873" name="Google Shape;1220;p19"/>
          <p:cNvGrpSpPr/>
          <p:nvPr/>
        </p:nvGrpSpPr>
        <p:grpSpPr>
          <a:xfrm>
            <a:off x="8449920" y="1962000"/>
            <a:ext cx="160560" cy="2331000"/>
            <a:chOff x="8449920" y="1962000"/>
            <a:chExt cx="160560" cy="2331000"/>
          </a:xfrm>
        </p:grpSpPr>
        <p:sp>
          <p:nvSpPr>
            <p:cNvPr id="874" name="Google Shape;1221;p19"/>
            <p:cNvSpPr/>
            <p:nvPr/>
          </p:nvSpPr>
          <p:spPr>
            <a:xfrm flipH="1">
              <a:off x="8449920" y="3509280"/>
              <a:ext cx="160560" cy="127080"/>
            </a:xfrm>
            <a:custGeom>
              <a:avLst/>
              <a:gdLst/>
              <a:ahLst/>
              <a:rect l="l" t="t" r="r" b="b"/>
              <a:pathLst>
                <a:path w="3223" h="2554">
                  <a:moveTo>
                    <a:pt x="1581" y="0"/>
                  </a:moveTo>
                  <a:lnTo>
                    <a:pt x="0" y="2554"/>
                  </a:lnTo>
                  <a:lnTo>
                    <a:pt x="3222" y="2554"/>
                  </a:lnTo>
                  <a:lnTo>
                    <a:pt x="1581" y="0"/>
                  </a:lnTo>
                  <a:close/>
                </a:path>
              </a:pathLst>
            </a:custGeom>
            <a:solidFill>
              <a:schemeClr val="dk2"/>
            </a:solidFill>
            <a:ln w="0">
              <a:noFill/>
            </a:ln>
          </p:spPr>
          <p:style>
            <a:lnRef idx="0"/>
            <a:fillRef idx="0"/>
            <a:effectRef idx="0"/>
            <a:fontRef idx="minor"/>
          </p:style>
        </p:sp>
        <p:sp>
          <p:nvSpPr>
            <p:cNvPr id="875" name="Google Shape;1222;p19"/>
            <p:cNvSpPr/>
            <p:nvPr/>
          </p:nvSpPr>
          <p:spPr>
            <a:xfrm flipH="1">
              <a:off x="8449920" y="4167360"/>
              <a:ext cx="160560" cy="125640"/>
            </a:xfrm>
            <a:custGeom>
              <a:avLst/>
              <a:gdLst/>
              <a:ahLst/>
              <a:rect l="l" t="t" r="r" b="b"/>
              <a:pathLst>
                <a:path w="3223" h="2523">
                  <a:moveTo>
                    <a:pt x="1581" y="0"/>
                  </a:moveTo>
                  <a:lnTo>
                    <a:pt x="0" y="2523"/>
                  </a:lnTo>
                  <a:lnTo>
                    <a:pt x="3222" y="2523"/>
                  </a:lnTo>
                  <a:lnTo>
                    <a:pt x="1581" y="0"/>
                  </a:lnTo>
                  <a:close/>
                </a:path>
              </a:pathLst>
            </a:custGeom>
            <a:solidFill>
              <a:schemeClr val="dk2"/>
            </a:solidFill>
            <a:ln w="0">
              <a:noFill/>
            </a:ln>
          </p:spPr>
          <p:style>
            <a:lnRef idx="0"/>
            <a:fillRef idx="0"/>
            <a:effectRef idx="0"/>
            <a:fontRef idx="minor"/>
          </p:style>
        </p:sp>
        <p:sp>
          <p:nvSpPr>
            <p:cNvPr id="876" name="Google Shape;1223;p19"/>
            <p:cNvSpPr/>
            <p:nvPr/>
          </p:nvSpPr>
          <p:spPr>
            <a:xfrm flipH="1">
              <a:off x="8449920" y="1962000"/>
              <a:ext cx="160560" cy="127080"/>
            </a:xfrm>
            <a:custGeom>
              <a:avLst/>
              <a:gdLst/>
              <a:ahLst/>
              <a:rect l="l" t="t" r="r" b="b"/>
              <a:pathLst>
                <a:path w="3223" h="2554">
                  <a:moveTo>
                    <a:pt x="1581" y="0"/>
                  </a:moveTo>
                  <a:lnTo>
                    <a:pt x="0" y="2553"/>
                  </a:lnTo>
                  <a:lnTo>
                    <a:pt x="3222" y="2553"/>
                  </a:lnTo>
                  <a:lnTo>
                    <a:pt x="1581" y="0"/>
                  </a:lnTo>
                  <a:close/>
                </a:path>
              </a:pathLst>
            </a:custGeom>
            <a:solidFill>
              <a:schemeClr val="dk2"/>
            </a:solidFill>
            <a:ln w="0">
              <a:noFill/>
            </a:ln>
          </p:spPr>
          <p:style>
            <a:lnRef idx="0"/>
            <a:fillRef idx="0"/>
            <a:effectRef idx="0"/>
            <a:fontRef idx="minor"/>
          </p:style>
        </p:sp>
        <p:sp>
          <p:nvSpPr>
            <p:cNvPr id="877" name="Google Shape;1224;p19"/>
            <p:cNvSpPr/>
            <p:nvPr/>
          </p:nvSpPr>
          <p:spPr>
            <a:xfrm flipH="1">
              <a:off x="8449920" y="2620440"/>
              <a:ext cx="160560" cy="125640"/>
            </a:xfrm>
            <a:custGeom>
              <a:avLst/>
              <a:gdLst/>
              <a:ahLst/>
              <a:rect l="l" t="t" r="r" b="b"/>
              <a:pathLst>
                <a:path w="3223" h="2524">
                  <a:moveTo>
                    <a:pt x="1581" y="1"/>
                  </a:moveTo>
                  <a:lnTo>
                    <a:pt x="0" y="2524"/>
                  </a:lnTo>
                  <a:lnTo>
                    <a:pt x="3222" y="2524"/>
                  </a:lnTo>
                  <a:lnTo>
                    <a:pt x="1581" y="1"/>
                  </a:lnTo>
                  <a:close/>
                </a:path>
              </a:pathLst>
            </a:custGeom>
            <a:solidFill>
              <a:schemeClr val="dk2"/>
            </a:solidFill>
            <a:ln w="0">
              <a:noFill/>
            </a:ln>
          </p:spPr>
          <p:style>
            <a:lnRef idx="0"/>
            <a:fillRef idx="0"/>
            <a:effectRef idx="0"/>
            <a:fontRef idx="minor"/>
          </p:style>
        </p:sp>
        <p:sp>
          <p:nvSpPr>
            <p:cNvPr id="878" name="Google Shape;1225;p19"/>
            <p:cNvSpPr/>
            <p:nvPr/>
          </p:nvSpPr>
          <p:spPr>
            <a:xfrm flipH="1">
              <a:off x="8449920" y="2898000"/>
              <a:ext cx="160560" cy="127080"/>
            </a:xfrm>
            <a:custGeom>
              <a:avLst/>
              <a:gdLst/>
              <a:ahLst/>
              <a:rect l="l" t="t" r="r" b="b"/>
              <a:pathLst>
                <a:path w="3223" h="2554">
                  <a:moveTo>
                    <a:pt x="1581" y="0"/>
                  </a:moveTo>
                  <a:lnTo>
                    <a:pt x="0" y="2553"/>
                  </a:lnTo>
                  <a:lnTo>
                    <a:pt x="3222" y="2553"/>
                  </a:lnTo>
                  <a:lnTo>
                    <a:pt x="1581" y="0"/>
                  </a:lnTo>
                  <a:close/>
                </a:path>
              </a:pathLst>
            </a:custGeom>
            <a:solidFill>
              <a:schemeClr val="dk2"/>
            </a:solidFill>
            <a:ln w="0">
              <a:noFill/>
            </a:ln>
          </p:spPr>
          <p:style>
            <a:lnRef idx="0"/>
            <a:fillRef idx="0"/>
            <a:effectRef idx="0"/>
            <a:fontRef idx="minor"/>
          </p:style>
        </p:sp>
      </p:grpSp>
      <p:grpSp>
        <p:nvGrpSpPr>
          <p:cNvPr id="879" name="Google Shape;1226;p19"/>
          <p:cNvGrpSpPr/>
          <p:nvPr/>
        </p:nvGrpSpPr>
        <p:grpSpPr>
          <a:xfrm>
            <a:off x="8233560" y="4558320"/>
            <a:ext cx="1225080" cy="331200"/>
            <a:chOff x="8233560" y="4558320"/>
            <a:chExt cx="1225080" cy="331200"/>
          </a:xfrm>
        </p:grpSpPr>
        <p:sp>
          <p:nvSpPr>
            <p:cNvPr id="880" name="Google Shape;1227;p19"/>
            <p:cNvSpPr/>
            <p:nvPr/>
          </p:nvSpPr>
          <p:spPr>
            <a:xfrm>
              <a:off x="8672040" y="4700160"/>
              <a:ext cx="786600" cy="47520"/>
            </a:xfrm>
            <a:prstGeom prst="rect">
              <a:avLst/>
            </a:prstGeom>
            <a:solidFill>
              <a:schemeClr val="dk2"/>
            </a:solidFill>
            <a:ln w="0">
              <a:noFill/>
            </a:ln>
          </p:spPr>
          <p:style>
            <a:lnRef idx="0"/>
            <a:fillRef idx="0"/>
            <a:effectRef idx="0"/>
            <a:fontRef idx="minor"/>
          </p:style>
        </p:sp>
        <p:sp>
          <p:nvSpPr>
            <p:cNvPr id="881" name="Google Shape;1228;p19"/>
            <p:cNvSpPr/>
            <p:nvPr/>
          </p:nvSpPr>
          <p:spPr>
            <a:xfrm>
              <a:off x="8233560" y="4842000"/>
              <a:ext cx="786600" cy="47520"/>
            </a:xfrm>
            <a:prstGeom prst="rect">
              <a:avLst/>
            </a:prstGeom>
            <a:solidFill>
              <a:schemeClr val="lt2"/>
            </a:solidFill>
            <a:ln w="0">
              <a:noFill/>
            </a:ln>
          </p:spPr>
          <p:style>
            <a:lnRef idx="0"/>
            <a:fillRef idx="0"/>
            <a:effectRef idx="0"/>
            <a:fontRef idx="minor"/>
          </p:style>
        </p:sp>
        <p:sp>
          <p:nvSpPr>
            <p:cNvPr id="882" name="Google Shape;1229;p19"/>
            <p:cNvSpPr/>
            <p:nvPr/>
          </p:nvSpPr>
          <p:spPr>
            <a:xfrm>
              <a:off x="8914680" y="4558320"/>
              <a:ext cx="230760" cy="47520"/>
            </a:xfrm>
            <a:prstGeom prst="rect">
              <a:avLst/>
            </a:prstGeom>
            <a:solidFill>
              <a:schemeClr val="dk2"/>
            </a:solidFill>
            <a:ln w="0">
              <a:noFill/>
            </a:ln>
          </p:spPr>
          <p:style>
            <a:lnRef idx="0"/>
            <a:fillRef idx="0"/>
            <a:effectRef idx="0"/>
            <a:fontRef idx="minor"/>
          </p:style>
        </p:sp>
      </p:grpSp>
      <p:grpSp>
        <p:nvGrpSpPr>
          <p:cNvPr id="883" name="Google Shape;1230;p19"/>
          <p:cNvGrpSpPr/>
          <p:nvPr/>
        </p:nvGrpSpPr>
        <p:grpSpPr>
          <a:xfrm>
            <a:off x="464400" y="686880"/>
            <a:ext cx="934920" cy="57240"/>
            <a:chOff x="464400" y="686880"/>
            <a:chExt cx="934920" cy="57240"/>
          </a:xfrm>
        </p:grpSpPr>
        <p:sp>
          <p:nvSpPr>
            <p:cNvPr id="884" name="Google Shape;1231;p19"/>
            <p:cNvSpPr/>
            <p:nvPr/>
          </p:nvSpPr>
          <p:spPr>
            <a:xfrm>
              <a:off x="464400" y="686880"/>
              <a:ext cx="495000" cy="57240"/>
            </a:xfrm>
            <a:custGeom>
              <a:avLst/>
              <a:gdLst/>
              <a:ahLst/>
              <a:rect l="l" t="t" r="r" b="b"/>
              <a:pathLst>
                <a:path w="19819" h="852">
                  <a:moveTo>
                    <a:pt x="0" y="0"/>
                  </a:moveTo>
                  <a:lnTo>
                    <a:pt x="0" y="851"/>
                  </a:lnTo>
                  <a:lnTo>
                    <a:pt x="19818" y="851"/>
                  </a:lnTo>
                  <a:lnTo>
                    <a:pt x="19818" y="0"/>
                  </a:lnTo>
                  <a:close/>
                </a:path>
              </a:pathLst>
            </a:custGeom>
            <a:solidFill>
              <a:schemeClr val="lt2"/>
            </a:solidFill>
            <a:ln w="0">
              <a:noFill/>
            </a:ln>
          </p:spPr>
          <p:style>
            <a:lnRef idx="0"/>
            <a:fillRef idx="0"/>
            <a:effectRef idx="0"/>
            <a:fontRef idx="minor"/>
          </p:style>
        </p:sp>
        <p:sp>
          <p:nvSpPr>
            <p:cNvPr id="885" name="Google Shape;1232;p19"/>
            <p:cNvSpPr/>
            <p:nvPr/>
          </p:nvSpPr>
          <p:spPr>
            <a:xfrm>
              <a:off x="1281960" y="686880"/>
              <a:ext cx="117360" cy="57240"/>
            </a:xfrm>
            <a:custGeom>
              <a:avLst/>
              <a:gdLst/>
              <a:ahLst/>
              <a:rect l="l" t="t" r="r" b="b"/>
              <a:pathLst>
                <a:path w="4713" h="852">
                  <a:moveTo>
                    <a:pt x="1" y="0"/>
                  </a:moveTo>
                  <a:lnTo>
                    <a:pt x="1" y="851"/>
                  </a:lnTo>
                  <a:lnTo>
                    <a:pt x="4712" y="851"/>
                  </a:lnTo>
                  <a:lnTo>
                    <a:pt x="4712" y="0"/>
                  </a:lnTo>
                  <a:close/>
                </a:path>
              </a:pathLst>
            </a:custGeom>
            <a:solidFill>
              <a:schemeClr val="lt2"/>
            </a:solidFill>
            <a:ln w="0">
              <a:noFill/>
            </a:ln>
          </p:spPr>
          <p:style>
            <a:lnRef idx="0"/>
            <a:fillRef idx="0"/>
            <a:effectRef idx="0"/>
            <a:fontRef idx="minor"/>
          </p:style>
        </p:sp>
      </p:grpSp>
      <p:grpSp>
        <p:nvGrpSpPr>
          <p:cNvPr id="886" name="Google Shape;1233;p19"/>
          <p:cNvGrpSpPr/>
          <p:nvPr/>
        </p:nvGrpSpPr>
        <p:grpSpPr>
          <a:xfrm>
            <a:off x="-590760" y="3835440"/>
            <a:ext cx="2043000" cy="2037600"/>
            <a:chOff x="-590760" y="3835440"/>
            <a:chExt cx="2043000" cy="2037600"/>
          </a:xfrm>
        </p:grpSpPr>
        <p:sp>
          <p:nvSpPr>
            <p:cNvPr id="887" name="Google Shape;1234;p19"/>
            <p:cNvSpPr/>
            <p:nvPr/>
          </p:nvSpPr>
          <p:spPr>
            <a:xfrm>
              <a:off x="-387720" y="4038840"/>
              <a:ext cx="1454760" cy="1454760"/>
            </a:xfrm>
            <a:custGeom>
              <a:avLst/>
              <a:gdLst/>
              <a:ahLst/>
              <a:rect l="l" t="t" r="r" b="b"/>
              <a:pathLst>
                <a:path w="16324" h="16323">
                  <a:moveTo>
                    <a:pt x="16019" y="0"/>
                  </a:moveTo>
                  <a:lnTo>
                    <a:pt x="1" y="16019"/>
                  </a:lnTo>
                  <a:cubicBezTo>
                    <a:pt x="62" y="16140"/>
                    <a:pt x="153" y="16201"/>
                    <a:pt x="214" y="16323"/>
                  </a:cubicBezTo>
                  <a:lnTo>
                    <a:pt x="16323" y="213"/>
                  </a:lnTo>
                  <a:cubicBezTo>
                    <a:pt x="16262" y="152"/>
                    <a:pt x="16141" y="61"/>
                    <a:pt x="16019" y="0"/>
                  </a:cubicBezTo>
                  <a:close/>
                </a:path>
              </a:pathLst>
            </a:custGeom>
            <a:solidFill>
              <a:schemeClr val="accent4"/>
            </a:solidFill>
            <a:ln w="0">
              <a:noFill/>
            </a:ln>
          </p:spPr>
          <p:style>
            <a:lnRef idx="0"/>
            <a:fillRef idx="0"/>
            <a:effectRef idx="0"/>
            <a:fontRef idx="minor"/>
          </p:style>
        </p:sp>
        <p:sp>
          <p:nvSpPr>
            <p:cNvPr id="888" name="Google Shape;1235;p19"/>
            <p:cNvSpPr/>
            <p:nvPr/>
          </p:nvSpPr>
          <p:spPr>
            <a:xfrm>
              <a:off x="-560880" y="3865320"/>
              <a:ext cx="1281240" cy="1281240"/>
            </a:xfrm>
            <a:custGeom>
              <a:avLst/>
              <a:gdLst/>
              <a:ahLst/>
              <a:rect l="l" t="t" r="r" b="b"/>
              <a:pathLst>
                <a:path w="14378" h="14378">
                  <a:moveTo>
                    <a:pt x="13952" y="0"/>
                  </a:moveTo>
                  <a:lnTo>
                    <a:pt x="0" y="13952"/>
                  </a:lnTo>
                  <a:cubicBezTo>
                    <a:pt x="31" y="14104"/>
                    <a:pt x="61" y="14225"/>
                    <a:pt x="122" y="14377"/>
                  </a:cubicBezTo>
                  <a:lnTo>
                    <a:pt x="14378" y="122"/>
                  </a:lnTo>
                  <a:cubicBezTo>
                    <a:pt x="14226" y="91"/>
                    <a:pt x="14104" y="31"/>
                    <a:pt x="13952" y="0"/>
                  </a:cubicBezTo>
                  <a:close/>
                </a:path>
              </a:pathLst>
            </a:custGeom>
            <a:solidFill>
              <a:schemeClr val="accent4"/>
            </a:solidFill>
            <a:ln w="0">
              <a:noFill/>
            </a:ln>
          </p:spPr>
          <p:style>
            <a:lnRef idx="0"/>
            <a:fillRef idx="0"/>
            <a:effectRef idx="0"/>
            <a:fontRef idx="minor"/>
          </p:style>
        </p:sp>
        <p:sp>
          <p:nvSpPr>
            <p:cNvPr id="889" name="Google Shape;1236;p19"/>
            <p:cNvSpPr/>
            <p:nvPr/>
          </p:nvSpPr>
          <p:spPr>
            <a:xfrm>
              <a:off x="-455400" y="3971160"/>
              <a:ext cx="1422360" cy="1422360"/>
            </a:xfrm>
            <a:custGeom>
              <a:avLst/>
              <a:gdLst/>
              <a:ahLst/>
              <a:rect l="l" t="t" r="r" b="b"/>
              <a:pathLst>
                <a:path w="15959" h="15959">
                  <a:moveTo>
                    <a:pt x="15655" y="1"/>
                  </a:moveTo>
                  <a:lnTo>
                    <a:pt x="1" y="15654"/>
                  </a:lnTo>
                  <a:cubicBezTo>
                    <a:pt x="62" y="15776"/>
                    <a:pt x="92" y="15867"/>
                    <a:pt x="183" y="15958"/>
                  </a:cubicBezTo>
                  <a:lnTo>
                    <a:pt x="15959" y="183"/>
                  </a:lnTo>
                  <a:cubicBezTo>
                    <a:pt x="15837" y="122"/>
                    <a:pt x="15715" y="61"/>
                    <a:pt x="15655" y="1"/>
                  </a:cubicBezTo>
                  <a:close/>
                </a:path>
              </a:pathLst>
            </a:custGeom>
            <a:solidFill>
              <a:schemeClr val="accent4"/>
            </a:solidFill>
            <a:ln w="0">
              <a:noFill/>
            </a:ln>
          </p:spPr>
          <p:style>
            <a:lnRef idx="0"/>
            <a:fillRef idx="0"/>
            <a:effectRef idx="0"/>
            <a:fontRef idx="minor"/>
          </p:style>
        </p:sp>
        <p:sp>
          <p:nvSpPr>
            <p:cNvPr id="890" name="Google Shape;1237;p19"/>
            <p:cNvSpPr/>
            <p:nvPr/>
          </p:nvSpPr>
          <p:spPr>
            <a:xfrm>
              <a:off x="-517680" y="3908880"/>
              <a:ext cx="1365480" cy="1365480"/>
            </a:xfrm>
            <a:custGeom>
              <a:avLst/>
              <a:gdLst/>
              <a:ahLst/>
              <a:rect l="l" t="t" r="r" b="b"/>
              <a:pathLst>
                <a:path w="15321" h="15320">
                  <a:moveTo>
                    <a:pt x="14986" y="0"/>
                  </a:moveTo>
                  <a:lnTo>
                    <a:pt x="1" y="14985"/>
                  </a:lnTo>
                  <a:cubicBezTo>
                    <a:pt x="31" y="15107"/>
                    <a:pt x="122" y="15198"/>
                    <a:pt x="153" y="15320"/>
                  </a:cubicBezTo>
                  <a:lnTo>
                    <a:pt x="15320" y="152"/>
                  </a:lnTo>
                  <a:cubicBezTo>
                    <a:pt x="15199" y="122"/>
                    <a:pt x="15107" y="61"/>
                    <a:pt x="14986" y="0"/>
                  </a:cubicBezTo>
                  <a:close/>
                </a:path>
              </a:pathLst>
            </a:custGeom>
            <a:solidFill>
              <a:schemeClr val="accent4"/>
            </a:solidFill>
            <a:ln w="0">
              <a:noFill/>
            </a:ln>
          </p:spPr>
          <p:style>
            <a:lnRef idx="0"/>
            <a:fillRef idx="0"/>
            <a:effectRef idx="0"/>
            <a:fontRef idx="minor"/>
          </p:style>
        </p:sp>
        <p:sp>
          <p:nvSpPr>
            <p:cNvPr id="891" name="Google Shape;1238;p19"/>
            <p:cNvSpPr/>
            <p:nvPr/>
          </p:nvSpPr>
          <p:spPr>
            <a:xfrm>
              <a:off x="-587880" y="3840840"/>
              <a:ext cx="1162080" cy="1162080"/>
            </a:xfrm>
            <a:custGeom>
              <a:avLst/>
              <a:gdLst/>
              <a:ahLst/>
              <a:rect l="l" t="t" r="r" b="b"/>
              <a:pathLst>
                <a:path w="13041" h="13041">
                  <a:moveTo>
                    <a:pt x="12584" y="1"/>
                  </a:moveTo>
                  <a:lnTo>
                    <a:pt x="0" y="12584"/>
                  </a:lnTo>
                  <a:cubicBezTo>
                    <a:pt x="0" y="12736"/>
                    <a:pt x="31" y="12888"/>
                    <a:pt x="31" y="13040"/>
                  </a:cubicBezTo>
                  <a:lnTo>
                    <a:pt x="13040" y="61"/>
                  </a:lnTo>
                  <a:cubicBezTo>
                    <a:pt x="12888" y="1"/>
                    <a:pt x="12736" y="1"/>
                    <a:pt x="12584" y="1"/>
                  </a:cubicBezTo>
                  <a:close/>
                </a:path>
              </a:pathLst>
            </a:custGeom>
            <a:solidFill>
              <a:schemeClr val="accent4"/>
            </a:solidFill>
            <a:ln w="0">
              <a:noFill/>
            </a:ln>
          </p:spPr>
          <p:style>
            <a:lnRef idx="0"/>
            <a:fillRef idx="0"/>
            <a:effectRef idx="0"/>
            <a:fontRef idx="minor"/>
          </p:style>
        </p:sp>
        <p:sp>
          <p:nvSpPr>
            <p:cNvPr id="892" name="Google Shape;1239;p19"/>
            <p:cNvSpPr/>
            <p:nvPr/>
          </p:nvSpPr>
          <p:spPr>
            <a:xfrm>
              <a:off x="-303480" y="4122720"/>
              <a:ext cx="1463040" cy="1463040"/>
            </a:xfrm>
            <a:custGeom>
              <a:avLst/>
              <a:gdLst/>
              <a:ahLst/>
              <a:rect l="l" t="t" r="r" b="b"/>
              <a:pathLst>
                <a:path w="16414" h="16415">
                  <a:moveTo>
                    <a:pt x="16201" y="1"/>
                  </a:moveTo>
                  <a:lnTo>
                    <a:pt x="0" y="16202"/>
                  </a:lnTo>
                  <a:lnTo>
                    <a:pt x="122" y="16293"/>
                  </a:lnTo>
                  <a:lnTo>
                    <a:pt x="213" y="16414"/>
                  </a:lnTo>
                  <a:lnTo>
                    <a:pt x="16414" y="244"/>
                  </a:lnTo>
                  <a:cubicBezTo>
                    <a:pt x="16414" y="183"/>
                    <a:pt x="16353" y="153"/>
                    <a:pt x="16292" y="122"/>
                  </a:cubicBezTo>
                  <a:lnTo>
                    <a:pt x="16201" y="1"/>
                  </a:lnTo>
                  <a:close/>
                </a:path>
              </a:pathLst>
            </a:custGeom>
            <a:solidFill>
              <a:schemeClr val="accent4"/>
            </a:solidFill>
            <a:ln w="0">
              <a:noFill/>
            </a:ln>
          </p:spPr>
          <p:style>
            <a:lnRef idx="0"/>
            <a:fillRef idx="0"/>
            <a:effectRef idx="0"/>
            <a:fontRef idx="minor"/>
          </p:style>
        </p:sp>
        <p:sp>
          <p:nvSpPr>
            <p:cNvPr id="893" name="Google Shape;1240;p19"/>
            <p:cNvSpPr/>
            <p:nvPr/>
          </p:nvSpPr>
          <p:spPr>
            <a:xfrm>
              <a:off x="-590760" y="3835440"/>
              <a:ext cx="999720" cy="999720"/>
            </a:xfrm>
            <a:custGeom>
              <a:avLst/>
              <a:gdLst/>
              <a:ahLst/>
              <a:rect l="l" t="t" r="r" b="b"/>
              <a:pathLst>
                <a:path w="11217" h="11217">
                  <a:moveTo>
                    <a:pt x="11216" y="1"/>
                  </a:moveTo>
                  <a:cubicBezTo>
                    <a:pt x="11003" y="1"/>
                    <a:pt x="10851" y="1"/>
                    <a:pt x="10669" y="31"/>
                  </a:cubicBezTo>
                  <a:lnTo>
                    <a:pt x="30" y="10670"/>
                  </a:lnTo>
                  <a:cubicBezTo>
                    <a:pt x="30" y="10852"/>
                    <a:pt x="0" y="11004"/>
                    <a:pt x="0" y="11217"/>
                  </a:cubicBezTo>
                  <a:lnTo>
                    <a:pt x="11216" y="1"/>
                  </a:lnTo>
                  <a:close/>
                </a:path>
              </a:pathLst>
            </a:custGeom>
            <a:solidFill>
              <a:schemeClr val="accent4"/>
            </a:solidFill>
            <a:ln w="0">
              <a:noFill/>
            </a:ln>
          </p:spPr>
          <p:style>
            <a:lnRef idx="0"/>
            <a:fillRef idx="0"/>
            <a:effectRef idx="0"/>
            <a:fontRef idx="minor"/>
          </p:style>
        </p:sp>
        <p:sp>
          <p:nvSpPr>
            <p:cNvPr id="894" name="Google Shape;1241;p19"/>
            <p:cNvSpPr/>
            <p:nvPr/>
          </p:nvSpPr>
          <p:spPr>
            <a:xfrm>
              <a:off x="-569160" y="3859920"/>
              <a:ext cx="774720" cy="771840"/>
            </a:xfrm>
            <a:custGeom>
              <a:avLst/>
              <a:gdLst/>
              <a:ahLst/>
              <a:rect l="l" t="t" r="r" b="b"/>
              <a:pathLst>
                <a:path w="8694" h="8664">
                  <a:moveTo>
                    <a:pt x="8693" y="0"/>
                  </a:moveTo>
                  <a:lnTo>
                    <a:pt x="8693" y="0"/>
                  </a:lnTo>
                  <a:cubicBezTo>
                    <a:pt x="8450" y="31"/>
                    <a:pt x="8207" y="92"/>
                    <a:pt x="7994" y="183"/>
                  </a:cubicBezTo>
                  <a:lnTo>
                    <a:pt x="213" y="7964"/>
                  </a:lnTo>
                  <a:cubicBezTo>
                    <a:pt x="122" y="8207"/>
                    <a:pt x="61" y="8420"/>
                    <a:pt x="0" y="8663"/>
                  </a:cubicBezTo>
                  <a:lnTo>
                    <a:pt x="8693" y="0"/>
                  </a:lnTo>
                  <a:close/>
                </a:path>
              </a:pathLst>
            </a:custGeom>
            <a:solidFill>
              <a:schemeClr val="accent4"/>
            </a:solidFill>
            <a:ln w="0">
              <a:noFill/>
            </a:ln>
          </p:spPr>
          <p:style>
            <a:lnRef idx="0"/>
            <a:fillRef idx="0"/>
            <a:effectRef idx="0"/>
            <a:fontRef idx="minor"/>
          </p:style>
        </p:sp>
        <p:sp>
          <p:nvSpPr>
            <p:cNvPr id="895" name="Google Shape;1242;p19"/>
            <p:cNvSpPr/>
            <p:nvPr/>
          </p:nvSpPr>
          <p:spPr>
            <a:xfrm>
              <a:off x="452520" y="4878720"/>
              <a:ext cx="999720" cy="994320"/>
            </a:xfrm>
            <a:custGeom>
              <a:avLst/>
              <a:gdLst/>
              <a:ahLst/>
              <a:rect l="l" t="t" r="r" b="b"/>
              <a:pathLst>
                <a:path w="11217" h="11156">
                  <a:moveTo>
                    <a:pt x="11216" y="0"/>
                  </a:moveTo>
                  <a:lnTo>
                    <a:pt x="0" y="11155"/>
                  </a:lnTo>
                  <a:cubicBezTo>
                    <a:pt x="183" y="11155"/>
                    <a:pt x="335" y="11155"/>
                    <a:pt x="517" y="11125"/>
                  </a:cubicBezTo>
                  <a:lnTo>
                    <a:pt x="11156" y="517"/>
                  </a:lnTo>
                  <a:cubicBezTo>
                    <a:pt x="11156" y="334"/>
                    <a:pt x="11216" y="182"/>
                    <a:pt x="11216" y="0"/>
                  </a:cubicBezTo>
                  <a:close/>
                </a:path>
              </a:pathLst>
            </a:custGeom>
            <a:solidFill>
              <a:schemeClr val="accent4"/>
            </a:solidFill>
            <a:ln w="0">
              <a:noFill/>
            </a:ln>
          </p:spPr>
          <p:style>
            <a:lnRef idx="0"/>
            <a:fillRef idx="0"/>
            <a:effectRef idx="0"/>
            <a:fontRef idx="minor"/>
          </p:style>
        </p:sp>
        <p:sp>
          <p:nvSpPr>
            <p:cNvPr id="896" name="Google Shape;1243;p19"/>
            <p:cNvSpPr/>
            <p:nvPr/>
          </p:nvSpPr>
          <p:spPr>
            <a:xfrm>
              <a:off x="281880" y="4708080"/>
              <a:ext cx="1162080" cy="1159560"/>
            </a:xfrm>
            <a:custGeom>
              <a:avLst/>
              <a:gdLst/>
              <a:ahLst/>
              <a:rect l="l" t="t" r="r" b="b"/>
              <a:pathLst>
                <a:path w="13041" h="13010">
                  <a:moveTo>
                    <a:pt x="13010" y="0"/>
                  </a:moveTo>
                  <a:lnTo>
                    <a:pt x="1" y="12979"/>
                  </a:lnTo>
                  <a:cubicBezTo>
                    <a:pt x="152" y="13009"/>
                    <a:pt x="304" y="13009"/>
                    <a:pt x="456" y="13009"/>
                  </a:cubicBezTo>
                  <a:lnTo>
                    <a:pt x="13040" y="456"/>
                  </a:lnTo>
                  <a:cubicBezTo>
                    <a:pt x="13040" y="304"/>
                    <a:pt x="13010" y="152"/>
                    <a:pt x="13010" y="0"/>
                  </a:cubicBezTo>
                  <a:close/>
                </a:path>
              </a:pathLst>
            </a:custGeom>
            <a:solidFill>
              <a:schemeClr val="accent4"/>
            </a:solidFill>
            <a:ln w="0">
              <a:noFill/>
            </a:ln>
          </p:spPr>
          <p:style>
            <a:lnRef idx="0"/>
            <a:fillRef idx="0"/>
            <a:effectRef idx="0"/>
            <a:fontRef idx="minor"/>
          </p:style>
        </p:sp>
        <p:sp>
          <p:nvSpPr>
            <p:cNvPr id="897" name="Google Shape;1244;p19"/>
            <p:cNvSpPr/>
            <p:nvPr/>
          </p:nvSpPr>
          <p:spPr>
            <a:xfrm>
              <a:off x="-452520" y="3973680"/>
              <a:ext cx="362880" cy="362880"/>
            </a:xfrm>
            <a:custGeom>
              <a:avLst/>
              <a:gdLst/>
              <a:ahLst/>
              <a:rect l="l" t="t" r="r" b="b"/>
              <a:pathLst>
                <a:path w="4074" h="4074">
                  <a:moveTo>
                    <a:pt x="4073" y="1"/>
                  </a:moveTo>
                  <a:lnTo>
                    <a:pt x="4073" y="1"/>
                  </a:lnTo>
                  <a:cubicBezTo>
                    <a:pt x="3253" y="487"/>
                    <a:pt x="2462" y="1065"/>
                    <a:pt x="1794" y="1794"/>
                  </a:cubicBezTo>
                  <a:cubicBezTo>
                    <a:pt x="1095" y="2463"/>
                    <a:pt x="487" y="3253"/>
                    <a:pt x="0" y="4074"/>
                  </a:cubicBezTo>
                  <a:lnTo>
                    <a:pt x="4073" y="1"/>
                  </a:lnTo>
                  <a:close/>
                </a:path>
              </a:pathLst>
            </a:custGeom>
            <a:solidFill>
              <a:schemeClr val="accent4"/>
            </a:solidFill>
            <a:ln w="0">
              <a:noFill/>
            </a:ln>
          </p:spPr>
          <p:style>
            <a:lnRef idx="0"/>
            <a:fillRef idx="0"/>
            <a:effectRef idx="0"/>
            <a:fontRef idx="minor"/>
          </p:style>
        </p:sp>
        <p:sp>
          <p:nvSpPr>
            <p:cNvPr id="898" name="Google Shape;1245;p19"/>
            <p:cNvSpPr/>
            <p:nvPr/>
          </p:nvSpPr>
          <p:spPr>
            <a:xfrm>
              <a:off x="655920" y="5082120"/>
              <a:ext cx="771840" cy="769320"/>
            </a:xfrm>
            <a:custGeom>
              <a:avLst/>
              <a:gdLst/>
              <a:ahLst/>
              <a:rect l="l" t="t" r="r" b="b"/>
              <a:pathLst>
                <a:path w="8663" h="8634">
                  <a:moveTo>
                    <a:pt x="8663" y="1"/>
                  </a:moveTo>
                  <a:lnTo>
                    <a:pt x="0" y="8633"/>
                  </a:lnTo>
                  <a:cubicBezTo>
                    <a:pt x="213" y="8572"/>
                    <a:pt x="456" y="8511"/>
                    <a:pt x="669" y="8420"/>
                  </a:cubicBezTo>
                  <a:lnTo>
                    <a:pt x="8481" y="669"/>
                  </a:lnTo>
                  <a:cubicBezTo>
                    <a:pt x="8541" y="457"/>
                    <a:pt x="8572" y="213"/>
                    <a:pt x="8663" y="1"/>
                  </a:cubicBezTo>
                  <a:close/>
                </a:path>
              </a:pathLst>
            </a:custGeom>
            <a:solidFill>
              <a:schemeClr val="accent4"/>
            </a:solidFill>
            <a:ln w="0">
              <a:noFill/>
            </a:ln>
          </p:spPr>
          <p:style>
            <a:lnRef idx="0"/>
            <a:fillRef idx="0"/>
            <a:effectRef idx="0"/>
            <a:fontRef idx="minor"/>
          </p:style>
        </p:sp>
        <p:sp>
          <p:nvSpPr>
            <p:cNvPr id="899" name="Google Shape;1246;p19"/>
            <p:cNvSpPr/>
            <p:nvPr/>
          </p:nvSpPr>
          <p:spPr>
            <a:xfrm>
              <a:off x="945720" y="5371920"/>
              <a:ext cx="362880" cy="362880"/>
            </a:xfrm>
            <a:custGeom>
              <a:avLst/>
              <a:gdLst/>
              <a:ahLst/>
              <a:rect l="l" t="t" r="r" b="b"/>
              <a:pathLst>
                <a:path w="4074" h="4074">
                  <a:moveTo>
                    <a:pt x="4073" y="0"/>
                  </a:moveTo>
                  <a:lnTo>
                    <a:pt x="0" y="4073"/>
                  </a:lnTo>
                  <a:cubicBezTo>
                    <a:pt x="821" y="3587"/>
                    <a:pt x="1611" y="3009"/>
                    <a:pt x="2280" y="2280"/>
                  </a:cubicBezTo>
                  <a:cubicBezTo>
                    <a:pt x="2979" y="1611"/>
                    <a:pt x="3587" y="821"/>
                    <a:pt x="4073" y="0"/>
                  </a:cubicBezTo>
                  <a:close/>
                </a:path>
              </a:pathLst>
            </a:custGeom>
            <a:solidFill>
              <a:schemeClr val="accent4"/>
            </a:solidFill>
            <a:ln w="0">
              <a:noFill/>
            </a:ln>
          </p:spPr>
          <p:style>
            <a:lnRef idx="0"/>
            <a:fillRef idx="0"/>
            <a:effectRef idx="0"/>
            <a:fontRef idx="minor"/>
          </p:style>
        </p:sp>
        <p:sp>
          <p:nvSpPr>
            <p:cNvPr id="900" name="Google Shape;1247;p19"/>
            <p:cNvSpPr/>
            <p:nvPr/>
          </p:nvSpPr>
          <p:spPr>
            <a:xfrm>
              <a:off x="-105840" y="4320720"/>
              <a:ext cx="1422360" cy="1422360"/>
            </a:xfrm>
            <a:custGeom>
              <a:avLst/>
              <a:gdLst/>
              <a:ahLst/>
              <a:rect l="l" t="t" r="r" b="b"/>
              <a:pathLst>
                <a:path w="15959" h="15959">
                  <a:moveTo>
                    <a:pt x="15746" y="1"/>
                  </a:moveTo>
                  <a:lnTo>
                    <a:pt x="1" y="15745"/>
                  </a:lnTo>
                  <a:cubicBezTo>
                    <a:pt x="92" y="15837"/>
                    <a:pt x="214" y="15867"/>
                    <a:pt x="305" y="15958"/>
                  </a:cubicBezTo>
                  <a:lnTo>
                    <a:pt x="15959" y="305"/>
                  </a:lnTo>
                  <a:cubicBezTo>
                    <a:pt x="15867" y="183"/>
                    <a:pt x="15837" y="61"/>
                    <a:pt x="15746" y="1"/>
                  </a:cubicBezTo>
                  <a:close/>
                </a:path>
              </a:pathLst>
            </a:custGeom>
            <a:solidFill>
              <a:schemeClr val="accent4"/>
            </a:solidFill>
            <a:ln w="0">
              <a:noFill/>
            </a:ln>
          </p:spPr>
          <p:style>
            <a:lnRef idx="0"/>
            <a:fillRef idx="0"/>
            <a:effectRef idx="0"/>
            <a:fontRef idx="minor"/>
          </p:style>
        </p:sp>
        <p:sp>
          <p:nvSpPr>
            <p:cNvPr id="901" name="Google Shape;1248;p19"/>
            <p:cNvSpPr/>
            <p:nvPr/>
          </p:nvSpPr>
          <p:spPr>
            <a:xfrm>
              <a:off x="-211320" y="4214880"/>
              <a:ext cx="1454760" cy="1454760"/>
            </a:xfrm>
            <a:custGeom>
              <a:avLst/>
              <a:gdLst/>
              <a:ahLst/>
              <a:rect l="l" t="t" r="r" b="b"/>
              <a:pathLst>
                <a:path w="16323" h="16323">
                  <a:moveTo>
                    <a:pt x="16110" y="0"/>
                  </a:moveTo>
                  <a:lnTo>
                    <a:pt x="0" y="16110"/>
                  </a:lnTo>
                  <a:cubicBezTo>
                    <a:pt x="61" y="16171"/>
                    <a:pt x="183" y="16262"/>
                    <a:pt x="304" y="16323"/>
                  </a:cubicBezTo>
                  <a:lnTo>
                    <a:pt x="16323" y="304"/>
                  </a:lnTo>
                  <a:cubicBezTo>
                    <a:pt x="16262" y="183"/>
                    <a:pt x="16171" y="122"/>
                    <a:pt x="16110" y="0"/>
                  </a:cubicBezTo>
                  <a:close/>
                </a:path>
              </a:pathLst>
            </a:custGeom>
            <a:solidFill>
              <a:schemeClr val="accent4"/>
            </a:solidFill>
            <a:ln w="0">
              <a:noFill/>
            </a:ln>
          </p:spPr>
          <p:style>
            <a:lnRef idx="0"/>
            <a:fillRef idx="0"/>
            <a:effectRef idx="0"/>
            <a:fontRef idx="minor"/>
          </p:style>
        </p:sp>
        <p:sp>
          <p:nvSpPr>
            <p:cNvPr id="902" name="Google Shape;1249;p19"/>
            <p:cNvSpPr/>
            <p:nvPr/>
          </p:nvSpPr>
          <p:spPr>
            <a:xfrm>
              <a:off x="138240" y="4564440"/>
              <a:ext cx="1278720" cy="1278720"/>
            </a:xfrm>
            <a:custGeom>
              <a:avLst/>
              <a:gdLst/>
              <a:ahLst/>
              <a:rect l="l" t="t" r="r" b="b"/>
              <a:pathLst>
                <a:path w="14348" h="14347">
                  <a:moveTo>
                    <a:pt x="14226" y="0"/>
                  </a:moveTo>
                  <a:lnTo>
                    <a:pt x="1" y="14225"/>
                  </a:lnTo>
                  <a:cubicBezTo>
                    <a:pt x="92" y="14286"/>
                    <a:pt x="244" y="14316"/>
                    <a:pt x="396" y="14347"/>
                  </a:cubicBezTo>
                  <a:lnTo>
                    <a:pt x="14347" y="395"/>
                  </a:lnTo>
                  <a:cubicBezTo>
                    <a:pt x="14317" y="243"/>
                    <a:pt x="14287" y="152"/>
                    <a:pt x="14226" y="0"/>
                  </a:cubicBezTo>
                  <a:close/>
                </a:path>
              </a:pathLst>
            </a:custGeom>
            <a:solidFill>
              <a:schemeClr val="accent4"/>
            </a:solidFill>
            <a:ln w="0">
              <a:noFill/>
            </a:ln>
          </p:spPr>
          <p:style>
            <a:lnRef idx="0"/>
            <a:fillRef idx="0"/>
            <a:effectRef idx="0"/>
            <a:fontRef idx="minor"/>
          </p:style>
        </p:sp>
        <p:sp>
          <p:nvSpPr>
            <p:cNvPr id="903" name="Google Shape;1250;p19"/>
            <p:cNvSpPr/>
            <p:nvPr/>
          </p:nvSpPr>
          <p:spPr>
            <a:xfrm>
              <a:off x="7920" y="4434480"/>
              <a:ext cx="1365480" cy="1365480"/>
            </a:xfrm>
            <a:custGeom>
              <a:avLst/>
              <a:gdLst/>
              <a:ahLst/>
              <a:rect l="l" t="t" r="r" b="b"/>
              <a:pathLst>
                <a:path w="15320" h="15320">
                  <a:moveTo>
                    <a:pt x="15168" y="0"/>
                  </a:moveTo>
                  <a:lnTo>
                    <a:pt x="1" y="15168"/>
                  </a:lnTo>
                  <a:cubicBezTo>
                    <a:pt x="122" y="15198"/>
                    <a:pt x="213" y="15289"/>
                    <a:pt x="335" y="15320"/>
                  </a:cubicBezTo>
                  <a:lnTo>
                    <a:pt x="15320" y="335"/>
                  </a:lnTo>
                  <a:cubicBezTo>
                    <a:pt x="15290" y="243"/>
                    <a:pt x="15198" y="122"/>
                    <a:pt x="15168" y="0"/>
                  </a:cubicBezTo>
                  <a:close/>
                </a:path>
              </a:pathLst>
            </a:custGeom>
            <a:solidFill>
              <a:schemeClr val="accent4"/>
            </a:solidFill>
            <a:ln w="0">
              <a:noFill/>
            </a:ln>
          </p:spPr>
          <p:style>
            <a:lnRef idx="0"/>
            <a:fillRef idx="0"/>
            <a:effectRef idx="0"/>
            <a:fontRef idx="minor"/>
          </p:style>
        </p:sp>
      </p:grpSp>
      <p:grpSp>
        <p:nvGrpSpPr>
          <p:cNvPr id="904" name="Google Shape;1251;p19"/>
          <p:cNvGrpSpPr/>
          <p:nvPr/>
        </p:nvGrpSpPr>
        <p:grpSpPr>
          <a:xfrm>
            <a:off x="1649520" y="4644000"/>
            <a:ext cx="1473480" cy="330480"/>
            <a:chOff x="1649520" y="4644000"/>
            <a:chExt cx="1473480" cy="330480"/>
          </a:xfrm>
        </p:grpSpPr>
        <p:sp>
          <p:nvSpPr>
            <p:cNvPr id="905" name="Google Shape;1252;p19"/>
            <p:cNvSpPr/>
            <p:nvPr/>
          </p:nvSpPr>
          <p:spPr>
            <a:xfrm>
              <a:off x="1649520" y="4644000"/>
              <a:ext cx="786600" cy="47520"/>
            </a:xfrm>
            <a:prstGeom prst="rect">
              <a:avLst/>
            </a:prstGeom>
            <a:solidFill>
              <a:schemeClr val="lt2"/>
            </a:solidFill>
            <a:ln w="0">
              <a:noFill/>
            </a:ln>
          </p:spPr>
          <p:style>
            <a:lnRef idx="0"/>
            <a:fillRef idx="0"/>
            <a:effectRef idx="0"/>
            <a:fontRef idx="minor"/>
          </p:style>
        </p:sp>
        <p:sp>
          <p:nvSpPr>
            <p:cNvPr id="906" name="Google Shape;1253;p19"/>
            <p:cNvSpPr/>
            <p:nvPr/>
          </p:nvSpPr>
          <p:spPr>
            <a:xfrm>
              <a:off x="2336400" y="4926960"/>
              <a:ext cx="786600" cy="47520"/>
            </a:xfrm>
            <a:prstGeom prst="rect">
              <a:avLst/>
            </a:prstGeom>
            <a:solidFill>
              <a:schemeClr val="lt2"/>
            </a:solidFill>
            <a:ln w="0">
              <a:noFill/>
            </a:ln>
          </p:spPr>
          <p:style>
            <a:lnRef idx="0"/>
            <a:fillRef idx="0"/>
            <a:effectRef idx="0"/>
            <a:fontRef idx="minor"/>
          </p:style>
        </p:sp>
        <p:sp>
          <p:nvSpPr>
            <p:cNvPr id="907" name="Google Shape;1254;p19"/>
            <p:cNvSpPr/>
            <p:nvPr/>
          </p:nvSpPr>
          <p:spPr>
            <a:xfrm>
              <a:off x="2259360" y="4807800"/>
              <a:ext cx="177120" cy="47520"/>
            </a:xfrm>
            <a:prstGeom prst="rect">
              <a:avLst/>
            </a:prstGeom>
            <a:solidFill>
              <a:schemeClr val="dk2"/>
            </a:solidFill>
            <a:ln w="0">
              <a:noFill/>
            </a:ln>
          </p:spPr>
          <p:style>
            <a:lnRef idx="0"/>
            <a:fillRef idx="0"/>
            <a:effectRef idx="0"/>
            <a:fontRef idx="minor"/>
          </p:style>
        </p:sp>
      </p:grpSp>
      <p:sp>
        <p:nvSpPr>
          <p:cNvPr id="90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919"/>
        </a:solidFill>
      </p:bgPr>
    </p:bg>
    <p:spTree>
      <p:nvGrpSpPr>
        <p:cNvPr id="1" name=""/>
        <p:cNvGrpSpPr/>
        <p:nvPr/>
      </p:nvGrpSpPr>
      <p:grpSpPr>
        <a:xfrm>
          <a:off x="0" y="0"/>
          <a:ext cx="0" cy="0"/>
          <a:chOff x="0" y="0"/>
          <a:chExt cx="0" cy="0"/>
        </a:xfrm>
      </p:grpSpPr>
      <p:sp>
        <p:nvSpPr>
          <p:cNvPr id="945" name="PlaceHolder 1"/>
          <p:cNvSpPr>
            <a:spLocks noGrp="1"/>
          </p:cNvSpPr>
          <p:nvPr>
            <p:ph type="title"/>
          </p:nvPr>
        </p:nvSpPr>
        <p:spPr>
          <a:xfrm>
            <a:off x="865440" y="1509120"/>
            <a:ext cx="197784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946" name="PlaceHolder 2"/>
          <p:cNvSpPr>
            <a:spLocks noGrp="1"/>
          </p:cNvSpPr>
          <p:nvPr>
            <p:ph type="title"/>
          </p:nvPr>
        </p:nvSpPr>
        <p:spPr>
          <a:xfrm>
            <a:off x="6300360" y="1509120"/>
            <a:ext cx="197784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947" name="PlaceHolder 3"/>
          <p:cNvSpPr>
            <a:spLocks noGrp="1"/>
          </p:cNvSpPr>
          <p:nvPr>
            <p:ph type="title"/>
          </p:nvPr>
        </p:nvSpPr>
        <p:spPr>
          <a:xfrm>
            <a:off x="865440" y="3090600"/>
            <a:ext cx="197784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948" name="PlaceHolder 4"/>
          <p:cNvSpPr>
            <a:spLocks noGrp="1"/>
          </p:cNvSpPr>
          <p:nvPr>
            <p:ph type="title"/>
          </p:nvPr>
        </p:nvSpPr>
        <p:spPr>
          <a:xfrm>
            <a:off x="6300360" y="3090600"/>
            <a:ext cx="1977840" cy="527400"/>
          </a:xfrm>
          <a:prstGeom prst="rect">
            <a:avLst/>
          </a:prstGeom>
          <a:noFill/>
          <a:ln w="0">
            <a:noFill/>
          </a:ln>
        </p:spPr>
        <p:txBody>
          <a:bodyPr tIns="91440" bIns="91440" anchor="ctr">
            <a:noAutofit/>
          </a:bodyPr>
          <a:p>
            <a:r>
              <a:rPr b="0" lang="en-IN" sz="2000" spc="-1" strike="noStrike">
                <a:solidFill>
                  <a:srgbClr val="000000"/>
                </a:solidFill>
                <a:latin typeface="Arial"/>
              </a:rPr>
              <a:t>Click to edit the title text format</a:t>
            </a:r>
            <a:endParaRPr b="0" lang="en-IN" sz="2000" spc="-1" strike="noStrike">
              <a:solidFill>
                <a:srgbClr val="000000"/>
              </a:solidFill>
              <a:latin typeface="Arial"/>
            </a:endParaRPr>
          </a:p>
        </p:txBody>
      </p:sp>
      <p:sp>
        <p:nvSpPr>
          <p:cNvPr id="949" name="PlaceHolder 5"/>
          <p:cNvSpPr>
            <a:spLocks noGrp="1"/>
          </p:cNvSpPr>
          <p:nvPr>
            <p:ph type="title"/>
          </p:nvPr>
        </p:nvSpPr>
        <p:spPr>
          <a:xfrm>
            <a:off x="720000" y="539280"/>
            <a:ext cx="7703640" cy="477720"/>
          </a:xfrm>
          <a:prstGeom prst="rect">
            <a:avLst/>
          </a:prstGeom>
          <a:noFill/>
          <a:ln w="0">
            <a:noFill/>
          </a:ln>
        </p:spPr>
        <p:txBody>
          <a:bodyPr tIns="91440" bIns="91440" anchor="ctr">
            <a:noAutofit/>
          </a:bodyPr>
          <a:p>
            <a:r>
              <a:rPr b="0" lang="en-IN" sz="3200" spc="-1" strike="noStrike">
                <a:solidFill>
                  <a:srgbClr val="000000"/>
                </a:solidFill>
                <a:latin typeface="Arial"/>
              </a:rPr>
              <a:t>Click to edit the title text format</a:t>
            </a:r>
            <a:endParaRPr b="0" lang="en-IN" sz="3200" spc="-1" strike="noStrike">
              <a:solidFill>
                <a:srgbClr val="000000"/>
              </a:solidFill>
              <a:latin typeface="Arial"/>
            </a:endParaRPr>
          </a:p>
        </p:txBody>
      </p:sp>
      <p:grpSp>
        <p:nvGrpSpPr>
          <p:cNvPr id="950" name="Google Shape;1638;p24"/>
          <p:cNvGrpSpPr/>
          <p:nvPr/>
        </p:nvGrpSpPr>
        <p:grpSpPr>
          <a:xfrm>
            <a:off x="-378360" y="4403160"/>
            <a:ext cx="1528560" cy="1528560"/>
            <a:chOff x="-378360" y="4403160"/>
            <a:chExt cx="1528560" cy="1528560"/>
          </a:xfrm>
        </p:grpSpPr>
        <p:sp>
          <p:nvSpPr>
            <p:cNvPr id="951" name="Google Shape;1639;p24"/>
            <p:cNvSpPr/>
            <p:nvPr/>
          </p:nvSpPr>
          <p:spPr>
            <a:xfrm>
              <a:off x="-180720" y="4403160"/>
              <a:ext cx="5760" cy="1528560"/>
            </a:xfrm>
            <a:custGeom>
              <a:avLst/>
              <a:gdLst/>
              <a:ahLst/>
              <a:rect l="l" t="t" r="r" b="b"/>
              <a:pathLst>
                <a:path w="244" h="61157">
                  <a:moveTo>
                    <a:pt x="0" y="0"/>
                  </a:moveTo>
                  <a:lnTo>
                    <a:pt x="0" y="61156"/>
                  </a:lnTo>
                  <a:lnTo>
                    <a:pt x="243" y="61156"/>
                  </a:lnTo>
                  <a:lnTo>
                    <a:pt x="243" y="0"/>
                  </a:lnTo>
                  <a:close/>
                </a:path>
              </a:pathLst>
            </a:custGeom>
            <a:solidFill>
              <a:schemeClr val="accent3"/>
            </a:solidFill>
            <a:ln w="0">
              <a:noFill/>
            </a:ln>
          </p:spPr>
          <p:style>
            <a:lnRef idx="0"/>
            <a:fillRef idx="0"/>
            <a:effectRef idx="0"/>
            <a:fontRef idx="minor"/>
          </p:style>
        </p:sp>
        <p:sp>
          <p:nvSpPr>
            <p:cNvPr id="952" name="Google Shape;1640;p24"/>
            <p:cNvSpPr/>
            <p:nvPr/>
          </p:nvSpPr>
          <p:spPr>
            <a:xfrm>
              <a:off x="44280" y="4403160"/>
              <a:ext cx="6480" cy="1528560"/>
            </a:xfrm>
            <a:custGeom>
              <a:avLst/>
              <a:gdLst/>
              <a:ahLst/>
              <a:rect l="l" t="t" r="r" b="b"/>
              <a:pathLst>
                <a:path w="274" h="61157">
                  <a:moveTo>
                    <a:pt x="0" y="0"/>
                  </a:moveTo>
                  <a:lnTo>
                    <a:pt x="0" y="61156"/>
                  </a:lnTo>
                  <a:lnTo>
                    <a:pt x="274" y="61156"/>
                  </a:lnTo>
                  <a:lnTo>
                    <a:pt x="274" y="0"/>
                  </a:lnTo>
                  <a:close/>
                </a:path>
              </a:pathLst>
            </a:custGeom>
            <a:solidFill>
              <a:schemeClr val="accent3"/>
            </a:solidFill>
            <a:ln w="0">
              <a:noFill/>
            </a:ln>
          </p:spPr>
          <p:style>
            <a:lnRef idx="0"/>
            <a:fillRef idx="0"/>
            <a:effectRef idx="0"/>
            <a:fontRef idx="minor"/>
          </p:style>
        </p:sp>
        <p:sp>
          <p:nvSpPr>
            <p:cNvPr id="953" name="Google Shape;1641;p24"/>
            <p:cNvSpPr/>
            <p:nvPr/>
          </p:nvSpPr>
          <p:spPr>
            <a:xfrm>
              <a:off x="270720" y="4403160"/>
              <a:ext cx="5760" cy="1528560"/>
            </a:xfrm>
            <a:custGeom>
              <a:avLst/>
              <a:gdLst/>
              <a:ahLst/>
              <a:rect l="l" t="t" r="r" b="b"/>
              <a:pathLst>
                <a:path w="244" h="61157">
                  <a:moveTo>
                    <a:pt x="0" y="0"/>
                  </a:moveTo>
                  <a:lnTo>
                    <a:pt x="0" y="61156"/>
                  </a:lnTo>
                  <a:lnTo>
                    <a:pt x="244" y="61156"/>
                  </a:lnTo>
                  <a:lnTo>
                    <a:pt x="244" y="0"/>
                  </a:lnTo>
                  <a:close/>
                </a:path>
              </a:pathLst>
            </a:custGeom>
            <a:solidFill>
              <a:schemeClr val="accent3"/>
            </a:solidFill>
            <a:ln w="0">
              <a:noFill/>
            </a:ln>
          </p:spPr>
          <p:style>
            <a:lnRef idx="0"/>
            <a:fillRef idx="0"/>
            <a:effectRef idx="0"/>
            <a:fontRef idx="minor"/>
          </p:style>
        </p:sp>
        <p:sp>
          <p:nvSpPr>
            <p:cNvPr id="954" name="Google Shape;1642;p24"/>
            <p:cNvSpPr/>
            <p:nvPr/>
          </p:nvSpPr>
          <p:spPr>
            <a:xfrm>
              <a:off x="495720" y="4403160"/>
              <a:ext cx="5760" cy="1528560"/>
            </a:xfrm>
            <a:custGeom>
              <a:avLst/>
              <a:gdLst/>
              <a:ahLst/>
              <a:rect l="l" t="t" r="r" b="b"/>
              <a:pathLst>
                <a:path w="244" h="61157">
                  <a:moveTo>
                    <a:pt x="0" y="0"/>
                  </a:moveTo>
                  <a:lnTo>
                    <a:pt x="0" y="61156"/>
                  </a:lnTo>
                  <a:lnTo>
                    <a:pt x="244" y="61156"/>
                  </a:lnTo>
                  <a:lnTo>
                    <a:pt x="244" y="0"/>
                  </a:lnTo>
                  <a:close/>
                </a:path>
              </a:pathLst>
            </a:custGeom>
            <a:solidFill>
              <a:schemeClr val="accent3"/>
            </a:solidFill>
            <a:ln w="0">
              <a:noFill/>
            </a:ln>
          </p:spPr>
          <p:style>
            <a:lnRef idx="0"/>
            <a:fillRef idx="0"/>
            <a:effectRef idx="0"/>
            <a:fontRef idx="minor"/>
          </p:style>
        </p:sp>
        <p:sp>
          <p:nvSpPr>
            <p:cNvPr id="955" name="Google Shape;1643;p24"/>
            <p:cNvSpPr/>
            <p:nvPr/>
          </p:nvSpPr>
          <p:spPr>
            <a:xfrm>
              <a:off x="720720" y="4403160"/>
              <a:ext cx="6480" cy="1528560"/>
            </a:xfrm>
            <a:custGeom>
              <a:avLst/>
              <a:gdLst/>
              <a:ahLst/>
              <a:rect l="l" t="t" r="r" b="b"/>
              <a:pathLst>
                <a:path w="275" h="61157">
                  <a:moveTo>
                    <a:pt x="1" y="0"/>
                  </a:moveTo>
                  <a:lnTo>
                    <a:pt x="1" y="61156"/>
                  </a:lnTo>
                  <a:lnTo>
                    <a:pt x="274" y="61156"/>
                  </a:lnTo>
                  <a:lnTo>
                    <a:pt x="274" y="0"/>
                  </a:lnTo>
                  <a:close/>
                </a:path>
              </a:pathLst>
            </a:custGeom>
            <a:solidFill>
              <a:schemeClr val="accent3"/>
            </a:solidFill>
            <a:ln w="0">
              <a:noFill/>
            </a:ln>
          </p:spPr>
          <p:style>
            <a:lnRef idx="0"/>
            <a:fillRef idx="0"/>
            <a:effectRef idx="0"/>
            <a:fontRef idx="minor"/>
          </p:style>
        </p:sp>
        <p:sp>
          <p:nvSpPr>
            <p:cNvPr id="956" name="Google Shape;1644;p24"/>
            <p:cNvSpPr/>
            <p:nvPr/>
          </p:nvSpPr>
          <p:spPr>
            <a:xfrm>
              <a:off x="946440" y="4403160"/>
              <a:ext cx="6480" cy="1528560"/>
            </a:xfrm>
            <a:custGeom>
              <a:avLst/>
              <a:gdLst/>
              <a:ahLst/>
              <a:rect l="l" t="t" r="r" b="b"/>
              <a:pathLst>
                <a:path w="274" h="61157">
                  <a:moveTo>
                    <a:pt x="0" y="0"/>
                  </a:moveTo>
                  <a:lnTo>
                    <a:pt x="0" y="61156"/>
                  </a:lnTo>
                  <a:lnTo>
                    <a:pt x="274" y="61156"/>
                  </a:lnTo>
                  <a:lnTo>
                    <a:pt x="274" y="0"/>
                  </a:lnTo>
                  <a:close/>
                </a:path>
              </a:pathLst>
            </a:custGeom>
            <a:solidFill>
              <a:schemeClr val="accent3"/>
            </a:solidFill>
            <a:ln w="0">
              <a:noFill/>
            </a:ln>
          </p:spPr>
          <p:style>
            <a:lnRef idx="0"/>
            <a:fillRef idx="0"/>
            <a:effectRef idx="0"/>
            <a:fontRef idx="minor"/>
          </p:style>
        </p:sp>
        <p:sp>
          <p:nvSpPr>
            <p:cNvPr id="957" name="Google Shape;1645;p24"/>
            <p:cNvSpPr/>
            <p:nvPr/>
          </p:nvSpPr>
          <p:spPr>
            <a:xfrm>
              <a:off x="-378360" y="4599720"/>
              <a:ext cx="1528560" cy="6480"/>
            </a:xfrm>
            <a:custGeom>
              <a:avLst/>
              <a:gdLst/>
              <a:ahLst/>
              <a:rect l="l" t="t" r="r" b="b"/>
              <a:pathLst>
                <a:path w="61157" h="275">
                  <a:moveTo>
                    <a:pt x="0" y="1"/>
                  </a:moveTo>
                  <a:lnTo>
                    <a:pt x="0" y="274"/>
                  </a:lnTo>
                  <a:lnTo>
                    <a:pt x="61157" y="274"/>
                  </a:lnTo>
                  <a:lnTo>
                    <a:pt x="61157" y="1"/>
                  </a:lnTo>
                  <a:close/>
                </a:path>
              </a:pathLst>
            </a:custGeom>
            <a:solidFill>
              <a:schemeClr val="accent3"/>
            </a:solidFill>
            <a:ln w="0">
              <a:noFill/>
            </a:ln>
          </p:spPr>
          <p:style>
            <a:lnRef idx="0"/>
            <a:fillRef idx="0"/>
            <a:effectRef idx="0"/>
            <a:fontRef idx="minor"/>
          </p:style>
        </p:sp>
        <p:sp>
          <p:nvSpPr>
            <p:cNvPr id="958" name="Google Shape;1646;p24"/>
            <p:cNvSpPr/>
            <p:nvPr/>
          </p:nvSpPr>
          <p:spPr>
            <a:xfrm>
              <a:off x="-378360" y="4826160"/>
              <a:ext cx="1528560" cy="6480"/>
            </a:xfrm>
            <a:custGeom>
              <a:avLst/>
              <a:gdLst/>
              <a:ahLst/>
              <a:rect l="l" t="t" r="r" b="b"/>
              <a:pathLst>
                <a:path w="61157" h="275">
                  <a:moveTo>
                    <a:pt x="0" y="0"/>
                  </a:moveTo>
                  <a:lnTo>
                    <a:pt x="0" y="274"/>
                  </a:lnTo>
                  <a:lnTo>
                    <a:pt x="61157" y="274"/>
                  </a:lnTo>
                  <a:lnTo>
                    <a:pt x="61157" y="0"/>
                  </a:lnTo>
                  <a:close/>
                </a:path>
              </a:pathLst>
            </a:custGeom>
            <a:solidFill>
              <a:schemeClr val="accent3"/>
            </a:solidFill>
            <a:ln w="0">
              <a:noFill/>
            </a:ln>
          </p:spPr>
          <p:style>
            <a:lnRef idx="0"/>
            <a:fillRef idx="0"/>
            <a:effectRef idx="0"/>
            <a:fontRef idx="minor"/>
          </p:style>
        </p:sp>
        <p:sp>
          <p:nvSpPr>
            <p:cNvPr id="959" name="Google Shape;1647;p24"/>
            <p:cNvSpPr/>
            <p:nvPr/>
          </p:nvSpPr>
          <p:spPr>
            <a:xfrm>
              <a:off x="-378360" y="5051160"/>
              <a:ext cx="1528560" cy="6480"/>
            </a:xfrm>
            <a:custGeom>
              <a:avLst/>
              <a:gdLst/>
              <a:ahLst/>
              <a:rect l="l" t="t" r="r" b="b"/>
              <a:pathLst>
                <a:path w="61157" h="275">
                  <a:moveTo>
                    <a:pt x="0" y="1"/>
                  </a:moveTo>
                  <a:lnTo>
                    <a:pt x="0" y="274"/>
                  </a:lnTo>
                  <a:lnTo>
                    <a:pt x="61157" y="274"/>
                  </a:lnTo>
                  <a:lnTo>
                    <a:pt x="61157" y="1"/>
                  </a:lnTo>
                  <a:close/>
                </a:path>
              </a:pathLst>
            </a:custGeom>
            <a:solidFill>
              <a:schemeClr val="accent3"/>
            </a:solidFill>
            <a:ln w="0">
              <a:noFill/>
            </a:ln>
          </p:spPr>
          <p:style>
            <a:lnRef idx="0"/>
            <a:fillRef idx="0"/>
            <a:effectRef idx="0"/>
            <a:fontRef idx="minor"/>
          </p:style>
        </p:sp>
        <p:sp>
          <p:nvSpPr>
            <p:cNvPr id="960" name="Google Shape;1648;p24"/>
            <p:cNvSpPr/>
            <p:nvPr/>
          </p:nvSpPr>
          <p:spPr>
            <a:xfrm>
              <a:off x="-378360" y="5276880"/>
              <a:ext cx="1528560" cy="5760"/>
            </a:xfrm>
            <a:custGeom>
              <a:avLst/>
              <a:gdLst/>
              <a:ahLst/>
              <a:rect l="l" t="t" r="r" b="b"/>
              <a:pathLst>
                <a:path w="61157" h="244">
                  <a:moveTo>
                    <a:pt x="0" y="0"/>
                  </a:moveTo>
                  <a:lnTo>
                    <a:pt x="0" y="243"/>
                  </a:lnTo>
                  <a:lnTo>
                    <a:pt x="61157" y="243"/>
                  </a:lnTo>
                  <a:lnTo>
                    <a:pt x="61157" y="0"/>
                  </a:lnTo>
                  <a:close/>
                </a:path>
              </a:pathLst>
            </a:custGeom>
            <a:solidFill>
              <a:schemeClr val="accent3"/>
            </a:solidFill>
            <a:ln w="0">
              <a:noFill/>
            </a:ln>
          </p:spPr>
          <p:style>
            <a:lnRef idx="0"/>
            <a:fillRef idx="0"/>
            <a:effectRef idx="0"/>
            <a:fontRef idx="minor"/>
          </p:style>
        </p:sp>
        <p:sp>
          <p:nvSpPr>
            <p:cNvPr id="961" name="Google Shape;1649;p24"/>
            <p:cNvSpPr/>
            <p:nvPr/>
          </p:nvSpPr>
          <p:spPr>
            <a:xfrm>
              <a:off x="-378360" y="5502600"/>
              <a:ext cx="1528560" cy="6480"/>
            </a:xfrm>
            <a:custGeom>
              <a:avLst/>
              <a:gdLst/>
              <a:ahLst/>
              <a:rect l="l" t="t" r="r" b="b"/>
              <a:pathLst>
                <a:path w="61157" h="275">
                  <a:moveTo>
                    <a:pt x="0" y="1"/>
                  </a:moveTo>
                  <a:lnTo>
                    <a:pt x="0" y="274"/>
                  </a:lnTo>
                  <a:lnTo>
                    <a:pt x="61157" y="274"/>
                  </a:lnTo>
                  <a:lnTo>
                    <a:pt x="61157" y="1"/>
                  </a:lnTo>
                  <a:close/>
                </a:path>
              </a:pathLst>
            </a:custGeom>
            <a:solidFill>
              <a:schemeClr val="accent3"/>
            </a:solidFill>
            <a:ln w="0">
              <a:noFill/>
            </a:ln>
          </p:spPr>
          <p:style>
            <a:lnRef idx="0"/>
            <a:fillRef idx="0"/>
            <a:effectRef idx="0"/>
            <a:fontRef idx="minor"/>
          </p:style>
        </p:sp>
      </p:grpSp>
      <p:sp>
        <p:nvSpPr>
          <p:cNvPr id="962" name="Google Shape;1650;p24"/>
          <p:cNvSpPr/>
          <p:nvPr/>
        </p:nvSpPr>
        <p:spPr>
          <a:xfrm>
            <a:off x="0" y="298440"/>
            <a:ext cx="495000" cy="57240"/>
          </a:xfrm>
          <a:custGeom>
            <a:avLst/>
            <a:gdLst/>
            <a:ahLst/>
            <a:rect l="l" t="t" r="r" b="b"/>
            <a:pathLst>
              <a:path w="19819" h="852">
                <a:moveTo>
                  <a:pt x="0" y="0"/>
                </a:moveTo>
                <a:lnTo>
                  <a:pt x="0" y="851"/>
                </a:lnTo>
                <a:lnTo>
                  <a:pt x="19818" y="851"/>
                </a:lnTo>
                <a:lnTo>
                  <a:pt x="19818" y="0"/>
                </a:lnTo>
                <a:close/>
              </a:path>
            </a:pathLst>
          </a:custGeom>
          <a:solidFill>
            <a:schemeClr val="lt2"/>
          </a:solidFill>
          <a:ln w="0">
            <a:noFill/>
          </a:ln>
        </p:spPr>
        <p:style>
          <a:lnRef idx="0"/>
          <a:fillRef idx="0"/>
          <a:effectRef idx="0"/>
          <a:fontRef idx="minor"/>
        </p:style>
      </p:sp>
      <p:sp>
        <p:nvSpPr>
          <p:cNvPr id="963" name="Google Shape;1651;p24"/>
          <p:cNvSpPr/>
          <p:nvPr/>
        </p:nvSpPr>
        <p:spPr>
          <a:xfrm>
            <a:off x="817560" y="298440"/>
            <a:ext cx="117360" cy="57240"/>
          </a:xfrm>
          <a:custGeom>
            <a:avLst/>
            <a:gdLst/>
            <a:ahLst/>
            <a:rect l="l" t="t" r="r" b="b"/>
            <a:pathLst>
              <a:path w="4713" h="852">
                <a:moveTo>
                  <a:pt x="1" y="0"/>
                </a:moveTo>
                <a:lnTo>
                  <a:pt x="1" y="851"/>
                </a:lnTo>
                <a:lnTo>
                  <a:pt x="4712" y="851"/>
                </a:lnTo>
                <a:lnTo>
                  <a:pt x="4712" y="0"/>
                </a:lnTo>
                <a:close/>
              </a:path>
            </a:pathLst>
          </a:custGeom>
          <a:solidFill>
            <a:schemeClr val="lt2"/>
          </a:solidFill>
          <a:ln w="0">
            <a:noFill/>
          </a:ln>
        </p:spPr>
        <p:style>
          <a:lnRef idx="0"/>
          <a:fillRef idx="0"/>
          <a:effectRef idx="0"/>
          <a:fontRef idx="minor"/>
        </p:style>
      </p:sp>
      <p:sp>
        <p:nvSpPr>
          <p:cNvPr id="964" name="Google Shape;1652;p24"/>
          <p:cNvSpPr/>
          <p:nvPr/>
        </p:nvSpPr>
        <p:spPr>
          <a:xfrm>
            <a:off x="322200" y="167040"/>
            <a:ext cx="495000" cy="57240"/>
          </a:xfrm>
          <a:custGeom>
            <a:avLst/>
            <a:gdLst/>
            <a:ahLst/>
            <a:rect l="l" t="t" r="r" b="b"/>
            <a:pathLst>
              <a:path w="19819" h="852">
                <a:moveTo>
                  <a:pt x="0" y="0"/>
                </a:moveTo>
                <a:lnTo>
                  <a:pt x="0" y="851"/>
                </a:lnTo>
                <a:lnTo>
                  <a:pt x="19818" y="851"/>
                </a:lnTo>
                <a:lnTo>
                  <a:pt x="19818" y="0"/>
                </a:lnTo>
                <a:close/>
              </a:path>
            </a:pathLst>
          </a:custGeom>
          <a:solidFill>
            <a:schemeClr val="dk2"/>
          </a:solidFill>
          <a:ln w="0">
            <a:noFill/>
          </a:ln>
        </p:spPr>
        <p:style>
          <a:lnRef idx="0"/>
          <a:fillRef idx="0"/>
          <a:effectRef idx="0"/>
          <a:fontRef idx="minor"/>
        </p:style>
      </p:sp>
      <p:grpSp>
        <p:nvGrpSpPr>
          <p:cNvPr id="965" name="Google Shape;1653;p24"/>
          <p:cNvGrpSpPr/>
          <p:nvPr/>
        </p:nvGrpSpPr>
        <p:grpSpPr>
          <a:xfrm>
            <a:off x="8712000" y="0"/>
            <a:ext cx="343080" cy="2295360"/>
            <a:chOff x="8712000" y="0"/>
            <a:chExt cx="343080" cy="2295360"/>
          </a:xfrm>
        </p:grpSpPr>
        <p:sp>
          <p:nvSpPr>
            <p:cNvPr id="966" name="Google Shape;1654;p24"/>
            <p:cNvSpPr/>
            <p:nvPr/>
          </p:nvSpPr>
          <p:spPr>
            <a:xfrm>
              <a:off x="9034920" y="0"/>
              <a:ext cx="20160" cy="20160"/>
            </a:xfrm>
            <a:custGeom>
              <a:avLst/>
              <a:gdLst/>
              <a:ahLst/>
              <a:rect l="l" t="t" r="r" b="b"/>
              <a:pathLst>
                <a:path w="822" h="822">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4"/>
            </a:solidFill>
            <a:ln w="9525">
              <a:solidFill>
                <a:srgbClr val="f7da66"/>
              </a:solidFill>
              <a:round/>
            </a:ln>
          </p:spPr>
          <p:style>
            <a:lnRef idx="0"/>
            <a:fillRef idx="0"/>
            <a:effectRef idx="0"/>
            <a:fontRef idx="minor"/>
          </p:style>
        </p:sp>
        <p:sp>
          <p:nvSpPr>
            <p:cNvPr id="967" name="Google Shape;1655;p24"/>
            <p:cNvSpPr/>
            <p:nvPr/>
          </p:nvSpPr>
          <p:spPr>
            <a:xfrm>
              <a:off x="9034920" y="190080"/>
              <a:ext cx="20160" cy="20160"/>
            </a:xfrm>
            <a:custGeom>
              <a:avLst/>
              <a:gdLst/>
              <a:ahLst/>
              <a:rect l="l" t="t" r="r" b="b"/>
              <a:pathLst>
                <a:path w="822" h="822">
                  <a:moveTo>
                    <a:pt x="396" y="1"/>
                  </a:moveTo>
                  <a:cubicBezTo>
                    <a:pt x="183" y="1"/>
                    <a:pt x="1" y="183"/>
                    <a:pt x="1" y="426"/>
                  </a:cubicBezTo>
                  <a:cubicBezTo>
                    <a:pt x="1" y="639"/>
                    <a:pt x="183" y="821"/>
                    <a:pt x="396" y="821"/>
                  </a:cubicBezTo>
                  <a:cubicBezTo>
                    <a:pt x="639" y="821"/>
                    <a:pt x="821" y="639"/>
                    <a:pt x="821" y="426"/>
                  </a:cubicBezTo>
                  <a:cubicBezTo>
                    <a:pt x="821" y="183"/>
                    <a:pt x="639" y="1"/>
                    <a:pt x="396" y="1"/>
                  </a:cubicBezTo>
                  <a:close/>
                </a:path>
              </a:pathLst>
            </a:custGeom>
            <a:solidFill>
              <a:schemeClr val="accent4"/>
            </a:solidFill>
            <a:ln w="9525">
              <a:solidFill>
                <a:srgbClr val="f7da66"/>
              </a:solidFill>
              <a:round/>
            </a:ln>
          </p:spPr>
          <p:style>
            <a:lnRef idx="0"/>
            <a:fillRef idx="0"/>
            <a:effectRef idx="0"/>
            <a:fontRef idx="minor"/>
          </p:style>
        </p:sp>
        <p:sp>
          <p:nvSpPr>
            <p:cNvPr id="968" name="Google Shape;1656;p24"/>
            <p:cNvSpPr/>
            <p:nvPr/>
          </p:nvSpPr>
          <p:spPr>
            <a:xfrm>
              <a:off x="9034920" y="379080"/>
              <a:ext cx="20160" cy="20160"/>
            </a:xfrm>
            <a:custGeom>
              <a:avLst/>
              <a:gdLst/>
              <a:ahLst/>
              <a:rect l="l" t="t" r="r" b="b"/>
              <a:pathLst>
                <a:path w="822" h="821">
                  <a:moveTo>
                    <a:pt x="396" y="0"/>
                  </a:moveTo>
                  <a:cubicBezTo>
                    <a:pt x="183" y="0"/>
                    <a:pt x="1" y="183"/>
                    <a:pt x="1" y="395"/>
                  </a:cubicBezTo>
                  <a:cubicBezTo>
                    <a:pt x="1" y="639"/>
                    <a:pt x="183" y="821"/>
                    <a:pt x="396" y="821"/>
                  </a:cubicBezTo>
                  <a:cubicBezTo>
                    <a:pt x="639" y="821"/>
                    <a:pt x="821" y="639"/>
                    <a:pt x="821" y="395"/>
                  </a:cubicBezTo>
                  <a:cubicBezTo>
                    <a:pt x="821" y="183"/>
                    <a:pt x="639" y="0"/>
                    <a:pt x="396" y="0"/>
                  </a:cubicBezTo>
                  <a:close/>
                </a:path>
              </a:pathLst>
            </a:custGeom>
            <a:solidFill>
              <a:schemeClr val="accent4"/>
            </a:solidFill>
            <a:ln w="9525">
              <a:solidFill>
                <a:srgbClr val="f7da66"/>
              </a:solidFill>
              <a:round/>
            </a:ln>
          </p:spPr>
          <p:style>
            <a:lnRef idx="0"/>
            <a:fillRef idx="0"/>
            <a:effectRef idx="0"/>
            <a:fontRef idx="minor"/>
          </p:style>
        </p:sp>
        <p:sp>
          <p:nvSpPr>
            <p:cNvPr id="969" name="Google Shape;1657;p24"/>
            <p:cNvSpPr/>
            <p:nvPr/>
          </p:nvSpPr>
          <p:spPr>
            <a:xfrm>
              <a:off x="9034920" y="569160"/>
              <a:ext cx="20160" cy="20160"/>
            </a:xfrm>
            <a:custGeom>
              <a:avLst/>
              <a:gdLst/>
              <a:ahLst/>
              <a:rect l="l" t="t" r="r" b="b"/>
              <a:pathLst>
                <a:path w="822" h="821">
                  <a:moveTo>
                    <a:pt x="396" y="0"/>
                  </a:moveTo>
                  <a:cubicBezTo>
                    <a:pt x="183" y="0"/>
                    <a:pt x="1" y="183"/>
                    <a:pt x="1" y="395"/>
                  </a:cubicBezTo>
                  <a:cubicBezTo>
                    <a:pt x="1" y="638"/>
                    <a:pt x="183" y="821"/>
                    <a:pt x="396" y="821"/>
                  </a:cubicBezTo>
                  <a:cubicBezTo>
                    <a:pt x="639" y="821"/>
                    <a:pt x="821" y="638"/>
                    <a:pt x="821" y="395"/>
                  </a:cubicBezTo>
                  <a:cubicBezTo>
                    <a:pt x="821" y="183"/>
                    <a:pt x="639" y="0"/>
                    <a:pt x="396" y="0"/>
                  </a:cubicBezTo>
                  <a:close/>
                </a:path>
              </a:pathLst>
            </a:custGeom>
            <a:solidFill>
              <a:schemeClr val="accent4"/>
            </a:solidFill>
            <a:ln w="9525">
              <a:solidFill>
                <a:srgbClr val="f7da66"/>
              </a:solidFill>
              <a:round/>
            </a:ln>
          </p:spPr>
          <p:style>
            <a:lnRef idx="0"/>
            <a:fillRef idx="0"/>
            <a:effectRef idx="0"/>
            <a:fontRef idx="minor"/>
          </p:style>
        </p:sp>
        <p:sp>
          <p:nvSpPr>
            <p:cNvPr id="970" name="Google Shape;1658;p24"/>
            <p:cNvSpPr/>
            <p:nvPr/>
          </p:nvSpPr>
          <p:spPr>
            <a:xfrm>
              <a:off x="9034920" y="759240"/>
              <a:ext cx="20160" cy="20160"/>
            </a:xfrm>
            <a:custGeom>
              <a:avLst/>
              <a:gdLst/>
              <a:ahLst/>
              <a:rect l="l" t="t" r="r" b="b"/>
              <a:pathLst>
                <a:path w="822" h="821">
                  <a:moveTo>
                    <a:pt x="396" y="0"/>
                  </a:moveTo>
                  <a:cubicBezTo>
                    <a:pt x="183" y="0"/>
                    <a:pt x="1" y="152"/>
                    <a:pt x="1" y="395"/>
                  </a:cubicBezTo>
                  <a:cubicBezTo>
                    <a:pt x="1" y="638"/>
                    <a:pt x="183" y="821"/>
                    <a:pt x="396" y="821"/>
                  </a:cubicBezTo>
                  <a:cubicBezTo>
                    <a:pt x="639" y="821"/>
                    <a:pt x="821" y="638"/>
                    <a:pt x="821" y="395"/>
                  </a:cubicBezTo>
                  <a:cubicBezTo>
                    <a:pt x="821" y="182"/>
                    <a:pt x="639" y="0"/>
                    <a:pt x="396" y="0"/>
                  </a:cubicBezTo>
                  <a:close/>
                </a:path>
              </a:pathLst>
            </a:custGeom>
            <a:solidFill>
              <a:schemeClr val="accent4"/>
            </a:solidFill>
            <a:ln w="9525">
              <a:solidFill>
                <a:srgbClr val="f7da66"/>
              </a:solidFill>
              <a:round/>
            </a:ln>
          </p:spPr>
          <p:style>
            <a:lnRef idx="0"/>
            <a:fillRef idx="0"/>
            <a:effectRef idx="0"/>
            <a:fontRef idx="minor"/>
          </p:style>
        </p:sp>
        <p:sp>
          <p:nvSpPr>
            <p:cNvPr id="971" name="Google Shape;1659;p24"/>
            <p:cNvSpPr/>
            <p:nvPr/>
          </p:nvSpPr>
          <p:spPr>
            <a:xfrm>
              <a:off x="9034920" y="947520"/>
              <a:ext cx="20160" cy="20880"/>
            </a:xfrm>
            <a:custGeom>
              <a:avLst/>
              <a:gdLst/>
              <a:ahLst/>
              <a:rect l="l" t="t" r="r" b="b"/>
              <a:pathLst>
                <a:path w="822" h="852">
                  <a:moveTo>
                    <a:pt x="396" y="0"/>
                  </a:moveTo>
                  <a:cubicBezTo>
                    <a:pt x="183" y="0"/>
                    <a:pt x="1" y="213"/>
                    <a:pt x="1" y="426"/>
                  </a:cubicBezTo>
                  <a:cubicBezTo>
                    <a:pt x="1" y="669"/>
                    <a:pt x="183" y="851"/>
                    <a:pt x="396" y="851"/>
                  </a:cubicBezTo>
                  <a:cubicBezTo>
                    <a:pt x="639" y="851"/>
                    <a:pt x="821" y="669"/>
                    <a:pt x="821" y="426"/>
                  </a:cubicBezTo>
                  <a:cubicBezTo>
                    <a:pt x="821" y="213"/>
                    <a:pt x="639" y="0"/>
                    <a:pt x="396" y="0"/>
                  </a:cubicBezTo>
                  <a:close/>
                </a:path>
              </a:pathLst>
            </a:custGeom>
            <a:solidFill>
              <a:schemeClr val="accent4"/>
            </a:solidFill>
            <a:ln w="9525">
              <a:solidFill>
                <a:srgbClr val="f7da66"/>
              </a:solidFill>
              <a:round/>
            </a:ln>
          </p:spPr>
          <p:style>
            <a:lnRef idx="0"/>
            <a:fillRef idx="0"/>
            <a:effectRef idx="0"/>
            <a:fontRef idx="minor"/>
          </p:style>
        </p:sp>
        <p:sp>
          <p:nvSpPr>
            <p:cNvPr id="972" name="Google Shape;1660;p24"/>
            <p:cNvSpPr/>
            <p:nvPr/>
          </p:nvSpPr>
          <p:spPr>
            <a:xfrm>
              <a:off x="9034920" y="1137600"/>
              <a:ext cx="20160" cy="20880"/>
            </a:xfrm>
            <a:custGeom>
              <a:avLst/>
              <a:gdLst/>
              <a:ahLst/>
              <a:rect l="l" t="t" r="r" b="b"/>
              <a:pathLst>
                <a:path w="822" h="852">
                  <a:moveTo>
                    <a:pt x="396" y="0"/>
                  </a:moveTo>
                  <a:cubicBezTo>
                    <a:pt x="183" y="0"/>
                    <a:pt x="1" y="213"/>
                    <a:pt x="1" y="426"/>
                  </a:cubicBezTo>
                  <a:cubicBezTo>
                    <a:pt x="1" y="669"/>
                    <a:pt x="183" y="851"/>
                    <a:pt x="396" y="851"/>
                  </a:cubicBezTo>
                  <a:cubicBezTo>
                    <a:pt x="639" y="851"/>
                    <a:pt x="821" y="669"/>
                    <a:pt x="821" y="426"/>
                  </a:cubicBezTo>
                  <a:cubicBezTo>
                    <a:pt x="821" y="213"/>
                    <a:pt x="639" y="0"/>
                    <a:pt x="396" y="0"/>
                  </a:cubicBezTo>
                  <a:close/>
                </a:path>
              </a:pathLst>
            </a:custGeom>
            <a:solidFill>
              <a:schemeClr val="accent4"/>
            </a:solidFill>
            <a:ln w="9525">
              <a:solidFill>
                <a:srgbClr val="f7da66"/>
              </a:solidFill>
              <a:round/>
            </a:ln>
          </p:spPr>
          <p:style>
            <a:lnRef idx="0"/>
            <a:fillRef idx="0"/>
            <a:effectRef idx="0"/>
            <a:fontRef idx="minor"/>
          </p:style>
        </p:sp>
        <p:sp>
          <p:nvSpPr>
            <p:cNvPr id="973" name="Google Shape;1661;p24"/>
            <p:cNvSpPr/>
            <p:nvPr/>
          </p:nvSpPr>
          <p:spPr>
            <a:xfrm>
              <a:off x="9034920" y="1326600"/>
              <a:ext cx="20160" cy="20880"/>
            </a:xfrm>
            <a:custGeom>
              <a:avLst/>
              <a:gdLst/>
              <a:ahLst/>
              <a:rect l="l" t="t" r="r" b="b"/>
              <a:pathLst>
                <a:path w="822" h="852">
                  <a:moveTo>
                    <a:pt x="396" y="1"/>
                  </a:moveTo>
                  <a:cubicBezTo>
                    <a:pt x="183" y="1"/>
                    <a:pt x="1" y="183"/>
                    <a:pt x="1" y="426"/>
                  </a:cubicBezTo>
                  <a:cubicBezTo>
                    <a:pt x="1" y="639"/>
                    <a:pt x="183" y="852"/>
                    <a:pt x="396" y="852"/>
                  </a:cubicBezTo>
                  <a:cubicBezTo>
                    <a:pt x="639" y="852"/>
                    <a:pt x="821" y="639"/>
                    <a:pt x="821" y="426"/>
                  </a:cubicBezTo>
                  <a:cubicBezTo>
                    <a:pt x="821" y="183"/>
                    <a:pt x="639" y="1"/>
                    <a:pt x="396" y="1"/>
                  </a:cubicBezTo>
                  <a:close/>
                </a:path>
              </a:pathLst>
            </a:custGeom>
            <a:solidFill>
              <a:schemeClr val="accent4"/>
            </a:solidFill>
            <a:ln w="9525">
              <a:solidFill>
                <a:srgbClr val="f7da66"/>
              </a:solidFill>
              <a:round/>
            </a:ln>
          </p:spPr>
          <p:style>
            <a:lnRef idx="0"/>
            <a:fillRef idx="0"/>
            <a:effectRef idx="0"/>
            <a:fontRef idx="minor"/>
          </p:style>
        </p:sp>
        <p:sp>
          <p:nvSpPr>
            <p:cNvPr id="974" name="Google Shape;1662;p24"/>
            <p:cNvSpPr/>
            <p:nvPr/>
          </p:nvSpPr>
          <p:spPr>
            <a:xfrm>
              <a:off x="9034920" y="1516680"/>
              <a:ext cx="20160" cy="20880"/>
            </a:xfrm>
            <a:custGeom>
              <a:avLst/>
              <a:gdLst/>
              <a:ahLst/>
              <a:rect l="l" t="t" r="r" b="b"/>
              <a:pathLst>
                <a:path w="822" h="852">
                  <a:moveTo>
                    <a:pt x="396" y="0"/>
                  </a:moveTo>
                  <a:cubicBezTo>
                    <a:pt x="183" y="0"/>
                    <a:pt x="1" y="183"/>
                    <a:pt x="1" y="426"/>
                  </a:cubicBezTo>
                  <a:cubicBezTo>
                    <a:pt x="1" y="639"/>
                    <a:pt x="183" y="852"/>
                    <a:pt x="396" y="852"/>
                  </a:cubicBezTo>
                  <a:cubicBezTo>
                    <a:pt x="639" y="852"/>
                    <a:pt x="821" y="639"/>
                    <a:pt x="821" y="426"/>
                  </a:cubicBezTo>
                  <a:cubicBezTo>
                    <a:pt x="821" y="183"/>
                    <a:pt x="639" y="0"/>
                    <a:pt x="396" y="0"/>
                  </a:cubicBezTo>
                  <a:close/>
                </a:path>
              </a:pathLst>
            </a:custGeom>
            <a:solidFill>
              <a:schemeClr val="accent4"/>
            </a:solidFill>
            <a:ln w="9525">
              <a:solidFill>
                <a:srgbClr val="f7da66"/>
              </a:solidFill>
              <a:round/>
            </a:ln>
          </p:spPr>
          <p:style>
            <a:lnRef idx="0"/>
            <a:fillRef idx="0"/>
            <a:effectRef idx="0"/>
            <a:fontRef idx="minor"/>
          </p:style>
        </p:sp>
        <p:sp>
          <p:nvSpPr>
            <p:cNvPr id="975" name="Google Shape;1663;p24"/>
            <p:cNvSpPr/>
            <p:nvPr/>
          </p:nvSpPr>
          <p:spPr>
            <a:xfrm>
              <a:off x="9034920" y="1706040"/>
              <a:ext cx="20160" cy="20160"/>
            </a:xfrm>
            <a:custGeom>
              <a:avLst/>
              <a:gdLst/>
              <a:ahLst/>
              <a:rect l="l" t="t" r="r" b="b"/>
              <a:pathLst>
                <a:path w="822" h="822">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4"/>
            </a:solidFill>
            <a:ln w="9525">
              <a:solidFill>
                <a:srgbClr val="f7da66"/>
              </a:solidFill>
              <a:round/>
            </a:ln>
          </p:spPr>
          <p:style>
            <a:lnRef idx="0"/>
            <a:fillRef idx="0"/>
            <a:effectRef idx="0"/>
            <a:fontRef idx="minor"/>
          </p:style>
        </p:sp>
        <p:sp>
          <p:nvSpPr>
            <p:cNvPr id="976" name="Google Shape;1664;p24"/>
            <p:cNvSpPr/>
            <p:nvPr/>
          </p:nvSpPr>
          <p:spPr>
            <a:xfrm>
              <a:off x="9034920" y="1895760"/>
              <a:ext cx="20160" cy="20160"/>
            </a:xfrm>
            <a:custGeom>
              <a:avLst/>
              <a:gdLst/>
              <a:ahLst/>
              <a:rect l="l" t="t" r="r" b="b"/>
              <a:pathLst>
                <a:path w="822" h="822">
                  <a:moveTo>
                    <a:pt x="396" y="1"/>
                  </a:moveTo>
                  <a:cubicBezTo>
                    <a:pt x="183" y="1"/>
                    <a:pt x="1" y="183"/>
                    <a:pt x="1" y="426"/>
                  </a:cubicBezTo>
                  <a:cubicBezTo>
                    <a:pt x="1" y="639"/>
                    <a:pt x="183" y="822"/>
                    <a:pt x="396" y="822"/>
                  </a:cubicBezTo>
                  <a:cubicBezTo>
                    <a:pt x="639" y="822"/>
                    <a:pt x="821" y="639"/>
                    <a:pt x="821" y="426"/>
                  </a:cubicBezTo>
                  <a:cubicBezTo>
                    <a:pt x="821" y="183"/>
                    <a:pt x="639" y="1"/>
                    <a:pt x="396" y="1"/>
                  </a:cubicBezTo>
                  <a:close/>
                </a:path>
              </a:pathLst>
            </a:custGeom>
            <a:solidFill>
              <a:schemeClr val="accent4"/>
            </a:solidFill>
            <a:ln w="9525">
              <a:solidFill>
                <a:srgbClr val="f7da66"/>
              </a:solidFill>
              <a:round/>
            </a:ln>
          </p:spPr>
          <p:style>
            <a:lnRef idx="0"/>
            <a:fillRef idx="0"/>
            <a:effectRef idx="0"/>
            <a:fontRef idx="minor"/>
          </p:style>
        </p:sp>
        <p:sp>
          <p:nvSpPr>
            <p:cNvPr id="977" name="Google Shape;1665;p24"/>
            <p:cNvSpPr/>
            <p:nvPr/>
          </p:nvSpPr>
          <p:spPr>
            <a:xfrm>
              <a:off x="9034920" y="2085840"/>
              <a:ext cx="20160" cy="20160"/>
            </a:xfrm>
            <a:custGeom>
              <a:avLst/>
              <a:gdLst/>
              <a:ahLst/>
              <a:rect l="l" t="t" r="r" b="b"/>
              <a:pathLst>
                <a:path w="822" h="822">
                  <a:moveTo>
                    <a:pt x="396" y="1"/>
                  </a:moveTo>
                  <a:cubicBezTo>
                    <a:pt x="183" y="1"/>
                    <a:pt x="1" y="183"/>
                    <a:pt x="1" y="426"/>
                  </a:cubicBezTo>
                  <a:cubicBezTo>
                    <a:pt x="1" y="639"/>
                    <a:pt x="183" y="821"/>
                    <a:pt x="396" y="821"/>
                  </a:cubicBezTo>
                  <a:cubicBezTo>
                    <a:pt x="639" y="821"/>
                    <a:pt x="821" y="639"/>
                    <a:pt x="821" y="426"/>
                  </a:cubicBezTo>
                  <a:cubicBezTo>
                    <a:pt x="821" y="183"/>
                    <a:pt x="639" y="1"/>
                    <a:pt x="396" y="1"/>
                  </a:cubicBezTo>
                  <a:close/>
                </a:path>
              </a:pathLst>
            </a:custGeom>
            <a:solidFill>
              <a:schemeClr val="accent4"/>
            </a:solidFill>
            <a:ln w="9525">
              <a:solidFill>
                <a:srgbClr val="f7da66"/>
              </a:solidFill>
              <a:round/>
            </a:ln>
          </p:spPr>
          <p:style>
            <a:lnRef idx="0"/>
            <a:fillRef idx="0"/>
            <a:effectRef idx="0"/>
            <a:fontRef idx="minor"/>
          </p:style>
        </p:sp>
        <p:sp>
          <p:nvSpPr>
            <p:cNvPr id="978" name="Google Shape;1666;p24"/>
            <p:cNvSpPr/>
            <p:nvPr/>
          </p:nvSpPr>
          <p:spPr>
            <a:xfrm>
              <a:off x="9034920" y="2275200"/>
              <a:ext cx="20160" cy="20160"/>
            </a:xfrm>
            <a:custGeom>
              <a:avLst/>
              <a:gdLst/>
              <a:ahLst/>
              <a:rect l="l" t="t" r="r" b="b"/>
              <a:pathLst>
                <a:path w="822" h="821">
                  <a:moveTo>
                    <a:pt x="396" y="0"/>
                  </a:moveTo>
                  <a:cubicBezTo>
                    <a:pt x="183" y="0"/>
                    <a:pt x="1" y="183"/>
                    <a:pt x="1" y="395"/>
                  </a:cubicBezTo>
                  <a:cubicBezTo>
                    <a:pt x="1" y="639"/>
                    <a:pt x="183" y="821"/>
                    <a:pt x="396" y="821"/>
                  </a:cubicBezTo>
                  <a:cubicBezTo>
                    <a:pt x="639" y="821"/>
                    <a:pt x="821" y="639"/>
                    <a:pt x="821" y="395"/>
                  </a:cubicBezTo>
                  <a:cubicBezTo>
                    <a:pt x="821" y="183"/>
                    <a:pt x="639" y="0"/>
                    <a:pt x="396" y="0"/>
                  </a:cubicBezTo>
                  <a:close/>
                </a:path>
              </a:pathLst>
            </a:custGeom>
            <a:solidFill>
              <a:schemeClr val="accent4"/>
            </a:solidFill>
            <a:ln w="9525">
              <a:solidFill>
                <a:srgbClr val="f7da66"/>
              </a:solidFill>
              <a:round/>
            </a:ln>
          </p:spPr>
          <p:style>
            <a:lnRef idx="0"/>
            <a:fillRef idx="0"/>
            <a:effectRef idx="0"/>
            <a:fontRef idx="minor"/>
          </p:style>
        </p:sp>
        <p:sp>
          <p:nvSpPr>
            <p:cNvPr id="979" name="Google Shape;1667;p24"/>
            <p:cNvSpPr/>
            <p:nvPr/>
          </p:nvSpPr>
          <p:spPr>
            <a:xfrm>
              <a:off x="8873280" y="0"/>
              <a:ext cx="20880" cy="20160"/>
            </a:xfrm>
            <a:custGeom>
              <a:avLst/>
              <a:gdLst/>
              <a:ahLst/>
              <a:rect l="l" t="t" r="r" b="b"/>
              <a:pathLst>
                <a:path w="852" h="822">
                  <a:moveTo>
                    <a:pt x="426" y="1"/>
                  </a:moveTo>
                  <a:cubicBezTo>
                    <a:pt x="183" y="1"/>
                    <a:pt x="0" y="183"/>
                    <a:pt x="0" y="396"/>
                  </a:cubicBezTo>
                  <a:cubicBezTo>
                    <a:pt x="0" y="639"/>
                    <a:pt x="183" y="822"/>
                    <a:pt x="426" y="822"/>
                  </a:cubicBezTo>
                  <a:cubicBezTo>
                    <a:pt x="639" y="822"/>
                    <a:pt x="851" y="639"/>
                    <a:pt x="851" y="396"/>
                  </a:cubicBezTo>
                  <a:cubicBezTo>
                    <a:pt x="851" y="183"/>
                    <a:pt x="639" y="1"/>
                    <a:pt x="426" y="1"/>
                  </a:cubicBezTo>
                  <a:close/>
                </a:path>
              </a:pathLst>
            </a:custGeom>
            <a:solidFill>
              <a:schemeClr val="accent4"/>
            </a:solidFill>
            <a:ln w="9525">
              <a:solidFill>
                <a:srgbClr val="f7da66"/>
              </a:solidFill>
              <a:round/>
            </a:ln>
          </p:spPr>
          <p:style>
            <a:lnRef idx="0"/>
            <a:fillRef idx="0"/>
            <a:effectRef idx="0"/>
            <a:fontRef idx="minor"/>
          </p:style>
        </p:sp>
        <p:sp>
          <p:nvSpPr>
            <p:cNvPr id="980" name="Google Shape;1668;p24"/>
            <p:cNvSpPr/>
            <p:nvPr/>
          </p:nvSpPr>
          <p:spPr>
            <a:xfrm>
              <a:off x="8873280" y="190080"/>
              <a:ext cx="20880" cy="20160"/>
            </a:xfrm>
            <a:custGeom>
              <a:avLst/>
              <a:gdLst/>
              <a:ahLst/>
              <a:rect l="l" t="t" r="r" b="b"/>
              <a:pathLst>
                <a:path w="852" h="822">
                  <a:moveTo>
                    <a:pt x="426" y="1"/>
                  </a:moveTo>
                  <a:cubicBezTo>
                    <a:pt x="183" y="1"/>
                    <a:pt x="0" y="183"/>
                    <a:pt x="0" y="426"/>
                  </a:cubicBezTo>
                  <a:cubicBezTo>
                    <a:pt x="0" y="639"/>
                    <a:pt x="183" y="821"/>
                    <a:pt x="426" y="821"/>
                  </a:cubicBezTo>
                  <a:cubicBezTo>
                    <a:pt x="639" y="821"/>
                    <a:pt x="851" y="639"/>
                    <a:pt x="851" y="426"/>
                  </a:cubicBezTo>
                  <a:cubicBezTo>
                    <a:pt x="851" y="183"/>
                    <a:pt x="639" y="1"/>
                    <a:pt x="426" y="1"/>
                  </a:cubicBezTo>
                  <a:close/>
                </a:path>
              </a:pathLst>
            </a:custGeom>
            <a:solidFill>
              <a:schemeClr val="accent4"/>
            </a:solidFill>
            <a:ln w="9525">
              <a:solidFill>
                <a:srgbClr val="f7da66"/>
              </a:solidFill>
              <a:round/>
            </a:ln>
          </p:spPr>
          <p:style>
            <a:lnRef idx="0"/>
            <a:fillRef idx="0"/>
            <a:effectRef idx="0"/>
            <a:fontRef idx="minor"/>
          </p:style>
        </p:sp>
        <p:sp>
          <p:nvSpPr>
            <p:cNvPr id="981" name="Google Shape;1669;p24"/>
            <p:cNvSpPr/>
            <p:nvPr/>
          </p:nvSpPr>
          <p:spPr>
            <a:xfrm>
              <a:off x="8873280" y="379080"/>
              <a:ext cx="20880" cy="20160"/>
            </a:xfrm>
            <a:custGeom>
              <a:avLst/>
              <a:gdLst/>
              <a:ahLst/>
              <a:rect l="l" t="t" r="r" b="b"/>
              <a:pathLst>
                <a:path w="852" h="821">
                  <a:moveTo>
                    <a:pt x="426" y="0"/>
                  </a:moveTo>
                  <a:cubicBezTo>
                    <a:pt x="183" y="0"/>
                    <a:pt x="0" y="183"/>
                    <a:pt x="0" y="395"/>
                  </a:cubicBezTo>
                  <a:cubicBezTo>
                    <a:pt x="0" y="639"/>
                    <a:pt x="183" y="821"/>
                    <a:pt x="426" y="821"/>
                  </a:cubicBezTo>
                  <a:cubicBezTo>
                    <a:pt x="639" y="821"/>
                    <a:pt x="851" y="639"/>
                    <a:pt x="851" y="395"/>
                  </a:cubicBezTo>
                  <a:cubicBezTo>
                    <a:pt x="851" y="183"/>
                    <a:pt x="639" y="0"/>
                    <a:pt x="426" y="0"/>
                  </a:cubicBezTo>
                  <a:close/>
                </a:path>
              </a:pathLst>
            </a:custGeom>
            <a:solidFill>
              <a:schemeClr val="accent4"/>
            </a:solidFill>
            <a:ln w="9525">
              <a:solidFill>
                <a:srgbClr val="f7da66"/>
              </a:solidFill>
              <a:round/>
            </a:ln>
          </p:spPr>
          <p:style>
            <a:lnRef idx="0"/>
            <a:fillRef idx="0"/>
            <a:effectRef idx="0"/>
            <a:fontRef idx="minor"/>
          </p:style>
        </p:sp>
        <p:sp>
          <p:nvSpPr>
            <p:cNvPr id="982" name="Google Shape;1670;p24"/>
            <p:cNvSpPr/>
            <p:nvPr/>
          </p:nvSpPr>
          <p:spPr>
            <a:xfrm>
              <a:off x="8873280" y="569160"/>
              <a:ext cx="20880" cy="20160"/>
            </a:xfrm>
            <a:custGeom>
              <a:avLst/>
              <a:gdLst/>
              <a:ahLst/>
              <a:rect l="l" t="t" r="r" b="b"/>
              <a:pathLst>
                <a:path w="852" h="821">
                  <a:moveTo>
                    <a:pt x="426" y="0"/>
                  </a:moveTo>
                  <a:cubicBezTo>
                    <a:pt x="183" y="0"/>
                    <a:pt x="0" y="183"/>
                    <a:pt x="0" y="395"/>
                  </a:cubicBezTo>
                  <a:cubicBezTo>
                    <a:pt x="0" y="638"/>
                    <a:pt x="183" y="821"/>
                    <a:pt x="426" y="821"/>
                  </a:cubicBezTo>
                  <a:cubicBezTo>
                    <a:pt x="639" y="821"/>
                    <a:pt x="851" y="638"/>
                    <a:pt x="851" y="395"/>
                  </a:cubicBezTo>
                  <a:cubicBezTo>
                    <a:pt x="851" y="183"/>
                    <a:pt x="639" y="0"/>
                    <a:pt x="426" y="0"/>
                  </a:cubicBezTo>
                  <a:close/>
                </a:path>
              </a:pathLst>
            </a:custGeom>
            <a:solidFill>
              <a:schemeClr val="accent4"/>
            </a:solidFill>
            <a:ln w="9525">
              <a:solidFill>
                <a:srgbClr val="f7da66"/>
              </a:solidFill>
              <a:round/>
            </a:ln>
          </p:spPr>
          <p:style>
            <a:lnRef idx="0"/>
            <a:fillRef idx="0"/>
            <a:effectRef idx="0"/>
            <a:fontRef idx="minor"/>
          </p:style>
        </p:sp>
        <p:sp>
          <p:nvSpPr>
            <p:cNvPr id="983" name="Google Shape;1671;p24"/>
            <p:cNvSpPr/>
            <p:nvPr/>
          </p:nvSpPr>
          <p:spPr>
            <a:xfrm>
              <a:off x="8873280" y="757800"/>
              <a:ext cx="20880" cy="20880"/>
            </a:xfrm>
            <a:custGeom>
              <a:avLst/>
              <a:gdLst/>
              <a:ahLst/>
              <a:rect l="l" t="t" r="r" b="b"/>
              <a:pathLst>
                <a:path w="852" h="852">
                  <a:moveTo>
                    <a:pt x="426" y="0"/>
                  </a:moveTo>
                  <a:cubicBezTo>
                    <a:pt x="183" y="0"/>
                    <a:pt x="0" y="183"/>
                    <a:pt x="0" y="426"/>
                  </a:cubicBezTo>
                  <a:cubicBezTo>
                    <a:pt x="0" y="669"/>
                    <a:pt x="183" y="851"/>
                    <a:pt x="426" y="851"/>
                  </a:cubicBezTo>
                  <a:cubicBezTo>
                    <a:pt x="639" y="851"/>
                    <a:pt x="851" y="669"/>
                    <a:pt x="851" y="426"/>
                  </a:cubicBezTo>
                  <a:cubicBezTo>
                    <a:pt x="851" y="183"/>
                    <a:pt x="639" y="0"/>
                    <a:pt x="426" y="0"/>
                  </a:cubicBezTo>
                  <a:close/>
                </a:path>
              </a:pathLst>
            </a:custGeom>
            <a:solidFill>
              <a:schemeClr val="accent4"/>
            </a:solidFill>
            <a:ln w="9525">
              <a:solidFill>
                <a:srgbClr val="f7da66"/>
              </a:solidFill>
              <a:round/>
            </a:ln>
          </p:spPr>
          <p:style>
            <a:lnRef idx="0"/>
            <a:fillRef idx="0"/>
            <a:effectRef idx="0"/>
            <a:fontRef idx="minor"/>
          </p:style>
        </p:sp>
        <p:sp>
          <p:nvSpPr>
            <p:cNvPr id="984" name="Google Shape;1672;p24"/>
            <p:cNvSpPr/>
            <p:nvPr/>
          </p:nvSpPr>
          <p:spPr>
            <a:xfrm>
              <a:off x="8873280" y="947520"/>
              <a:ext cx="20880" cy="20880"/>
            </a:xfrm>
            <a:custGeom>
              <a:avLst/>
              <a:gdLst/>
              <a:ahLst/>
              <a:rect l="l" t="t" r="r" b="b"/>
              <a:pathLst>
                <a:path w="852" h="852">
                  <a:moveTo>
                    <a:pt x="426" y="0"/>
                  </a:moveTo>
                  <a:cubicBezTo>
                    <a:pt x="183" y="0"/>
                    <a:pt x="0" y="183"/>
                    <a:pt x="0" y="426"/>
                  </a:cubicBezTo>
                  <a:cubicBezTo>
                    <a:pt x="0" y="669"/>
                    <a:pt x="183" y="851"/>
                    <a:pt x="426" y="851"/>
                  </a:cubicBezTo>
                  <a:cubicBezTo>
                    <a:pt x="639" y="851"/>
                    <a:pt x="851" y="669"/>
                    <a:pt x="851" y="426"/>
                  </a:cubicBezTo>
                  <a:cubicBezTo>
                    <a:pt x="851" y="183"/>
                    <a:pt x="639" y="0"/>
                    <a:pt x="426" y="0"/>
                  </a:cubicBezTo>
                  <a:close/>
                </a:path>
              </a:pathLst>
            </a:custGeom>
            <a:solidFill>
              <a:schemeClr val="accent4"/>
            </a:solidFill>
            <a:ln w="9525">
              <a:solidFill>
                <a:srgbClr val="f7da66"/>
              </a:solidFill>
              <a:round/>
            </a:ln>
          </p:spPr>
          <p:style>
            <a:lnRef idx="0"/>
            <a:fillRef idx="0"/>
            <a:effectRef idx="0"/>
            <a:fontRef idx="minor"/>
          </p:style>
        </p:sp>
        <p:sp>
          <p:nvSpPr>
            <p:cNvPr id="985" name="Google Shape;1673;p24"/>
            <p:cNvSpPr/>
            <p:nvPr/>
          </p:nvSpPr>
          <p:spPr>
            <a:xfrm>
              <a:off x="8873280" y="1137600"/>
              <a:ext cx="20880" cy="20880"/>
            </a:xfrm>
            <a:custGeom>
              <a:avLst/>
              <a:gdLst/>
              <a:ahLst/>
              <a:rect l="l" t="t" r="r" b="b"/>
              <a:pathLst>
                <a:path w="852" h="852">
                  <a:moveTo>
                    <a:pt x="426" y="0"/>
                  </a:moveTo>
                  <a:cubicBezTo>
                    <a:pt x="183" y="0"/>
                    <a:pt x="0" y="182"/>
                    <a:pt x="0" y="426"/>
                  </a:cubicBezTo>
                  <a:cubicBezTo>
                    <a:pt x="0" y="669"/>
                    <a:pt x="183" y="851"/>
                    <a:pt x="426" y="851"/>
                  </a:cubicBezTo>
                  <a:cubicBezTo>
                    <a:pt x="639" y="851"/>
                    <a:pt x="851" y="669"/>
                    <a:pt x="851" y="426"/>
                  </a:cubicBezTo>
                  <a:cubicBezTo>
                    <a:pt x="851" y="182"/>
                    <a:pt x="639" y="0"/>
                    <a:pt x="426" y="0"/>
                  </a:cubicBezTo>
                  <a:close/>
                </a:path>
              </a:pathLst>
            </a:custGeom>
            <a:solidFill>
              <a:schemeClr val="accent4"/>
            </a:solidFill>
            <a:ln w="9525">
              <a:solidFill>
                <a:srgbClr val="f7da66"/>
              </a:solidFill>
              <a:round/>
            </a:ln>
          </p:spPr>
          <p:style>
            <a:lnRef idx="0"/>
            <a:fillRef idx="0"/>
            <a:effectRef idx="0"/>
            <a:fontRef idx="minor"/>
          </p:style>
        </p:sp>
        <p:sp>
          <p:nvSpPr>
            <p:cNvPr id="986" name="Google Shape;1674;p24"/>
            <p:cNvSpPr/>
            <p:nvPr/>
          </p:nvSpPr>
          <p:spPr>
            <a:xfrm>
              <a:off x="8873280" y="1326600"/>
              <a:ext cx="20880" cy="20880"/>
            </a:xfrm>
            <a:custGeom>
              <a:avLst/>
              <a:gdLst/>
              <a:ahLst/>
              <a:rect l="l" t="t" r="r" b="b"/>
              <a:pathLst>
                <a:path w="852" h="852">
                  <a:moveTo>
                    <a:pt x="426" y="1"/>
                  </a:moveTo>
                  <a:cubicBezTo>
                    <a:pt x="183" y="1"/>
                    <a:pt x="0" y="183"/>
                    <a:pt x="0" y="426"/>
                  </a:cubicBezTo>
                  <a:cubicBezTo>
                    <a:pt x="0" y="639"/>
                    <a:pt x="183" y="852"/>
                    <a:pt x="426" y="852"/>
                  </a:cubicBezTo>
                  <a:cubicBezTo>
                    <a:pt x="639" y="852"/>
                    <a:pt x="851" y="639"/>
                    <a:pt x="851" y="426"/>
                  </a:cubicBezTo>
                  <a:cubicBezTo>
                    <a:pt x="851" y="183"/>
                    <a:pt x="639" y="1"/>
                    <a:pt x="426" y="1"/>
                  </a:cubicBezTo>
                  <a:close/>
                </a:path>
              </a:pathLst>
            </a:custGeom>
            <a:solidFill>
              <a:schemeClr val="accent4"/>
            </a:solidFill>
            <a:ln w="9525">
              <a:solidFill>
                <a:srgbClr val="f7da66"/>
              </a:solidFill>
              <a:round/>
            </a:ln>
          </p:spPr>
          <p:style>
            <a:lnRef idx="0"/>
            <a:fillRef idx="0"/>
            <a:effectRef idx="0"/>
            <a:fontRef idx="minor"/>
          </p:style>
        </p:sp>
        <p:sp>
          <p:nvSpPr>
            <p:cNvPr id="987" name="Google Shape;1675;p24"/>
            <p:cNvSpPr/>
            <p:nvPr/>
          </p:nvSpPr>
          <p:spPr>
            <a:xfrm>
              <a:off x="8873280" y="1516680"/>
              <a:ext cx="20880" cy="20880"/>
            </a:xfrm>
            <a:custGeom>
              <a:avLst/>
              <a:gdLst/>
              <a:ahLst/>
              <a:rect l="l" t="t" r="r" b="b"/>
              <a:pathLst>
                <a:path w="852" h="852">
                  <a:moveTo>
                    <a:pt x="426" y="0"/>
                  </a:moveTo>
                  <a:cubicBezTo>
                    <a:pt x="183" y="0"/>
                    <a:pt x="0" y="183"/>
                    <a:pt x="0" y="426"/>
                  </a:cubicBezTo>
                  <a:cubicBezTo>
                    <a:pt x="0" y="639"/>
                    <a:pt x="183" y="852"/>
                    <a:pt x="426" y="852"/>
                  </a:cubicBezTo>
                  <a:cubicBezTo>
                    <a:pt x="639" y="852"/>
                    <a:pt x="851" y="639"/>
                    <a:pt x="851" y="426"/>
                  </a:cubicBezTo>
                  <a:cubicBezTo>
                    <a:pt x="851" y="183"/>
                    <a:pt x="639" y="0"/>
                    <a:pt x="426" y="0"/>
                  </a:cubicBezTo>
                  <a:close/>
                </a:path>
              </a:pathLst>
            </a:custGeom>
            <a:solidFill>
              <a:schemeClr val="accent4"/>
            </a:solidFill>
            <a:ln w="9525">
              <a:solidFill>
                <a:srgbClr val="f7da66"/>
              </a:solidFill>
              <a:round/>
            </a:ln>
          </p:spPr>
          <p:style>
            <a:lnRef idx="0"/>
            <a:fillRef idx="0"/>
            <a:effectRef idx="0"/>
            <a:fontRef idx="minor"/>
          </p:style>
        </p:sp>
        <p:sp>
          <p:nvSpPr>
            <p:cNvPr id="988" name="Google Shape;1676;p24"/>
            <p:cNvSpPr/>
            <p:nvPr/>
          </p:nvSpPr>
          <p:spPr>
            <a:xfrm>
              <a:off x="8873280" y="1706040"/>
              <a:ext cx="20880" cy="20160"/>
            </a:xfrm>
            <a:custGeom>
              <a:avLst/>
              <a:gdLst/>
              <a:ahLst/>
              <a:rect l="l" t="t" r="r" b="b"/>
              <a:pathLst>
                <a:path w="852" h="822">
                  <a:moveTo>
                    <a:pt x="426" y="1"/>
                  </a:moveTo>
                  <a:cubicBezTo>
                    <a:pt x="183" y="1"/>
                    <a:pt x="0" y="183"/>
                    <a:pt x="0" y="426"/>
                  </a:cubicBezTo>
                  <a:cubicBezTo>
                    <a:pt x="0" y="639"/>
                    <a:pt x="183" y="822"/>
                    <a:pt x="426" y="822"/>
                  </a:cubicBezTo>
                  <a:cubicBezTo>
                    <a:pt x="639" y="822"/>
                    <a:pt x="851" y="639"/>
                    <a:pt x="851" y="426"/>
                  </a:cubicBezTo>
                  <a:cubicBezTo>
                    <a:pt x="851" y="183"/>
                    <a:pt x="639" y="1"/>
                    <a:pt x="426" y="1"/>
                  </a:cubicBezTo>
                  <a:close/>
                </a:path>
              </a:pathLst>
            </a:custGeom>
            <a:solidFill>
              <a:schemeClr val="accent4"/>
            </a:solidFill>
            <a:ln w="9525">
              <a:solidFill>
                <a:srgbClr val="f7da66"/>
              </a:solidFill>
              <a:round/>
            </a:ln>
          </p:spPr>
          <p:style>
            <a:lnRef idx="0"/>
            <a:fillRef idx="0"/>
            <a:effectRef idx="0"/>
            <a:fontRef idx="minor"/>
          </p:style>
        </p:sp>
        <p:sp>
          <p:nvSpPr>
            <p:cNvPr id="989" name="Google Shape;1677;p24"/>
            <p:cNvSpPr/>
            <p:nvPr/>
          </p:nvSpPr>
          <p:spPr>
            <a:xfrm>
              <a:off x="8873280" y="1895760"/>
              <a:ext cx="20880" cy="20160"/>
            </a:xfrm>
            <a:custGeom>
              <a:avLst/>
              <a:gdLst/>
              <a:ahLst/>
              <a:rect l="l" t="t" r="r" b="b"/>
              <a:pathLst>
                <a:path w="852" h="822">
                  <a:moveTo>
                    <a:pt x="426" y="1"/>
                  </a:moveTo>
                  <a:cubicBezTo>
                    <a:pt x="183" y="1"/>
                    <a:pt x="0" y="183"/>
                    <a:pt x="0" y="426"/>
                  </a:cubicBezTo>
                  <a:cubicBezTo>
                    <a:pt x="0" y="639"/>
                    <a:pt x="183" y="822"/>
                    <a:pt x="426" y="822"/>
                  </a:cubicBezTo>
                  <a:cubicBezTo>
                    <a:pt x="639" y="822"/>
                    <a:pt x="851" y="639"/>
                    <a:pt x="851" y="426"/>
                  </a:cubicBezTo>
                  <a:cubicBezTo>
                    <a:pt x="851" y="183"/>
                    <a:pt x="639" y="1"/>
                    <a:pt x="426" y="1"/>
                  </a:cubicBezTo>
                  <a:close/>
                </a:path>
              </a:pathLst>
            </a:custGeom>
            <a:solidFill>
              <a:schemeClr val="accent4"/>
            </a:solidFill>
            <a:ln w="9525">
              <a:solidFill>
                <a:srgbClr val="f7da66"/>
              </a:solidFill>
              <a:round/>
            </a:ln>
          </p:spPr>
          <p:style>
            <a:lnRef idx="0"/>
            <a:fillRef idx="0"/>
            <a:effectRef idx="0"/>
            <a:fontRef idx="minor"/>
          </p:style>
        </p:sp>
        <p:sp>
          <p:nvSpPr>
            <p:cNvPr id="990" name="Google Shape;1678;p24"/>
            <p:cNvSpPr/>
            <p:nvPr/>
          </p:nvSpPr>
          <p:spPr>
            <a:xfrm>
              <a:off x="8873280" y="2085840"/>
              <a:ext cx="20880" cy="20160"/>
            </a:xfrm>
            <a:custGeom>
              <a:avLst/>
              <a:gdLst/>
              <a:ahLst/>
              <a:rect l="l" t="t" r="r" b="b"/>
              <a:pathLst>
                <a:path w="852" h="822">
                  <a:moveTo>
                    <a:pt x="426" y="1"/>
                  </a:moveTo>
                  <a:cubicBezTo>
                    <a:pt x="183" y="1"/>
                    <a:pt x="0" y="183"/>
                    <a:pt x="0" y="426"/>
                  </a:cubicBezTo>
                  <a:cubicBezTo>
                    <a:pt x="0" y="639"/>
                    <a:pt x="183" y="821"/>
                    <a:pt x="426" y="821"/>
                  </a:cubicBezTo>
                  <a:cubicBezTo>
                    <a:pt x="639" y="821"/>
                    <a:pt x="851" y="639"/>
                    <a:pt x="851" y="426"/>
                  </a:cubicBezTo>
                  <a:cubicBezTo>
                    <a:pt x="851" y="183"/>
                    <a:pt x="639" y="1"/>
                    <a:pt x="426" y="1"/>
                  </a:cubicBezTo>
                  <a:close/>
                </a:path>
              </a:pathLst>
            </a:custGeom>
            <a:solidFill>
              <a:schemeClr val="accent4"/>
            </a:solidFill>
            <a:ln w="9525">
              <a:solidFill>
                <a:srgbClr val="f7da66"/>
              </a:solidFill>
              <a:round/>
            </a:ln>
          </p:spPr>
          <p:style>
            <a:lnRef idx="0"/>
            <a:fillRef idx="0"/>
            <a:effectRef idx="0"/>
            <a:fontRef idx="minor"/>
          </p:style>
        </p:sp>
        <p:sp>
          <p:nvSpPr>
            <p:cNvPr id="991" name="Google Shape;1679;p24"/>
            <p:cNvSpPr/>
            <p:nvPr/>
          </p:nvSpPr>
          <p:spPr>
            <a:xfrm>
              <a:off x="8873280" y="2275200"/>
              <a:ext cx="20880" cy="20160"/>
            </a:xfrm>
            <a:custGeom>
              <a:avLst/>
              <a:gdLst/>
              <a:ahLst/>
              <a:rect l="l" t="t" r="r" b="b"/>
              <a:pathLst>
                <a:path w="852" h="821">
                  <a:moveTo>
                    <a:pt x="426" y="0"/>
                  </a:moveTo>
                  <a:cubicBezTo>
                    <a:pt x="183" y="0"/>
                    <a:pt x="0" y="183"/>
                    <a:pt x="0" y="395"/>
                  </a:cubicBezTo>
                  <a:cubicBezTo>
                    <a:pt x="0" y="639"/>
                    <a:pt x="183" y="821"/>
                    <a:pt x="426" y="821"/>
                  </a:cubicBezTo>
                  <a:cubicBezTo>
                    <a:pt x="639" y="821"/>
                    <a:pt x="851" y="639"/>
                    <a:pt x="851" y="395"/>
                  </a:cubicBezTo>
                  <a:cubicBezTo>
                    <a:pt x="851" y="183"/>
                    <a:pt x="639" y="0"/>
                    <a:pt x="426" y="0"/>
                  </a:cubicBezTo>
                  <a:close/>
                </a:path>
              </a:pathLst>
            </a:custGeom>
            <a:solidFill>
              <a:schemeClr val="accent4"/>
            </a:solidFill>
            <a:ln w="9525">
              <a:solidFill>
                <a:srgbClr val="f7da66"/>
              </a:solidFill>
              <a:round/>
            </a:ln>
          </p:spPr>
          <p:style>
            <a:lnRef idx="0"/>
            <a:fillRef idx="0"/>
            <a:effectRef idx="0"/>
            <a:fontRef idx="minor"/>
          </p:style>
        </p:sp>
        <p:sp>
          <p:nvSpPr>
            <p:cNvPr id="992" name="Google Shape;1680;p24"/>
            <p:cNvSpPr/>
            <p:nvPr/>
          </p:nvSpPr>
          <p:spPr>
            <a:xfrm>
              <a:off x="8712000" y="0"/>
              <a:ext cx="20160" cy="20160"/>
            </a:xfrm>
            <a:custGeom>
              <a:avLst/>
              <a:gdLst/>
              <a:ahLst/>
              <a:rect l="l" t="t" r="r" b="b"/>
              <a:pathLst>
                <a:path w="822" h="822">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4"/>
            </a:solidFill>
            <a:ln w="9525">
              <a:solidFill>
                <a:srgbClr val="f7da66"/>
              </a:solidFill>
              <a:round/>
            </a:ln>
          </p:spPr>
          <p:style>
            <a:lnRef idx="0"/>
            <a:fillRef idx="0"/>
            <a:effectRef idx="0"/>
            <a:fontRef idx="minor"/>
          </p:style>
        </p:sp>
        <p:sp>
          <p:nvSpPr>
            <p:cNvPr id="993" name="Google Shape;1681;p24"/>
            <p:cNvSpPr/>
            <p:nvPr/>
          </p:nvSpPr>
          <p:spPr>
            <a:xfrm>
              <a:off x="8712000" y="190080"/>
              <a:ext cx="20160" cy="20160"/>
            </a:xfrm>
            <a:custGeom>
              <a:avLst/>
              <a:gdLst/>
              <a:ahLst/>
              <a:rect l="l" t="t" r="r" b="b"/>
              <a:pathLst>
                <a:path w="822" h="822">
                  <a:moveTo>
                    <a:pt x="396" y="1"/>
                  </a:moveTo>
                  <a:cubicBezTo>
                    <a:pt x="183" y="1"/>
                    <a:pt x="0" y="183"/>
                    <a:pt x="0" y="426"/>
                  </a:cubicBezTo>
                  <a:cubicBezTo>
                    <a:pt x="0" y="639"/>
                    <a:pt x="183" y="821"/>
                    <a:pt x="396" y="821"/>
                  </a:cubicBezTo>
                  <a:cubicBezTo>
                    <a:pt x="639" y="821"/>
                    <a:pt x="821" y="639"/>
                    <a:pt x="821" y="426"/>
                  </a:cubicBezTo>
                  <a:cubicBezTo>
                    <a:pt x="821" y="183"/>
                    <a:pt x="639" y="1"/>
                    <a:pt x="396" y="1"/>
                  </a:cubicBezTo>
                  <a:close/>
                </a:path>
              </a:pathLst>
            </a:custGeom>
            <a:solidFill>
              <a:schemeClr val="accent4"/>
            </a:solidFill>
            <a:ln w="9525">
              <a:solidFill>
                <a:srgbClr val="f7da66"/>
              </a:solidFill>
              <a:round/>
            </a:ln>
          </p:spPr>
          <p:style>
            <a:lnRef idx="0"/>
            <a:fillRef idx="0"/>
            <a:effectRef idx="0"/>
            <a:fontRef idx="minor"/>
          </p:style>
        </p:sp>
        <p:sp>
          <p:nvSpPr>
            <p:cNvPr id="994" name="Google Shape;1682;p24"/>
            <p:cNvSpPr/>
            <p:nvPr/>
          </p:nvSpPr>
          <p:spPr>
            <a:xfrm>
              <a:off x="8712000" y="379080"/>
              <a:ext cx="20160" cy="20160"/>
            </a:xfrm>
            <a:custGeom>
              <a:avLst/>
              <a:gdLst/>
              <a:ahLst/>
              <a:rect l="l" t="t" r="r" b="b"/>
              <a:pathLst>
                <a:path w="822" h="821">
                  <a:moveTo>
                    <a:pt x="396" y="0"/>
                  </a:moveTo>
                  <a:cubicBezTo>
                    <a:pt x="183" y="0"/>
                    <a:pt x="0" y="183"/>
                    <a:pt x="0" y="395"/>
                  </a:cubicBezTo>
                  <a:cubicBezTo>
                    <a:pt x="0" y="639"/>
                    <a:pt x="183" y="821"/>
                    <a:pt x="396" y="821"/>
                  </a:cubicBezTo>
                  <a:cubicBezTo>
                    <a:pt x="639" y="821"/>
                    <a:pt x="821" y="639"/>
                    <a:pt x="821" y="395"/>
                  </a:cubicBezTo>
                  <a:cubicBezTo>
                    <a:pt x="821" y="183"/>
                    <a:pt x="639" y="0"/>
                    <a:pt x="396" y="0"/>
                  </a:cubicBezTo>
                  <a:close/>
                </a:path>
              </a:pathLst>
            </a:custGeom>
            <a:solidFill>
              <a:schemeClr val="accent4"/>
            </a:solidFill>
            <a:ln w="9525">
              <a:solidFill>
                <a:srgbClr val="f7da66"/>
              </a:solidFill>
              <a:round/>
            </a:ln>
          </p:spPr>
          <p:style>
            <a:lnRef idx="0"/>
            <a:fillRef idx="0"/>
            <a:effectRef idx="0"/>
            <a:fontRef idx="minor"/>
          </p:style>
        </p:sp>
        <p:sp>
          <p:nvSpPr>
            <p:cNvPr id="995" name="Google Shape;1683;p24"/>
            <p:cNvSpPr/>
            <p:nvPr/>
          </p:nvSpPr>
          <p:spPr>
            <a:xfrm>
              <a:off x="8712000" y="569160"/>
              <a:ext cx="20160" cy="20160"/>
            </a:xfrm>
            <a:custGeom>
              <a:avLst/>
              <a:gdLst/>
              <a:ahLst/>
              <a:rect l="l" t="t" r="r" b="b"/>
              <a:pathLst>
                <a:path w="822" h="821">
                  <a:moveTo>
                    <a:pt x="396" y="0"/>
                  </a:moveTo>
                  <a:cubicBezTo>
                    <a:pt x="183" y="0"/>
                    <a:pt x="0" y="183"/>
                    <a:pt x="0" y="395"/>
                  </a:cubicBezTo>
                  <a:cubicBezTo>
                    <a:pt x="0" y="638"/>
                    <a:pt x="183" y="821"/>
                    <a:pt x="396" y="821"/>
                  </a:cubicBezTo>
                  <a:cubicBezTo>
                    <a:pt x="639" y="821"/>
                    <a:pt x="821" y="638"/>
                    <a:pt x="821" y="395"/>
                  </a:cubicBezTo>
                  <a:cubicBezTo>
                    <a:pt x="821" y="183"/>
                    <a:pt x="639" y="0"/>
                    <a:pt x="396" y="0"/>
                  </a:cubicBezTo>
                  <a:close/>
                </a:path>
              </a:pathLst>
            </a:custGeom>
            <a:solidFill>
              <a:schemeClr val="accent4"/>
            </a:solidFill>
            <a:ln w="9525">
              <a:solidFill>
                <a:srgbClr val="f7da66"/>
              </a:solidFill>
              <a:round/>
            </a:ln>
          </p:spPr>
          <p:style>
            <a:lnRef idx="0"/>
            <a:fillRef idx="0"/>
            <a:effectRef idx="0"/>
            <a:fontRef idx="minor"/>
          </p:style>
        </p:sp>
        <p:sp>
          <p:nvSpPr>
            <p:cNvPr id="996" name="Google Shape;1684;p24"/>
            <p:cNvSpPr/>
            <p:nvPr/>
          </p:nvSpPr>
          <p:spPr>
            <a:xfrm>
              <a:off x="8712000" y="759240"/>
              <a:ext cx="20160" cy="20160"/>
            </a:xfrm>
            <a:custGeom>
              <a:avLst/>
              <a:gdLst/>
              <a:ahLst/>
              <a:rect l="l" t="t" r="r" b="b"/>
              <a:pathLst>
                <a:path w="822" h="821">
                  <a:moveTo>
                    <a:pt x="396" y="0"/>
                  </a:moveTo>
                  <a:cubicBezTo>
                    <a:pt x="183" y="0"/>
                    <a:pt x="0" y="152"/>
                    <a:pt x="0" y="395"/>
                  </a:cubicBezTo>
                  <a:cubicBezTo>
                    <a:pt x="0" y="638"/>
                    <a:pt x="183" y="821"/>
                    <a:pt x="396" y="821"/>
                  </a:cubicBezTo>
                  <a:cubicBezTo>
                    <a:pt x="639" y="821"/>
                    <a:pt x="821" y="638"/>
                    <a:pt x="821" y="395"/>
                  </a:cubicBezTo>
                  <a:cubicBezTo>
                    <a:pt x="821" y="182"/>
                    <a:pt x="639" y="0"/>
                    <a:pt x="396" y="0"/>
                  </a:cubicBezTo>
                  <a:close/>
                </a:path>
              </a:pathLst>
            </a:custGeom>
            <a:solidFill>
              <a:schemeClr val="accent4"/>
            </a:solidFill>
            <a:ln w="9525">
              <a:solidFill>
                <a:srgbClr val="f7da66"/>
              </a:solidFill>
              <a:round/>
            </a:ln>
          </p:spPr>
          <p:style>
            <a:lnRef idx="0"/>
            <a:fillRef idx="0"/>
            <a:effectRef idx="0"/>
            <a:fontRef idx="minor"/>
          </p:style>
        </p:sp>
        <p:sp>
          <p:nvSpPr>
            <p:cNvPr id="997" name="Google Shape;1685;p24"/>
            <p:cNvSpPr/>
            <p:nvPr/>
          </p:nvSpPr>
          <p:spPr>
            <a:xfrm>
              <a:off x="8712000" y="947520"/>
              <a:ext cx="20160" cy="20880"/>
            </a:xfrm>
            <a:custGeom>
              <a:avLst/>
              <a:gdLst/>
              <a:ahLst/>
              <a:rect l="l" t="t" r="r" b="b"/>
              <a:pathLst>
                <a:path w="822" h="852">
                  <a:moveTo>
                    <a:pt x="396" y="0"/>
                  </a:moveTo>
                  <a:cubicBezTo>
                    <a:pt x="183" y="0"/>
                    <a:pt x="0" y="213"/>
                    <a:pt x="0" y="426"/>
                  </a:cubicBezTo>
                  <a:cubicBezTo>
                    <a:pt x="0" y="669"/>
                    <a:pt x="183" y="851"/>
                    <a:pt x="396" y="851"/>
                  </a:cubicBezTo>
                  <a:cubicBezTo>
                    <a:pt x="639" y="851"/>
                    <a:pt x="821" y="669"/>
                    <a:pt x="821" y="426"/>
                  </a:cubicBezTo>
                  <a:cubicBezTo>
                    <a:pt x="821" y="213"/>
                    <a:pt x="639" y="0"/>
                    <a:pt x="396" y="0"/>
                  </a:cubicBezTo>
                  <a:close/>
                </a:path>
              </a:pathLst>
            </a:custGeom>
            <a:solidFill>
              <a:schemeClr val="accent4"/>
            </a:solidFill>
            <a:ln w="9525">
              <a:solidFill>
                <a:srgbClr val="f7da66"/>
              </a:solidFill>
              <a:round/>
            </a:ln>
          </p:spPr>
          <p:style>
            <a:lnRef idx="0"/>
            <a:fillRef idx="0"/>
            <a:effectRef idx="0"/>
            <a:fontRef idx="minor"/>
          </p:style>
        </p:sp>
        <p:sp>
          <p:nvSpPr>
            <p:cNvPr id="998" name="Google Shape;1686;p24"/>
            <p:cNvSpPr/>
            <p:nvPr/>
          </p:nvSpPr>
          <p:spPr>
            <a:xfrm>
              <a:off x="8712000" y="1137600"/>
              <a:ext cx="20160" cy="20880"/>
            </a:xfrm>
            <a:custGeom>
              <a:avLst/>
              <a:gdLst/>
              <a:ahLst/>
              <a:rect l="l" t="t" r="r" b="b"/>
              <a:pathLst>
                <a:path w="822" h="852">
                  <a:moveTo>
                    <a:pt x="396" y="0"/>
                  </a:moveTo>
                  <a:cubicBezTo>
                    <a:pt x="183" y="0"/>
                    <a:pt x="0" y="213"/>
                    <a:pt x="0" y="426"/>
                  </a:cubicBezTo>
                  <a:cubicBezTo>
                    <a:pt x="0" y="669"/>
                    <a:pt x="183" y="851"/>
                    <a:pt x="396" y="851"/>
                  </a:cubicBezTo>
                  <a:cubicBezTo>
                    <a:pt x="639" y="851"/>
                    <a:pt x="821" y="669"/>
                    <a:pt x="821" y="426"/>
                  </a:cubicBezTo>
                  <a:cubicBezTo>
                    <a:pt x="821" y="213"/>
                    <a:pt x="639" y="0"/>
                    <a:pt x="396" y="0"/>
                  </a:cubicBezTo>
                  <a:close/>
                </a:path>
              </a:pathLst>
            </a:custGeom>
            <a:solidFill>
              <a:schemeClr val="accent4"/>
            </a:solidFill>
            <a:ln w="9525">
              <a:solidFill>
                <a:srgbClr val="f7da66"/>
              </a:solidFill>
              <a:round/>
            </a:ln>
          </p:spPr>
          <p:style>
            <a:lnRef idx="0"/>
            <a:fillRef idx="0"/>
            <a:effectRef idx="0"/>
            <a:fontRef idx="minor"/>
          </p:style>
        </p:sp>
        <p:sp>
          <p:nvSpPr>
            <p:cNvPr id="999" name="Google Shape;1687;p24"/>
            <p:cNvSpPr/>
            <p:nvPr/>
          </p:nvSpPr>
          <p:spPr>
            <a:xfrm>
              <a:off x="8712000" y="1326600"/>
              <a:ext cx="20160" cy="20880"/>
            </a:xfrm>
            <a:custGeom>
              <a:avLst/>
              <a:gdLst/>
              <a:ahLst/>
              <a:rect l="l" t="t" r="r" b="b"/>
              <a:pathLst>
                <a:path w="822" h="852">
                  <a:moveTo>
                    <a:pt x="396" y="1"/>
                  </a:moveTo>
                  <a:cubicBezTo>
                    <a:pt x="183" y="1"/>
                    <a:pt x="0" y="183"/>
                    <a:pt x="0" y="426"/>
                  </a:cubicBezTo>
                  <a:cubicBezTo>
                    <a:pt x="0" y="639"/>
                    <a:pt x="183" y="852"/>
                    <a:pt x="396" y="852"/>
                  </a:cubicBezTo>
                  <a:cubicBezTo>
                    <a:pt x="639" y="852"/>
                    <a:pt x="821" y="639"/>
                    <a:pt x="821" y="426"/>
                  </a:cubicBezTo>
                  <a:cubicBezTo>
                    <a:pt x="821" y="183"/>
                    <a:pt x="639" y="1"/>
                    <a:pt x="396" y="1"/>
                  </a:cubicBezTo>
                  <a:close/>
                </a:path>
              </a:pathLst>
            </a:custGeom>
            <a:solidFill>
              <a:schemeClr val="accent4"/>
            </a:solidFill>
            <a:ln w="9525">
              <a:solidFill>
                <a:srgbClr val="f7da66"/>
              </a:solidFill>
              <a:round/>
            </a:ln>
          </p:spPr>
          <p:style>
            <a:lnRef idx="0"/>
            <a:fillRef idx="0"/>
            <a:effectRef idx="0"/>
            <a:fontRef idx="minor"/>
          </p:style>
        </p:sp>
        <p:sp>
          <p:nvSpPr>
            <p:cNvPr id="1000" name="Google Shape;1688;p24"/>
            <p:cNvSpPr/>
            <p:nvPr/>
          </p:nvSpPr>
          <p:spPr>
            <a:xfrm>
              <a:off x="8712000" y="1516680"/>
              <a:ext cx="20160" cy="20880"/>
            </a:xfrm>
            <a:custGeom>
              <a:avLst/>
              <a:gdLst/>
              <a:ahLst/>
              <a:rect l="l" t="t" r="r" b="b"/>
              <a:pathLst>
                <a:path w="822" h="852">
                  <a:moveTo>
                    <a:pt x="396" y="0"/>
                  </a:moveTo>
                  <a:cubicBezTo>
                    <a:pt x="183" y="0"/>
                    <a:pt x="0" y="183"/>
                    <a:pt x="0" y="426"/>
                  </a:cubicBezTo>
                  <a:cubicBezTo>
                    <a:pt x="0" y="639"/>
                    <a:pt x="183" y="852"/>
                    <a:pt x="396" y="852"/>
                  </a:cubicBezTo>
                  <a:cubicBezTo>
                    <a:pt x="639" y="852"/>
                    <a:pt x="821" y="639"/>
                    <a:pt x="821" y="426"/>
                  </a:cubicBezTo>
                  <a:cubicBezTo>
                    <a:pt x="821" y="183"/>
                    <a:pt x="639" y="0"/>
                    <a:pt x="396" y="0"/>
                  </a:cubicBezTo>
                  <a:close/>
                </a:path>
              </a:pathLst>
            </a:custGeom>
            <a:solidFill>
              <a:schemeClr val="accent4"/>
            </a:solidFill>
            <a:ln w="9525">
              <a:solidFill>
                <a:srgbClr val="f7da66"/>
              </a:solidFill>
              <a:round/>
            </a:ln>
          </p:spPr>
          <p:style>
            <a:lnRef idx="0"/>
            <a:fillRef idx="0"/>
            <a:effectRef idx="0"/>
            <a:fontRef idx="minor"/>
          </p:style>
        </p:sp>
        <p:sp>
          <p:nvSpPr>
            <p:cNvPr id="1001" name="Google Shape;1689;p24"/>
            <p:cNvSpPr/>
            <p:nvPr/>
          </p:nvSpPr>
          <p:spPr>
            <a:xfrm>
              <a:off x="8712000" y="1706040"/>
              <a:ext cx="20160" cy="20160"/>
            </a:xfrm>
            <a:custGeom>
              <a:avLst/>
              <a:gdLst/>
              <a:ahLst/>
              <a:rect l="l" t="t" r="r" b="b"/>
              <a:pathLst>
                <a:path w="822" h="822">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4"/>
            </a:solidFill>
            <a:ln w="9525">
              <a:solidFill>
                <a:srgbClr val="f7da66"/>
              </a:solidFill>
              <a:round/>
            </a:ln>
          </p:spPr>
          <p:style>
            <a:lnRef idx="0"/>
            <a:fillRef idx="0"/>
            <a:effectRef idx="0"/>
            <a:fontRef idx="minor"/>
          </p:style>
        </p:sp>
        <p:sp>
          <p:nvSpPr>
            <p:cNvPr id="1002" name="Google Shape;1690;p24"/>
            <p:cNvSpPr/>
            <p:nvPr/>
          </p:nvSpPr>
          <p:spPr>
            <a:xfrm>
              <a:off x="8712000" y="1895760"/>
              <a:ext cx="20160" cy="20160"/>
            </a:xfrm>
            <a:custGeom>
              <a:avLst/>
              <a:gdLst/>
              <a:ahLst/>
              <a:rect l="l" t="t" r="r" b="b"/>
              <a:pathLst>
                <a:path w="822" h="822">
                  <a:moveTo>
                    <a:pt x="396" y="1"/>
                  </a:moveTo>
                  <a:cubicBezTo>
                    <a:pt x="183" y="1"/>
                    <a:pt x="0" y="183"/>
                    <a:pt x="0" y="426"/>
                  </a:cubicBezTo>
                  <a:cubicBezTo>
                    <a:pt x="0" y="639"/>
                    <a:pt x="183" y="822"/>
                    <a:pt x="396" y="822"/>
                  </a:cubicBezTo>
                  <a:cubicBezTo>
                    <a:pt x="639" y="822"/>
                    <a:pt x="821" y="639"/>
                    <a:pt x="821" y="426"/>
                  </a:cubicBezTo>
                  <a:cubicBezTo>
                    <a:pt x="821" y="183"/>
                    <a:pt x="639" y="1"/>
                    <a:pt x="396" y="1"/>
                  </a:cubicBezTo>
                  <a:close/>
                </a:path>
              </a:pathLst>
            </a:custGeom>
            <a:solidFill>
              <a:schemeClr val="accent4"/>
            </a:solidFill>
            <a:ln w="9525">
              <a:solidFill>
                <a:srgbClr val="f7da66"/>
              </a:solidFill>
              <a:round/>
            </a:ln>
          </p:spPr>
          <p:style>
            <a:lnRef idx="0"/>
            <a:fillRef idx="0"/>
            <a:effectRef idx="0"/>
            <a:fontRef idx="minor"/>
          </p:style>
        </p:sp>
        <p:sp>
          <p:nvSpPr>
            <p:cNvPr id="1003" name="Google Shape;1691;p24"/>
            <p:cNvSpPr/>
            <p:nvPr/>
          </p:nvSpPr>
          <p:spPr>
            <a:xfrm>
              <a:off x="8712000" y="2085840"/>
              <a:ext cx="20160" cy="20160"/>
            </a:xfrm>
            <a:custGeom>
              <a:avLst/>
              <a:gdLst/>
              <a:ahLst/>
              <a:rect l="l" t="t" r="r" b="b"/>
              <a:pathLst>
                <a:path w="822" h="822">
                  <a:moveTo>
                    <a:pt x="396" y="1"/>
                  </a:moveTo>
                  <a:cubicBezTo>
                    <a:pt x="183" y="1"/>
                    <a:pt x="0" y="183"/>
                    <a:pt x="0" y="426"/>
                  </a:cubicBezTo>
                  <a:cubicBezTo>
                    <a:pt x="0" y="639"/>
                    <a:pt x="183" y="821"/>
                    <a:pt x="396" y="821"/>
                  </a:cubicBezTo>
                  <a:cubicBezTo>
                    <a:pt x="639" y="821"/>
                    <a:pt x="821" y="639"/>
                    <a:pt x="821" y="426"/>
                  </a:cubicBezTo>
                  <a:cubicBezTo>
                    <a:pt x="821" y="183"/>
                    <a:pt x="639" y="1"/>
                    <a:pt x="396" y="1"/>
                  </a:cubicBezTo>
                  <a:close/>
                </a:path>
              </a:pathLst>
            </a:custGeom>
            <a:solidFill>
              <a:schemeClr val="accent4"/>
            </a:solidFill>
            <a:ln w="9525">
              <a:solidFill>
                <a:srgbClr val="f7da66"/>
              </a:solidFill>
              <a:round/>
            </a:ln>
          </p:spPr>
          <p:style>
            <a:lnRef idx="0"/>
            <a:fillRef idx="0"/>
            <a:effectRef idx="0"/>
            <a:fontRef idx="minor"/>
          </p:style>
        </p:sp>
        <p:sp>
          <p:nvSpPr>
            <p:cNvPr id="1004" name="Google Shape;1692;p24"/>
            <p:cNvSpPr/>
            <p:nvPr/>
          </p:nvSpPr>
          <p:spPr>
            <a:xfrm>
              <a:off x="8712000" y="2275200"/>
              <a:ext cx="20160" cy="20160"/>
            </a:xfrm>
            <a:custGeom>
              <a:avLst/>
              <a:gdLst/>
              <a:ahLst/>
              <a:rect l="l" t="t" r="r" b="b"/>
              <a:pathLst>
                <a:path w="822" h="821">
                  <a:moveTo>
                    <a:pt x="396" y="0"/>
                  </a:moveTo>
                  <a:cubicBezTo>
                    <a:pt x="183" y="0"/>
                    <a:pt x="0" y="183"/>
                    <a:pt x="0" y="395"/>
                  </a:cubicBezTo>
                  <a:cubicBezTo>
                    <a:pt x="0" y="639"/>
                    <a:pt x="183" y="821"/>
                    <a:pt x="396" y="821"/>
                  </a:cubicBezTo>
                  <a:cubicBezTo>
                    <a:pt x="639" y="821"/>
                    <a:pt x="821" y="639"/>
                    <a:pt x="821" y="395"/>
                  </a:cubicBezTo>
                  <a:cubicBezTo>
                    <a:pt x="821" y="183"/>
                    <a:pt x="639" y="0"/>
                    <a:pt x="396" y="0"/>
                  </a:cubicBezTo>
                  <a:close/>
                </a:path>
              </a:pathLst>
            </a:custGeom>
            <a:solidFill>
              <a:schemeClr val="accent4"/>
            </a:solidFill>
            <a:ln w="9525">
              <a:solidFill>
                <a:srgbClr val="f7da66"/>
              </a:solidFill>
              <a:round/>
            </a:ln>
          </p:spPr>
          <p:style>
            <a:lnRef idx="0"/>
            <a:fillRef idx="0"/>
            <a:effectRef idx="0"/>
            <a:fontRef idx="minor"/>
          </p:style>
        </p:sp>
      </p:grpSp>
      <p:grpSp>
        <p:nvGrpSpPr>
          <p:cNvPr id="1005" name="Google Shape;1693;p24"/>
          <p:cNvGrpSpPr/>
          <p:nvPr/>
        </p:nvGrpSpPr>
        <p:grpSpPr>
          <a:xfrm>
            <a:off x="7547760" y="4634280"/>
            <a:ext cx="1225080" cy="331560"/>
            <a:chOff x="7547760" y="4634280"/>
            <a:chExt cx="1225080" cy="331560"/>
          </a:xfrm>
        </p:grpSpPr>
        <p:sp>
          <p:nvSpPr>
            <p:cNvPr id="1006" name="Google Shape;1694;p24"/>
            <p:cNvSpPr/>
            <p:nvPr/>
          </p:nvSpPr>
          <p:spPr>
            <a:xfrm>
              <a:off x="7986240" y="4776480"/>
              <a:ext cx="786600" cy="47520"/>
            </a:xfrm>
            <a:prstGeom prst="rect">
              <a:avLst/>
            </a:prstGeom>
            <a:solidFill>
              <a:schemeClr val="dk2"/>
            </a:solidFill>
            <a:ln w="0">
              <a:noFill/>
            </a:ln>
          </p:spPr>
          <p:style>
            <a:lnRef idx="0"/>
            <a:fillRef idx="0"/>
            <a:effectRef idx="0"/>
            <a:fontRef idx="minor"/>
          </p:style>
        </p:sp>
        <p:sp>
          <p:nvSpPr>
            <p:cNvPr id="1007" name="Google Shape;1695;p24"/>
            <p:cNvSpPr/>
            <p:nvPr/>
          </p:nvSpPr>
          <p:spPr>
            <a:xfrm>
              <a:off x="7547760" y="4918320"/>
              <a:ext cx="786600" cy="47520"/>
            </a:xfrm>
            <a:prstGeom prst="rect">
              <a:avLst/>
            </a:prstGeom>
            <a:solidFill>
              <a:schemeClr val="lt2"/>
            </a:solidFill>
            <a:ln w="0">
              <a:noFill/>
            </a:ln>
          </p:spPr>
          <p:style>
            <a:lnRef idx="0"/>
            <a:fillRef idx="0"/>
            <a:effectRef idx="0"/>
            <a:fontRef idx="minor"/>
          </p:style>
        </p:sp>
        <p:sp>
          <p:nvSpPr>
            <p:cNvPr id="1008" name="Google Shape;1696;p24"/>
            <p:cNvSpPr/>
            <p:nvPr/>
          </p:nvSpPr>
          <p:spPr>
            <a:xfrm>
              <a:off x="8228880" y="4634280"/>
              <a:ext cx="230760" cy="47520"/>
            </a:xfrm>
            <a:prstGeom prst="rect">
              <a:avLst/>
            </a:prstGeom>
            <a:solidFill>
              <a:schemeClr val="dk2"/>
            </a:solidFill>
            <a:ln w="0">
              <a:noFill/>
            </a:ln>
          </p:spPr>
          <p:style>
            <a:lnRef idx="0"/>
            <a:fillRef idx="0"/>
            <a:effectRef idx="0"/>
            <a:fontRef idx="minor"/>
          </p:style>
        </p:sp>
      </p:grpSp>
      <p:grpSp>
        <p:nvGrpSpPr>
          <p:cNvPr id="1009" name="Google Shape;1697;p24"/>
          <p:cNvGrpSpPr/>
          <p:nvPr/>
        </p:nvGrpSpPr>
        <p:grpSpPr>
          <a:xfrm>
            <a:off x="-560160" y="3958200"/>
            <a:ext cx="786600" cy="211320"/>
            <a:chOff x="-560160" y="3958200"/>
            <a:chExt cx="786600" cy="211320"/>
          </a:xfrm>
        </p:grpSpPr>
        <p:sp>
          <p:nvSpPr>
            <p:cNvPr id="1010" name="Google Shape;1698;p24"/>
            <p:cNvSpPr/>
            <p:nvPr/>
          </p:nvSpPr>
          <p:spPr>
            <a:xfrm>
              <a:off x="-560160" y="3958200"/>
              <a:ext cx="786600" cy="47520"/>
            </a:xfrm>
            <a:prstGeom prst="rect">
              <a:avLst/>
            </a:prstGeom>
            <a:solidFill>
              <a:schemeClr val="lt2"/>
            </a:solidFill>
            <a:ln w="0">
              <a:noFill/>
            </a:ln>
          </p:spPr>
          <p:style>
            <a:lnRef idx="0"/>
            <a:fillRef idx="0"/>
            <a:effectRef idx="0"/>
            <a:fontRef idx="minor"/>
          </p:style>
        </p:sp>
        <p:sp>
          <p:nvSpPr>
            <p:cNvPr id="1011" name="Google Shape;1699;p24"/>
            <p:cNvSpPr/>
            <p:nvPr/>
          </p:nvSpPr>
          <p:spPr>
            <a:xfrm>
              <a:off x="49320" y="4122000"/>
              <a:ext cx="177120" cy="47520"/>
            </a:xfrm>
            <a:prstGeom prst="rect">
              <a:avLst/>
            </a:prstGeom>
            <a:solidFill>
              <a:schemeClr val="dk2"/>
            </a:solidFill>
            <a:ln w="0">
              <a:noFill/>
            </a:ln>
          </p:spPr>
          <p:style>
            <a:lnRef idx="0"/>
            <a:fillRef idx="0"/>
            <a:effectRef idx="0"/>
            <a:fontRef idx="minor"/>
          </p:style>
        </p:sp>
      </p:grpSp>
      <p:grpSp>
        <p:nvGrpSpPr>
          <p:cNvPr id="1012" name="Google Shape;1700;p24"/>
          <p:cNvGrpSpPr/>
          <p:nvPr/>
        </p:nvGrpSpPr>
        <p:grpSpPr>
          <a:xfrm>
            <a:off x="159480" y="1296720"/>
            <a:ext cx="934920" cy="57240"/>
            <a:chOff x="159480" y="1296720"/>
            <a:chExt cx="934920" cy="57240"/>
          </a:xfrm>
        </p:grpSpPr>
        <p:sp>
          <p:nvSpPr>
            <p:cNvPr id="1013" name="Google Shape;1701;p24"/>
            <p:cNvSpPr/>
            <p:nvPr/>
          </p:nvSpPr>
          <p:spPr>
            <a:xfrm>
              <a:off x="159480" y="1296720"/>
              <a:ext cx="495000" cy="57240"/>
            </a:xfrm>
            <a:custGeom>
              <a:avLst/>
              <a:gdLst/>
              <a:ahLst/>
              <a:rect l="l" t="t" r="r" b="b"/>
              <a:pathLst>
                <a:path w="19819" h="852">
                  <a:moveTo>
                    <a:pt x="0" y="0"/>
                  </a:moveTo>
                  <a:lnTo>
                    <a:pt x="0" y="851"/>
                  </a:lnTo>
                  <a:lnTo>
                    <a:pt x="19818" y="851"/>
                  </a:lnTo>
                  <a:lnTo>
                    <a:pt x="19818" y="0"/>
                  </a:lnTo>
                  <a:close/>
                </a:path>
              </a:pathLst>
            </a:custGeom>
            <a:solidFill>
              <a:schemeClr val="lt2"/>
            </a:solidFill>
            <a:ln w="0">
              <a:noFill/>
            </a:ln>
          </p:spPr>
          <p:style>
            <a:lnRef idx="0"/>
            <a:fillRef idx="0"/>
            <a:effectRef idx="0"/>
            <a:fontRef idx="minor"/>
          </p:style>
        </p:sp>
        <p:sp>
          <p:nvSpPr>
            <p:cNvPr id="1014" name="Google Shape;1702;p24"/>
            <p:cNvSpPr/>
            <p:nvPr/>
          </p:nvSpPr>
          <p:spPr>
            <a:xfrm>
              <a:off x="977040" y="1296720"/>
              <a:ext cx="117360" cy="57240"/>
            </a:xfrm>
            <a:custGeom>
              <a:avLst/>
              <a:gdLst/>
              <a:ahLst/>
              <a:rect l="l" t="t" r="r" b="b"/>
              <a:pathLst>
                <a:path w="4713" h="852">
                  <a:moveTo>
                    <a:pt x="1" y="0"/>
                  </a:moveTo>
                  <a:lnTo>
                    <a:pt x="1" y="851"/>
                  </a:lnTo>
                  <a:lnTo>
                    <a:pt x="4712" y="851"/>
                  </a:lnTo>
                  <a:lnTo>
                    <a:pt x="4712" y="0"/>
                  </a:lnTo>
                  <a:close/>
                </a:path>
              </a:pathLst>
            </a:custGeom>
            <a:solidFill>
              <a:schemeClr val="lt2"/>
            </a:solidFill>
            <a:ln w="0">
              <a:noFill/>
            </a:ln>
          </p:spPr>
          <p:style>
            <a:lnRef idx="0"/>
            <a:fillRef idx="0"/>
            <a:effectRef idx="0"/>
            <a:fontRef idx="minor"/>
          </p:style>
        </p:sp>
      </p:grpSp>
      <p:sp>
        <p:nvSpPr>
          <p:cNvPr id="1015" name="PlaceHolder 6"/>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3.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1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13.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2.xml.rels><?xml version="1.0" encoding="UTF-8"?>
<Relationships xmlns="http://schemas.openxmlformats.org/package/2006/relationships"><Relationship Id="rId1" Type="http://schemas.openxmlformats.org/officeDocument/2006/relationships/video" Target="../media/media11.mp4"/><Relationship Id="rId2" Type="http://schemas.microsoft.com/office/2007/relationships/media" Target="../media/media11.mp4"/><Relationship Id="rId3" Type="http://schemas.openxmlformats.org/officeDocument/2006/relationships/image" Target="../media/image12.png"/><Relationship Id="rId4" Type="http://schemas.openxmlformats.org/officeDocument/2006/relationships/slideLayout" Target="../slideLayouts/slideLayout133.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45.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4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26.xml.rels><?xml version="1.0" encoding="UTF-8"?>
<Relationships xmlns="http://schemas.openxmlformats.org/package/2006/relationships"><Relationship Id="rId1" Type="http://schemas.openxmlformats.org/officeDocument/2006/relationships/hyperlink" Target="https://github.com/anish-2903/Food_Delivery_App" TargetMode="External"/><Relationship Id="rId2" Type="http://schemas.openxmlformats.org/officeDocument/2006/relationships/hyperlink" Target="https://github.com/anish-2903" TargetMode="External"/><Relationship Id="rId3" Type="http://schemas.openxmlformats.org/officeDocument/2006/relationships/image" Target="../media/image16.png"/><Relationship Id="rId4" Type="http://schemas.openxmlformats.org/officeDocument/2006/relationships/slideLayout" Target="../slideLayouts/slideLayout15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7" name="PlaceHolder 1"/>
          <p:cNvSpPr>
            <a:spLocks noGrp="1"/>
          </p:cNvSpPr>
          <p:nvPr>
            <p:ph type="title"/>
          </p:nvPr>
        </p:nvSpPr>
        <p:spPr>
          <a:xfrm>
            <a:off x="1822680" y="1140480"/>
            <a:ext cx="6049440" cy="2329920"/>
          </a:xfrm>
          <a:prstGeom prst="rect">
            <a:avLst/>
          </a:prstGeom>
          <a:noFill/>
          <a:ln w="0">
            <a:noFill/>
          </a:ln>
        </p:spPr>
        <p:txBody>
          <a:bodyPr tIns="91440" bIns="91440" anchor="ctr">
            <a:noAutofit/>
          </a:bodyPr>
          <a:p>
            <a:pPr algn="ctr">
              <a:lnSpc>
                <a:spcPct val="90000"/>
              </a:lnSpc>
              <a:buNone/>
              <a:tabLst>
                <a:tab algn="l" pos="0"/>
              </a:tabLst>
            </a:pPr>
            <a:r>
              <a:rPr b="0" lang="en-US" sz="5200" spc="-1" strike="noStrike">
                <a:solidFill>
                  <a:srgbClr val="ffffff"/>
                </a:solidFill>
                <a:latin typeface="Alfa Slab One"/>
                <a:ea typeface="Alfa Slab One"/>
              </a:rPr>
              <a:t>Food Delivery Application</a:t>
            </a:r>
            <a:endParaRPr b="0" lang="en-IN" sz="5200" spc="-1" strike="noStrike">
              <a:solidFill>
                <a:srgbClr val="000000"/>
              </a:solidFill>
              <a:latin typeface="Arial"/>
            </a:endParaRPr>
          </a:p>
        </p:txBody>
      </p:sp>
      <p:grpSp>
        <p:nvGrpSpPr>
          <p:cNvPr id="1668" name="Google Shape;2192;p35"/>
          <p:cNvGrpSpPr/>
          <p:nvPr/>
        </p:nvGrpSpPr>
        <p:grpSpPr>
          <a:xfrm>
            <a:off x="1822680" y="3969000"/>
            <a:ext cx="5502960" cy="360"/>
            <a:chOff x="1822680" y="3969000"/>
            <a:chExt cx="5502960" cy="360"/>
          </a:xfrm>
        </p:grpSpPr>
        <p:sp>
          <p:nvSpPr>
            <p:cNvPr id="1669" name="Google Shape;2193;p35"/>
            <p:cNvSpPr/>
            <p:nvPr/>
          </p:nvSpPr>
          <p:spPr>
            <a:xfrm>
              <a:off x="1822680" y="3969000"/>
              <a:ext cx="860400" cy="360"/>
            </a:xfrm>
            <a:custGeom>
              <a:avLst/>
              <a:gdLst/>
              <a:ahLst/>
              <a:rect l="l" t="t" r="r" b="b"/>
              <a:pathLst>
                <a:path w="21600" h="21600">
                  <a:moveTo>
                    <a:pt x="0" y="0"/>
                  </a:moveTo>
                  <a:lnTo>
                    <a:pt x="21600" y="21600"/>
                  </a:lnTo>
                </a:path>
              </a:pathLst>
            </a:custGeom>
            <a:noFill/>
            <a:ln w="38100">
              <a:solidFill>
                <a:srgbClr val="e84987"/>
              </a:solidFill>
              <a:round/>
            </a:ln>
          </p:spPr>
          <p:style>
            <a:lnRef idx="0"/>
            <a:fillRef idx="0"/>
            <a:effectRef idx="0"/>
            <a:fontRef idx="minor"/>
          </p:style>
        </p:sp>
        <p:sp>
          <p:nvSpPr>
            <p:cNvPr id="1670" name="Google Shape;2194;p35"/>
            <p:cNvSpPr/>
            <p:nvPr/>
          </p:nvSpPr>
          <p:spPr>
            <a:xfrm>
              <a:off x="6465240" y="3969000"/>
              <a:ext cx="860400" cy="360"/>
            </a:xfrm>
            <a:custGeom>
              <a:avLst/>
              <a:gdLst/>
              <a:ahLst/>
              <a:rect l="l" t="t" r="r" b="b"/>
              <a:pathLst>
                <a:path w="21600" h="21600">
                  <a:moveTo>
                    <a:pt x="0" y="0"/>
                  </a:moveTo>
                  <a:lnTo>
                    <a:pt x="21600" y="21600"/>
                  </a:lnTo>
                </a:path>
              </a:pathLst>
            </a:custGeom>
            <a:noFill/>
            <a:ln w="38100">
              <a:solidFill>
                <a:srgbClr val="e84987"/>
              </a:solidFill>
              <a:round/>
            </a:ln>
          </p:spPr>
          <p:style>
            <a:lnRef idx="0"/>
            <a:fillRef idx="0"/>
            <a:effectRef idx="0"/>
            <a:fontRef idx="minor"/>
          </p:style>
        </p:sp>
      </p:grpSp>
      <p:sp>
        <p:nvSpPr>
          <p:cNvPr id="1671" name="Google Shape;2195;p35"/>
          <p:cNvSpPr/>
          <p:nvPr/>
        </p:nvSpPr>
        <p:spPr>
          <a:xfrm>
            <a:off x="6400440" y="907200"/>
            <a:ext cx="470520" cy="470520"/>
          </a:xfrm>
          <a:prstGeom prst="star4">
            <a:avLst>
              <a:gd name="adj" fmla="val 12500"/>
            </a:avLst>
          </a:prstGeom>
          <a:solidFill>
            <a:schemeClr val="dk1"/>
          </a:solidFill>
          <a:ln w="19050">
            <a:solidFill>
              <a:srgbClr val="191919"/>
            </a:solidFill>
            <a:round/>
          </a:ln>
        </p:spPr>
        <p:style>
          <a:lnRef idx="0"/>
          <a:fillRef idx="0"/>
          <a:effectRef idx="0"/>
          <a:fontRef idx="minor"/>
        </p:style>
      </p:sp>
      <p:sp>
        <p:nvSpPr>
          <p:cNvPr id="1672" name="Google Shape;2196;p35"/>
          <p:cNvSpPr/>
          <p:nvPr/>
        </p:nvSpPr>
        <p:spPr>
          <a:xfrm>
            <a:off x="6689160" y="1332720"/>
            <a:ext cx="277560" cy="277560"/>
          </a:xfrm>
          <a:prstGeom prst="star4">
            <a:avLst>
              <a:gd name="adj" fmla="val 12500"/>
            </a:avLst>
          </a:prstGeom>
          <a:solidFill>
            <a:schemeClr val="dk1"/>
          </a:solidFill>
          <a:ln w="19050">
            <a:solidFill>
              <a:srgbClr val="19191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1" name="Google Shape;2347;p40"/>
          <p:cNvSpPr/>
          <p:nvPr/>
        </p:nvSpPr>
        <p:spPr>
          <a:xfrm rot="21229800">
            <a:off x="1264680" y="1849320"/>
            <a:ext cx="2437920" cy="1385280"/>
          </a:xfrm>
          <a:prstGeom prst="ellipse">
            <a:avLst/>
          </a:prstGeom>
          <a:solidFill>
            <a:schemeClr val="lt1"/>
          </a:solidFill>
          <a:ln w="19050">
            <a:solidFill>
              <a:srgbClr val="ffffff"/>
            </a:solidFill>
            <a:round/>
          </a:ln>
        </p:spPr>
        <p:style>
          <a:lnRef idx="0"/>
          <a:fillRef idx="0"/>
          <a:effectRef idx="0"/>
          <a:fontRef idx="minor"/>
        </p:style>
      </p:sp>
      <p:sp>
        <p:nvSpPr>
          <p:cNvPr id="1772" name="PlaceHolder 1"/>
          <p:cNvSpPr>
            <a:spLocks noGrp="1"/>
          </p:cNvSpPr>
          <p:nvPr>
            <p:ph type="title"/>
          </p:nvPr>
        </p:nvSpPr>
        <p:spPr>
          <a:xfrm>
            <a:off x="3972240" y="1610280"/>
            <a:ext cx="3519720" cy="1541160"/>
          </a:xfrm>
          <a:prstGeom prst="rect">
            <a:avLst/>
          </a:prstGeom>
          <a:noFill/>
          <a:ln w="0">
            <a:noFill/>
          </a:ln>
        </p:spPr>
        <p:txBody>
          <a:bodyPr tIns="91440" bIns="91440" anchor="ctr">
            <a:noAutofit/>
          </a:bodyPr>
          <a:p>
            <a:pPr>
              <a:lnSpc>
                <a:spcPct val="100000"/>
              </a:lnSpc>
              <a:buNone/>
              <a:tabLst>
                <a:tab algn="l" pos="0"/>
              </a:tabLst>
            </a:pPr>
            <a:r>
              <a:rPr b="0" lang="en" sz="3200" spc="-1" strike="noStrike">
                <a:solidFill>
                  <a:srgbClr val="84bde7"/>
                </a:solidFill>
                <a:latin typeface="Alfa Slab One"/>
                <a:ea typeface="Alfa Slab One"/>
              </a:rPr>
              <a:t>Project Details</a:t>
            </a:r>
            <a:endParaRPr b="0" lang="en-IN" sz="3200" spc="-1" strike="noStrike">
              <a:solidFill>
                <a:srgbClr val="000000"/>
              </a:solidFill>
              <a:latin typeface="Arial"/>
            </a:endParaRPr>
          </a:p>
        </p:txBody>
      </p:sp>
      <p:sp>
        <p:nvSpPr>
          <p:cNvPr id="1773" name="Google Shape;2349;p40"/>
          <p:cNvSpPr/>
          <p:nvPr/>
        </p:nvSpPr>
        <p:spPr>
          <a:xfrm>
            <a:off x="1406520" y="2173680"/>
            <a:ext cx="1991520" cy="907560"/>
          </a:xfrm>
          <a:prstGeom prst="rect">
            <a:avLst/>
          </a:prstGeom>
          <a:noFill/>
          <a:ln w="0">
            <a:noFill/>
          </a:ln>
        </p:spPr>
        <p:style>
          <a:lnRef idx="0"/>
          <a:fillRef idx="0"/>
          <a:effectRef idx="0"/>
          <a:fontRef idx="minor"/>
        </p:style>
        <p:txBody>
          <a:bodyPr tIns="91440" bIns="91440" anchor="ctr">
            <a:noAutofit/>
          </a:bodyPr>
          <a:p>
            <a:pPr algn="ctr">
              <a:lnSpc>
                <a:spcPct val="100000"/>
              </a:lnSpc>
              <a:buNone/>
            </a:pPr>
            <a:r>
              <a:rPr b="0" lang="en" sz="6500" spc="-1" strike="noStrike">
                <a:solidFill>
                  <a:srgbClr val="ffffff"/>
                </a:solidFill>
                <a:latin typeface="Alfa Slab One"/>
                <a:ea typeface="Arial"/>
              </a:rPr>
              <a:t>02.</a:t>
            </a:r>
            <a:endParaRPr b="0" lang="en-IN" sz="6500" spc="-1" strike="noStrike">
              <a:latin typeface="Arial"/>
            </a:endParaRPr>
          </a:p>
        </p:txBody>
      </p:sp>
      <p:sp>
        <p:nvSpPr>
          <p:cNvPr id="1774" name="Google Shape;2351;p40"/>
          <p:cNvSpPr/>
          <p:nvPr/>
        </p:nvSpPr>
        <p:spPr>
          <a:xfrm>
            <a:off x="2693520" y="1866960"/>
            <a:ext cx="391320" cy="391320"/>
          </a:xfrm>
          <a:prstGeom prst="star4">
            <a:avLst>
              <a:gd name="adj" fmla="val 12500"/>
            </a:avLst>
          </a:prstGeom>
          <a:solidFill>
            <a:schemeClr val="dk1"/>
          </a:solidFill>
          <a:ln w="19050">
            <a:solidFill>
              <a:srgbClr val="191919"/>
            </a:solidFill>
            <a:round/>
          </a:ln>
        </p:spPr>
        <p:style>
          <a:lnRef idx="0"/>
          <a:fillRef idx="0"/>
          <a:effectRef idx="0"/>
          <a:fontRef idx="minor"/>
        </p:style>
      </p:sp>
      <p:sp>
        <p:nvSpPr>
          <p:cNvPr id="1775" name="Google Shape;2352;p40"/>
          <p:cNvSpPr/>
          <p:nvPr/>
        </p:nvSpPr>
        <p:spPr>
          <a:xfrm>
            <a:off x="2997000" y="2173680"/>
            <a:ext cx="230760" cy="230760"/>
          </a:xfrm>
          <a:prstGeom prst="star4">
            <a:avLst>
              <a:gd name="adj" fmla="val 12500"/>
            </a:avLst>
          </a:prstGeom>
          <a:solidFill>
            <a:schemeClr val="dk1"/>
          </a:solidFill>
          <a:ln w="19050">
            <a:solidFill>
              <a:srgbClr val="19191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6" name="Google Shape;2543;p45"/>
          <p:cNvSpPr/>
          <p:nvPr/>
        </p:nvSpPr>
        <p:spPr>
          <a:xfrm>
            <a:off x="3159360" y="1445400"/>
            <a:ext cx="1131120" cy="1131120"/>
          </a:xfrm>
          <a:prstGeom prst="ellipse">
            <a:avLst/>
          </a:prstGeom>
          <a:solidFill>
            <a:schemeClr val="lt1"/>
          </a:solidFill>
          <a:ln w="19050">
            <a:solidFill>
              <a:srgbClr val="ffffff"/>
            </a:solidFill>
            <a:round/>
          </a:ln>
        </p:spPr>
        <p:style>
          <a:lnRef idx="0"/>
          <a:fillRef idx="0"/>
          <a:effectRef idx="0"/>
          <a:fontRef idx="minor"/>
        </p:style>
      </p:sp>
      <p:sp>
        <p:nvSpPr>
          <p:cNvPr id="1777" name="Google Shape;2544;p45"/>
          <p:cNvSpPr/>
          <p:nvPr/>
        </p:nvSpPr>
        <p:spPr>
          <a:xfrm>
            <a:off x="4860000" y="1445400"/>
            <a:ext cx="1131120" cy="1131120"/>
          </a:xfrm>
          <a:prstGeom prst="ellipse">
            <a:avLst/>
          </a:prstGeom>
          <a:solidFill>
            <a:schemeClr val="lt1"/>
          </a:solidFill>
          <a:ln w="19050">
            <a:solidFill>
              <a:srgbClr val="ffffff"/>
            </a:solidFill>
            <a:round/>
          </a:ln>
        </p:spPr>
        <p:style>
          <a:lnRef idx="0"/>
          <a:fillRef idx="0"/>
          <a:effectRef idx="0"/>
          <a:fontRef idx="minor"/>
        </p:style>
      </p:sp>
      <p:sp>
        <p:nvSpPr>
          <p:cNvPr id="1778" name="Google Shape;2545;p45"/>
          <p:cNvSpPr/>
          <p:nvPr/>
        </p:nvSpPr>
        <p:spPr>
          <a:xfrm>
            <a:off x="4860000" y="3022200"/>
            <a:ext cx="1131120" cy="1131120"/>
          </a:xfrm>
          <a:prstGeom prst="ellipse">
            <a:avLst/>
          </a:prstGeom>
          <a:solidFill>
            <a:schemeClr val="lt1"/>
          </a:solidFill>
          <a:ln w="19050">
            <a:solidFill>
              <a:srgbClr val="ffffff"/>
            </a:solidFill>
            <a:round/>
          </a:ln>
        </p:spPr>
        <p:style>
          <a:lnRef idx="0"/>
          <a:fillRef idx="0"/>
          <a:effectRef idx="0"/>
          <a:fontRef idx="minor"/>
        </p:style>
      </p:sp>
      <p:sp>
        <p:nvSpPr>
          <p:cNvPr id="1779" name="Google Shape;2546;p45"/>
          <p:cNvSpPr/>
          <p:nvPr/>
        </p:nvSpPr>
        <p:spPr>
          <a:xfrm>
            <a:off x="3159360" y="3022200"/>
            <a:ext cx="1131120" cy="1131120"/>
          </a:xfrm>
          <a:prstGeom prst="ellipse">
            <a:avLst/>
          </a:prstGeom>
          <a:solidFill>
            <a:schemeClr val="lt1"/>
          </a:solidFill>
          <a:ln w="19050">
            <a:solidFill>
              <a:srgbClr val="ffffff"/>
            </a:solidFill>
            <a:round/>
          </a:ln>
        </p:spPr>
        <p:style>
          <a:lnRef idx="0"/>
          <a:fillRef idx="0"/>
          <a:effectRef idx="0"/>
          <a:fontRef idx="minor"/>
        </p:style>
      </p:sp>
      <p:sp>
        <p:nvSpPr>
          <p:cNvPr id="1780" name="PlaceHolder 1"/>
          <p:cNvSpPr>
            <a:spLocks noGrp="1"/>
          </p:cNvSpPr>
          <p:nvPr>
            <p:ph type="title"/>
          </p:nvPr>
        </p:nvSpPr>
        <p:spPr>
          <a:xfrm>
            <a:off x="720000" y="539280"/>
            <a:ext cx="7703640" cy="477720"/>
          </a:xfrm>
          <a:prstGeom prst="rect">
            <a:avLst/>
          </a:prstGeom>
          <a:noFill/>
          <a:ln w="0">
            <a:noFill/>
          </a:ln>
        </p:spPr>
        <p:txBody>
          <a:bodyPr tIns="91440" bIns="91440" anchor="ctr">
            <a:noAutofit/>
          </a:bodyPr>
          <a:p>
            <a:pPr algn="ctr">
              <a:lnSpc>
                <a:spcPct val="100000"/>
              </a:lnSpc>
              <a:buNone/>
              <a:tabLst>
                <a:tab algn="l" pos="0"/>
              </a:tabLst>
            </a:pPr>
            <a:r>
              <a:rPr b="0" lang="en" sz="3200" spc="-1" strike="noStrike">
                <a:solidFill>
                  <a:srgbClr val="e84987"/>
                </a:solidFill>
                <a:latin typeface="Alfa Slab One"/>
                <a:ea typeface="Alfa Slab One"/>
              </a:rPr>
              <a:t>Major</a:t>
            </a:r>
            <a:r>
              <a:rPr b="0" lang="en" sz="3200" spc="-1" strike="noStrike">
                <a:solidFill>
                  <a:srgbClr val="ffffff"/>
                </a:solidFill>
                <a:latin typeface="Alfa Slab One"/>
                <a:ea typeface="Alfa Slab One"/>
              </a:rPr>
              <a:t> </a:t>
            </a:r>
            <a:r>
              <a:rPr b="0" lang="en" sz="3200" spc="-1" strike="noStrike">
                <a:solidFill>
                  <a:srgbClr val="84bde7"/>
                </a:solidFill>
                <a:latin typeface="Alfa Slab One"/>
                <a:ea typeface="Alfa Slab One"/>
              </a:rPr>
              <a:t>requirements</a:t>
            </a:r>
            <a:endParaRPr b="0" lang="en-IN" sz="3200" spc="-1" strike="noStrike">
              <a:solidFill>
                <a:srgbClr val="000000"/>
              </a:solidFill>
              <a:latin typeface="Arial"/>
            </a:endParaRPr>
          </a:p>
        </p:txBody>
      </p:sp>
      <p:sp>
        <p:nvSpPr>
          <p:cNvPr id="1781" name="PlaceHolder 2"/>
          <p:cNvSpPr>
            <a:spLocks noGrp="1"/>
          </p:cNvSpPr>
          <p:nvPr>
            <p:ph type="subTitle"/>
          </p:nvPr>
        </p:nvSpPr>
        <p:spPr>
          <a:xfrm>
            <a:off x="1036080" y="3417840"/>
            <a:ext cx="2026800" cy="924480"/>
          </a:xfrm>
          <a:prstGeom prst="rect">
            <a:avLst/>
          </a:prstGeom>
          <a:noFill/>
          <a:ln w="0">
            <a:noFill/>
          </a:ln>
        </p:spPr>
        <p:txBody>
          <a:bodyPr tIns="91440" bIns="91440" anchor="ctr">
            <a:noAutofit/>
          </a:bodyPr>
          <a:p>
            <a:pPr algn="r">
              <a:lnSpc>
                <a:spcPct val="100000"/>
              </a:lnSpc>
              <a:buNone/>
              <a:tabLst>
                <a:tab algn="l" pos="0"/>
              </a:tabLst>
            </a:pPr>
            <a:r>
              <a:rPr b="0" lang="en" sz="1400" spc="-1" strike="noStrike">
                <a:solidFill>
                  <a:srgbClr val="ffffff"/>
                </a:solidFill>
                <a:latin typeface="Assistant"/>
                <a:ea typeface="Assistant"/>
              </a:rPr>
              <a:t>For a Graphical User Interface, We have used JAVA Swing library.</a:t>
            </a:r>
            <a:endParaRPr b="0" lang="en-IN" sz="1400" spc="-1" strike="noStrike">
              <a:latin typeface="Arial"/>
            </a:endParaRPr>
          </a:p>
        </p:txBody>
      </p:sp>
      <p:sp>
        <p:nvSpPr>
          <p:cNvPr id="1782" name="PlaceHolder 3"/>
          <p:cNvSpPr>
            <a:spLocks noGrp="1"/>
          </p:cNvSpPr>
          <p:nvPr>
            <p:ph type="title"/>
          </p:nvPr>
        </p:nvSpPr>
        <p:spPr>
          <a:xfrm>
            <a:off x="875160" y="1441800"/>
            <a:ext cx="1977840" cy="527400"/>
          </a:xfrm>
          <a:prstGeom prst="rect">
            <a:avLst/>
          </a:prstGeom>
          <a:noFill/>
          <a:ln w="0">
            <a:noFill/>
          </a:ln>
        </p:spPr>
        <p:txBody>
          <a:bodyPr tIns="91440" bIns="91440" anchor="ctr">
            <a:noAutofit/>
          </a:bodyPr>
          <a:p>
            <a:pPr algn="r">
              <a:lnSpc>
                <a:spcPct val="100000"/>
              </a:lnSpc>
              <a:buNone/>
              <a:tabLst>
                <a:tab algn="l" pos="0"/>
              </a:tabLst>
            </a:pPr>
            <a:r>
              <a:rPr b="0" lang="en" sz="2000" spc="-1" strike="noStrike">
                <a:solidFill>
                  <a:srgbClr val="e84987"/>
                </a:solidFill>
                <a:latin typeface="Alfa Slab One"/>
                <a:ea typeface="Alfa Slab One"/>
              </a:rPr>
              <a:t>Optimized Performance</a:t>
            </a:r>
            <a:endParaRPr b="0" lang="en-IN" sz="2000" spc="-1" strike="noStrike">
              <a:solidFill>
                <a:srgbClr val="000000"/>
              </a:solidFill>
              <a:latin typeface="Arial"/>
            </a:endParaRPr>
          </a:p>
        </p:txBody>
      </p:sp>
      <p:sp>
        <p:nvSpPr>
          <p:cNvPr id="1783" name="PlaceHolder 4"/>
          <p:cNvSpPr>
            <a:spLocks noGrp="1"/>
          </p:cNvSpPr>
          <p:nvPr>
            <p:ph type="subTitle"/>
          </p:nvPr>
        </p:nvSpPr>
        <p:spPr>
          <a:xfrm>
            <a:off x="865440" y="2043360"/>
            <a:ext cx="2026800" cy="825840"/>
          </a:xfrm>
          <a:prstGeom prst="rect">
            <a:avLst/>
          </a:prstGeom>
          <a:noFill/>
          <a:ln w="0">
            <a:noFill/>
          </a:ln>
        </p:spPr>
        <p:txBody>
          <a:bodyPr tIns="91440" bIns="91440" anchor="ctr">
            <a:noAutofit/>
          </a:bodyPr>
          <a:p>
            <a:pPr algn="r">
              <a:lnSpc>
                <a:spcPct val="100000"/>
              </a:lnSpc>
              <a:buNone/>
              <a:tabLst>
                <a:tab algn="l" pos="0"/>
              </a:tabLst>
            </a:pPr>
            <a:r>
              <a:rPr b="0" lang="en-IN" sz="1400" spc="-1" strike="noStrike">
                <a:solidFill>
                  <a:srgbClr val="ffffff"/>
                </a:solidFill>
                <a:latin typeface="Assistant"/>
                <a:ea typeface="Assistant"/>
              </a:rPr>
              <a:t>T</a:t>
            </a:r>
            <a:r>
              <a:rPr b="0" lang="en" sz="1400" spc="-1" strike="noStrike">
                <a:solidFill>
                  <a:srgbClr val="ffffff"/>
                </a:solidFill>
                <a:latin typeface="Assistant"/>
                <a:ea typeface="Assistant"/>
              </a:rPr>
              <a:t>o optimize insertion and deletion operation, we used Linked List instead of Arrays.</a:t>
            </a:r>
            <a:endParaRPr b="0" lang="en-IN" sz="1400" spc="-1" strike="noStrike">
              <a:latin typeface="Arial"/>
            </a:endParaRPr>
          </a:p>
        </p:txBody>
      </p:sp>
      <p:sp>
        <p:nvSpPr>
          <p:cNvPr id="1784" name="PlaceHolder 5"/>
          <p:cNvSpPr>
            <a:spLocks noGrp="1"/>
          </p:cNvSpPr>
          <p:nvPr>
            <p:ph type="title"/>
          </p:nvPr>
        </p:nvSpPr>
        <p:spPr>
          <a:xfrm>
            <a:off x="6290640" y="1394640"/>
            <a:ext cx="1977840" cy="527400"/>
          </a:xfrm>
          <a:prstGeom prst="rect">
            <a:avLst/>
          </a:prstGeom>
          <a:noFill/>
          <a:ln w="0">
            <a:noFill/>
          </a:ln>
        </p:spPr>
        <p:txBody>
          <a:bodyPr tIns="91440" bIns="91440" anchor="ctr">
            <a:noAutofit/>
          </a:bodyPr>
          <a:p>
            <a:pPr>
              <a:lnSpc>
                <a:spcPct val="100000"/>
              </a:lnSpc>
              <a:buNone/>
              <a:tabLst>
                <a:tab algn="l" pos="0"/>
              </a:tabLst>
            </a:pPr>
            <a:r>
              <a:rPr b="0" lang="en-US" sz="2000" spc="-1" strike="noStrike">
                <a:solidFill>
                  <a:srgbClr val="e84987"/>
                </a:solidFill>
                <a:latin typeface="Alfa Slab One"/>
                <a:ea typeface="Alfa Slab One"/>
              </a:rPr>
              <a:t>Storing Data</a:t>
            </a:r>
            <a:endParaRPr b="0" lang="en-IN" sz="2000" spc="-1" strike="noStrike">
              <a:solidFill>
                <a:srgbClr val="000000"/>
              </a:solidFill>
              <a:latin typeface="Arial"/>
            </a:endParaRPr>
          </a:p>
        </p:txBody>
      </p:sp>
      <p:sp>
        <p:nvSpPr>
          <p:cNvPr id="1785" name="PlaceHolder 6"/>
          <p:cNvSpPr>
            <a:spLocks noGrp="1"/>
          </p:cNvSpPr>
          <p:nvPr>
            <p:ph type="subTitle"/>
          </p:nvPr>
        </p:nvSpPr>
        <p:spPr>
          <a:xfrm>
            <a:off x="6315840" y="2013120"/>
            <a:ext cx="1977840" cy="825840"/>
          </a:xfrm>
          <a:prstGeom prst="rect">
            <a:avLst/>
          </a:prstGeom>
          <a:noFill/>
          <a:ln w="0">
            <a:noFill/>
          </a:ln>
        </p:spPr>
        <p:txBody>
          <a:bodyPr tIns="91440" bIns="91440" anchor="ctr">
            <a:noAutofit/>
          </a:bodyPr>
          <a:p>
            <a:pPr>
              <a:lnSpc>
                <a:spcPct val="100000"/>
              </a:lnSpc>
              <a:buNone/>
              <a:tabLst>
                <a:tab algn="l" pos="0"/>
              </a:tabLst>
            </a:pPr>
            <a:r>
              <a:rPr b="0" lang="en" sz="1400" spc="-1" strike="noStrike">
                <a:solidFill>
                  <a:srgbClr val="ffffff"/>
                </a:solidFill>
                <a:latin typeface="Assistant"/>
                <a:ea typeface="Assistant"/>
              </a:rPr>
              <a:t>To store data of user as well as customer, we used Strings and File I/O.</a:t>
            </a:r>
            <a:endParaRPr b="0" lang="en-IN" sz="1400" spc="-1" strike="noStrike">
              <a:latin typeface="Arial"/>
            </a:endParaRPr>
          </a:p>
        </p:txBody>
      </p:sp>
      <p:sp>
        <p:nvSpPr>
          <p:cNvPr id="1786" name="PlaceHolder 7"/>
          <p:cNvSpPr>
            <a:spLocks noGrp="1"/>
          </p:cNvSpPr>
          <p:nvPr>
            <p:ph type="title"/>
          </p:nvPr>
        </p:nvSpPr>
        <p:spPr>
          <a:xfrm>
            <a:off x="866520" y="3157560"/>
            <a:ext cx="1977840" cy="465120"/>
          </a:xfrm>
          <a:prstGeom prst="rect">
            <a:avLst/>
          </a:prstGeom>
          <a:noFill/>
          <a:ln w="0">
            <a:noFill/>
          </a:ln>
        </p:spPr>
        <p:txBody>
          <a:bodyPr tIns="91440" bIns="91440" anchor="ctr">
            <a:noAutofit/>
          </a:bodyPr>
          <a:p>
            <a:pPr algn="r">
              <a:lnSpc>
                <a:spcPct val="100000"/>
              </a:lnSpc>
              <a:buNone/>
              <a:tabLst>
                <a:tab algn="l" pos="0"/>
              </a:tabLst>
            </a:pPr>
            <a:r>
              <a:rPr b="0" lang="en" sz="2000" spc="-1" strike="noStrike">
                <a:solidFill>
                  <a:srgbClr val="e84987"/>
                </a:solidFill>
                <a:latin typeface="Alfa Slab One"/>
                <a:ea typeface="Alfa Slab One"/>
              </a:rPr>
              <a:t>GUI</a:t>
            </a:r>
            <a:endParaRPr b="0" lang="en-IN" sz="2000" spc="-1" strike="noStrike">
              <a:solidFill>
                <a:srgbClr val="000000"/>
              </a:solidFill>
              <a:latin typeface="Arial"/>
            </a:endParaRPr>
          </a:p>
        </p:txBody>
      </p:sp>
      <p:sp>
        <p:nvSpPr>
          <p:cNvPr id="1787" name="PlaceHolder 8"/>
          <p:cNvSpPr>
            <a:spLocks noGrp="1"/>
          </p:cNvSpPr>
          <p:nvPr>
            <p:ph type="title"/>
          </p:nvPr>
        </p:nvSpPr>
        <p:spPr>
          <a:xfrm>
            <a:off x="6328440" y="3002040"/>
            <a:ext cx="1977840" cy="527400"/>
          </a:xfrm>
          <a:prstGeom prst="rect">
            <a:avLst/>
          </a:prstGeom>
          <a:noFill/>
          <a:ln w="0">
            <a:noFill/>
          </a:ln>
        </p:spPr>
        <p:txBody>
          <a:bodyPr tIns="91440" bIns="91440" anchor="ctr">
            <a:noAutofit/>
          </a:bodyPr>
          <a:p>
            <a:pPr>
              <a:lnSpc>
                <a:spcPct val="100000"/>
              </a:lnSpc>
              <a:buNone/>
              <a:tabLst>
                <a:tab algn="l" pos="0"/>
              </a:tabLst>
            </a:pPr>
            <a:r>
              <a:rPr b="0" lang="en" sz="2000" spc="-1" strike="noStrike">
                <a:solidFill>
                  <a:srgbClr val="e84987"/>
                </a:solidFill>
                <a:latin typeface="Alfa Slab One"/>
                <a:ea typeface="Alfa Slab One"/>
              </a:rPr>
              <a:t>Encryption</a:t>
            </a:r>
            <a:endParaRPr b="0" lang="en-IN" sz="2000" spc="-1" strike="noStrike">
              <a:solidFill>
                <a:srgbClr val="000000"/>
              </a:solidFill>
              <a:latin typeface="Arial"/>
            </a:endParaRPr>
          </a:p>
        </p:txBody>
      </p:sp>
      <p:sp>
        <p:nvSpPr>
          <p:cNvPr id="1788" name="PlaceHolder 9"/>
          <p:cNvSpPr>
            <a:spLocks noGrp="1"/>
          </p:cNvSpPr>
          <p:nvPr>
            <p:ph type="subTitle"/>
          </p:nvPr>
        </p:nvSpPr>
        <p:spPr>
          <a:xfrm>
            <a:off x="6148440" y="3471120"/>
            <a:ext cx="2162520" cy="1131120"/>
          </a:xfrm>
          <a:prstGeom prst="rect">
            <a:avLst/>
          </a:prstGeom>
          <a:noFill/>
          <a:ln w="0">
            <a:noFill/>
          </a:ln>
        </p:spPr>
        <p:txBody>
          <a:bodyPr tIns="91440" bIns="91440" anchor="ctr">
            <a:noAutofit/>
          </a:bodyPr>
          <a:p>
            <a:pPr>
              <a:lnSpc>
                <a:spcPct val="100000"/>
              </a:lnSpc>
              <a:buNone/>
              <a:tabLst>
                <a:tab algn="l" pos="0"/>
              </a:tabLst>
            </a:pPr>
            <a:r>
              <a:rPr b="0" lang="en" sz="1400" spc="-1" strike="noStrike">
                <a:solidFill>
                  <a:srgbClr val="ffffff"/>
                </a:solidFill>
                <a:latin typeface="Assistant"/>
                <a:ea typeface="Assistant"/>
              </a:rPr>
              <a:t>We have used file system for storing data so in order to protect user information, a substitution encryption is used</a:t>
            </a:r>
            <a:endParaRPr b="0" lang="en-IN" sz="1400" spc="-1" strike="noStrike">
              <a:latin typeface="Arial"/>
            </a:endParaRPr>
          </a:p>
        </p:txBody>
      </p:sp>
      <p:grpSp>
        <p:nvGrpSpPr>
          <p:cNvPr id="1789" name="Google Shape;2556;p45"/>
          <p:cNvGrpSpPr/>
          <p:nvPr/>
        </p:nvGrpSpPr>
        <p:grpSpPr>
          <a:xfrm>
            <a:off x="3307320" y="3312360"/>
            <a:ext cx="461880" cy="527400"/>
            <a:chOff x="3307320" y="3312360"/>
            <a:chExt cx="461880" cy="527400"/>
          </a:xfrm>
        </p:grpSpPr>
        <p:sp>
          <p:nvSpPr>
            <p:cNvPr id="1790" name="Google Shape;2557;p45"/>
            <p:cNvSpPr/>
            <p:nvPr/>
          </p:nvSpPr>
          <p:spPr>
            <a:xfrm>
              <a:off x="3315240" y="3357360"/>
              <a:ext cx="304200" cy="136440"/>
            </a:xfrm>
            <a:custGeom>
              <a:avLst/>
              <a:gdLst/>
              <a:ahLst/>
              <a:rect l="l" t="t" r="r" b="b"/>
              <a:pathLst>
                <a:path w="6312" h="2835">
                  <a:moveTo>
                    <a:pt x="0" y="0"/>
                  </a:moveTo>
                  <a:lnTo>
                    <a:pt x="0" y="2834"/>
                  </a:lnTo>
                  <a:lnTo>
                    <a:pt x="6311" y="2834"/>
                  </a:lnTo>
                  <a:lnTo>
                    <a:pt x="6311" y="0"/>
                  </a:lnTo>
                  <a:close/>
                </a:path>
              </a:pathLst>
            </a:custGeom>
            <a:solidFill>
              <a:srgbClr val="f5f8f9"/>
            </a:solidFill>
            <a:ln w="0">
              <a:noFill/>
            </a:ln>
          </p:spPr>
          <p:style>
            <a:lnRef idx="0"/>
            <a:fillRef idx="0"/>
            <a:effectRef idx="0"/>
            <a:fontRef idx="minor"/>
          </p:style>
        </p:sp>
        <p:sp>
          <p:nvSpPr>
            <p:cNvPr id="1791" name="Google Shape;2558;p45"/>
            <p:cNvSpPr/>
            <p:nvPr/>
          </p:nvSpPr>
          <p:spPr>
            <a:xfrm>
              <a:off x="3561120" y="3357360"/>
              <a:ext cx="58320" cy="136440"/>
            </a:xfrm>
            <a:custGeom>
              <a:avLst/>
              <a:gdLst/>
              <a:ahLst/>
              <a:rect l="l" t="t" r="r" b="b"/>
              <a:pathLst>
                <a:path w="1216" h="2835">
                  <a:moveTo>
                    <a:pt x="0" y="0"/>
                  </a:moveTo>
                  <a:lnTo>
                    <a:pt x="0" y="2834"/>
                  </a:lnTo>
                  <a:lnTo>
                    <a:pt x="1215" y="2834"/>
                  </a:lnTo>
                  <a:lnTo>
                    <a:pt x="1215" y="0"/>
                  </a:lnTo>
                  <a:close/>
                </a:path>
              </a:pathLst>
            </a:custGeom>
            <a:solidFill>
              <a:srgbClr val="e8edf2"/>
            </a:solidFill>
            <a:ln w="0">
              <a:noFill/>
            </a:ln>
          </p:spPr>
          <p:style>
            <a:lnRef idx="0"/>
            <a:fillRef idx="0"/>
            <a:effectRef idx="0"/>
            <a:fontRef idx="minor"/>
          </p:style>
        </p:sp>
        <p:sp>
          <p:nvSpPr>
            <p:cNvPr id="1792" name="Google Shape;2559;p45"/>
            <p:cNvSpPr/>
            <p:nvPr/>
          </p:nvSpPr>
          <p:spPr>
            <a:xfrm>
              <a:off x="3315240" y="3495240"/>
              <a:ext cx="304200" cy="135360"/>
            </a:xfrm>
            <a:custGeom>
              <a:avLst/>
              <a:gdLst/>
              <a:ahLst/>
              <a:rect l="l" t="t" r="r" b="b"/>
              <a:pathLst>
                <a:path w="6312" h="2811">
                  <a:moveTo>
                    <a:pt x="0" y="0"/>
                  </a:moveTo>
                  <a:lnTo>
                    <a:pt x="0" y="2810"/>
                  </a:lnTo>
                  <a:lnTo>
                    <a:pt x="6311" y="2810"/>
                  </a:lnTo>
                  <a:lnTo>
                    <a:pt x="6311" y="0"/>
                  </a:lnTo>
                  <a:close/>
                </a:path>
              </a:pathLst>
            </a:custGeom>
            <a:solidFill>
              <a:schemeClr val="lt2"/>
            </a:solidFill>
            <a:ln w="0">
              <a:noFill/>
            </a:ln>
          </p:spPr>
          <p:style>
            <a:lnRef idx="0"/>
            <a:fillRef idx="0"/>
            <a:effectRef idx="0"/>
            <a:fontRef idx="minor"/>
          </p:style>
        </p:sp>
        <p:sp>
          <p:nvSpPr>
            <p:cNvPr id="1793" name="Google Shape;2560;p45"/>
            <p:cNvSpPr/>
            <p:nvPr/>
          </p:nvSpPr>
          <p:spPr>
            <a:xfrm>
              <a:off x="3561120" y="3495240"/>
              <a:ext cx="58320" cy="135360"/>
            </a:xfrm>
            <a:custGeom>
              <a:avLst/>
              <a:gdLst/>
              <a:ahLst/>
              <a:rect l="l" t="t" r="r" b="b"/>
              <a:pathLst>
                <a:path w="1216" h="2811">
                  <a:moveTo>
                    <a:pt x="0" y="0"/>
                  </a:moveTo>
                  <a:lnTo>
                    <a:pt x="0" y="2810"/>
                  </a:lnTo>
                  <a:lnTo>
                    <a:pt x="1215" y="2810"/>
                  </a:lnTo>
                  <a:lnTo>
                    <a:pt x="1215" y="0"/>
                  </a:lnTo>
                  <a:close/>
                </a:path>
              </a:pathLst>
            </a:custGeom>
            <a:solidFill>
              <a:srgbClr val="191919">
                <a:alpha val="31000"/>
              </a:srgbClr>
            </a:solidFill>
            <a:ln w="0">
              <a:noFill/>
            </a:ln>
          </p:spPr>
          <p:style>
            <a:lnRef idx="0"/>
            <a:fillRef idx="0"/>
            <a:effectRef idx="0"/>
            <a:fontRef idx="minor"/>
          </p:style>
        </p:sp>
        <p:sp>
          <p:nvSpPr>
            <p:cNvPr id="1794" name="Google Shape;2561;p45"/>
            <p:cNvSpPr/>
            <p:nvPr/>
          </p:nvSpPr>
          <p:spPr>
            <a:xfrm>
              <a:off x="3315240" y="3632040"/>
              <a:ext cx="304200" cy="134280"/>
            </a:xfrm>
            <a:custGeom>
              <a:avLst/>
              <a:gdLst/>
              <a:ahLst/>
              <a:rect l="l" t="t" r="r" b="b"/>
              <a:pathLst>
                <a:path w="6312" h="2787">
                  <a:moveTo>
                    <a:pt x="0" y="0"/>
                  </a:moveTo>
                  <a:lnTo>
                    <a:pt x="0" y="2786"/>
                  </a:lnTo>
                  <a:lnTo>
                    <a:pt x="6311" y="2786"/>
                  </a:lnTo>
                  <a:lnTo>
                    <a:pt x="6311" y="0"/>
                  </a:lnTo>
                  <a:close/>
                </a:path>
              </a:pathLst>
            </a:custGeom>
            <a:solidFill>
              <a:srgbClr val="f5f8f9"/>
            </a:solidFill>
            <a:ln w="0">
              <a:noFill/>
            </a:ln>
          </p:spPr>
          <p:style>
            <a:lnRef idx="0"/>
            <a:fillRef idx="0"/>
            <a:effectRef idx="0"/>
            <a:fontRef idx="minor"/>
          </p:style>
        </p:sp>
        <p:sp>
          <p:nvSpPr>
            <p:cNvPr id="1795" name="Google Shape;2562;p45"/>
            <p:cNvSpPr/>
            <p:nvPr/>
          </p:nvSpPr>
          <p:spPr>
            <a:xfrm>
              <a:off x="3561120" y="3632040"/>
              <a:ext cx="58320" cy="134280"/>
            </a:xfrm>
            <a:custGeom>
              <a:avLst/>
              <a:gdLst/>
              <a:ahLst/>
              <a:rect l="l" t="t" r="r" b="b"/>
              <a:pathLst>
                <a:path w="1216" h="2787">
                  <a:moveTo>
                    <a:pt x="0" y="0"/>
                  </a:moveTo>
                  <a:lnTo>
                    <a:pt x="0" y="2786"/>
                  </a:lnTo>
                  <a:lnTo>
                    <a:pt x="1215" y="2786"/>
                  </a:lnTo>
                  <a:lnTo>
                    <a:pt x="1215" y="0"/>
                  </a:lnTo>
                  <a:close/>
                </a:path>
              </a:pathLst>
            </a:custGeom>
            <a:solidFill>
              <a:srgbClr val="e8edf2"/>
            </a:solidFill>
            <a:ln w="0">
              <a:noFill/>
            </a:ln>
          </p:spPr>
          <p:style>
            <a:lnRef idx="0"/>
            <a:fillRef idx="0"/>
            <a:effectRef idx="0"/>
            <a:fontRef idx="minor"/>
          </p:style>
        </p:sp>
        <p:sp>
          <p:nvSpPr>
            <p:cNvPr id="1796" name="Google Shape;2563;p45"/>
            <p:cNvSpPr/>
            <p:nvPr/>
          </p:nvSpPr>
          <p:spPr>
            <a:xfrm>
              <a:off x="3315240" y="3321720"/>
              <a:ext cx="304200" cy="35280"/>
            </a:xfrm>
            <a:custGeom>
              <a:avLst/>
              <a:gdLst/>
              <a:ahLst/>
              <a:rect l="l" t="t" r="r" b="b"/>
              <a:pathLst>
                <a:path w="6312" h="739">
                  <a:moveTo>
                    <a:pt x="429" y="0"/>
                  </a:moveTo>
                  <a:cubicBezTo>
                    <a:pt x="215" y="0"/>
                    <a:pt x="0" y="214"/>
                    <a:pt x="0" y="453"/>
                  </a:cubicBezTo>
                  <a:lnTo>
                    <a:pt x="0" y="738"/>
                  </a:lnTo>
                  <a:lnTo>
                    <a:pt x="6311" y="738"/>
                  </a:lnTo>
                  <a:lnTo>
                    <a:pt x="6311" y="453"/>
                  </a:lnTo>
                  <a:cubicBezTo>
                    <a:pt x="6311" y="167"/>
                    <a:pt x="6097" y="0"/>
                    <a:pt x="5835" y="0"/>
                  </a:cubicBezTo>
                  <a:close/>
                </a:path>
              </a:pathLst>
            </a:custGeom>
            <a:solidFill>
              <a:schemeClr val="accent3"/>
            </a:solidFill>
            <a:ln w="0">
              <a:noFill/>
            </a:ln>
          </p:spPr>
          <p:style>
            <a:lnRef idx="0"/>
            <a:fillRef idx="0"/>
            <a:effectRef idx="0"/>
            <a:fontRef idx="minor"/>
          </p:style>
        </p:sp>
        <p:sp>
          <p:nvSpPr>
            <p:cNvPr id="1797" name="Google Shape;2564;p45"/>
            <p:cNvSpPr/>
            <p:nvPr/>
          </p:nvSpPr>
          <p:spPr>
            <a:xfrm>
              <a:off x="3539520" y="3320640"/>
              <a:ext cx="80280" cy="36360"/>
            </a:xfrm>
            <a:custGeom>
              <a:avLst/>
              <a:gdLst/>
              <a:ahLst/>
              <a:rect l="l" t="t" r="r" b="b"/>
              <a:pathLst>
                <a:path w="1668" h="763">
                  <a:moveTo>
                    <a:pt x="0" y="0"/>
                  </a:moveTo>
                  <a:cubicBezTo>
                    <a:pt x="238" y="0"/>
                    <a:pt x="452" y="191"/>
                    <a:pt x="452" y="429"/>
                  </a:cubicBezTo>
                  <a:lnTo>
                    <a:pt x="452" y="762"/>
                  </a:lnTo>
                  <a:lnTo>
                    <a:pt x="1667" y="762"/>
                  </a:lnTo>
                  <a:lnTo>
                    <a:pt x="1667" y="477"/>
                  </a:lnTo>
                  <a:cubicBezTo>
                    <a:pt x="1667" y="191"/>
                    <a:pt x="1453" y="24"/>
                    <a:pt x="1215" y="0"/>
                  </a:cubicBezTo>
                  <a:close/>
                </a:path>
              </a:pathLst>
            </a:custGeom>
            <a:solidFill>
              <a:srgbClr val="191919">
                <a:alpha val="31000"/>
              </a:srgbClr>
            </a:solidFill>
            <a:ln w="0">
              <a:noFill/>
            </a:ln>
          </p:spPr>
          <p:style>
            <a:lnRef idx="0"/>
            <a:fillRef idx="0"/>
            <a:effectRef idx="0"/>
            <a:fontRef idx="minor"/>
          </p:style>
        </p:sp>
        <p:sp>
          <p:nvSpPr>
            <p:cNvPr id="1798" name="Google Shape;2565;p45"/>
            <p:cNvSpPr/>
            <p:nvPr/>
          </p:nvSpPr>
          <p:spPr>
            <a:xfrm>
              <a:off x="3316320" y="3766320"/>
              <a:ext cx="303120" cy="65160"/>
            </a:xfrm>
            <a:custGeom>
              <a:avLst/>
              <a:gdLst/>
              <a:ahLst/>
              <a:rect l="l" t="t" r="r" b="b"/>
              <a:pathLst>
                <a:path w="6289" h="1358">
                  <a:moveTo>
                    <a:pt x="1" y="0"/>
                  </a:moveTo>
                  <a:lnTo>
                    <a:pt x="1" y="905"/>
                  </a:lnTo>
                  <a:cubicBezTo>
                    <a:pt x="1" y="1143"/>
                    <a:pt x="215" y="1358"/>
                    <a:pt x="453" y="1358"/>
                  </a:cubicBezTo>
                  <a:lnTo>
                    <a:pt x="5836" y="1358"/>
                  </a:lnTo>
                  <a:cubicBezTo>
                    <a:pt x="6074" y="1358"/>
                    <a:pt x="6288" y="1143"/>
                    <a:pt x="6288" y="905"/>
                  </a:cubicBezTo>
                  <a:lnTo>
                    <a:pt x="6288" y="0"/>
                  </a:lnTo>
                  <a:close/>
                </a:path>
              </a:pathLst>
            </a:custGeom>
            <a:solidFill>
              <a:schemeClr val="accent3"/>
            </a:solidFill>
            <a:ln w="0">
              <a:noFill/>
            </a:ln>
          </p:spPr>
          <p:style>
            <a:lnRef idx="0"/>
            <a:fillRef idx="0"/>
            <a:effectRef idx="0"/>
            <a:fontRef idx="minor"/>
          </p:style>
        </p:sp>
        <p:sp>
          <p:nvSpPr>
            <p:cNvPr id="1799" name="Google Shape;2566;p45"/>
            <p:cNvSpPr/>
            <p:nvPr/>
          </p:nvSpPr>
          <p:spPr>
            <a:xfrm>
              <a:off x="3539520" y="3766320"/>
              <a:ext cx="80280" cy="65160"/>
            </a:xfrm>
            <a:custGeom>
              <a:avLst/>
              <a:gdLst/>
              <a:ahLst/>
              <a:rect l="l" t="t" r="r" b="b"/>
              <a:pathLst>
                <a:path w="1668" h="1358">
                  <a:moveTo>
                    <a:pt x="452" y="0"/>
                  </a:moveTo>
                  <a:lnTo>
                    <a:pt x="452" y="905"/>
                  </a:lnTo>
                  <a:cubicBezTo>
                    <a:pt x="452" y="1143"/>
                    <a:pt x="238" y="1358"/>
                    <a:pt x="0" y="1358"/>
                  </a:cubicBezTo>
                  <a:lnTo>
                    <a:pt x="1215" y="1358"/>
                  </a:lnTo>
                  <a:cubicBezTo>
                    <a:pt x="1453" y="1358"/>
                    <a:pt x="1667" y="1143"/>
                    <a:pt x="1667" y="905"/>
                  </a:cubicBezTo>
                  <a:lnTo>
                    <a:pt x="1667" y="0"/>
                  </a:lnTo>
                  <a:close/>
                </a:path>
              </a:pathLst>
            </a:custGeom>
            <a:solidFill>
              <a:srgbClr val="191919">
                <a:alpha val="31000"/>
              </a:srgbClr>
            </a:solidFill>
            <a:ln w="0">
              <a:noFill/>
            </a:ln>
          </p:spPr>
          <p:style>
            <a:lnRef idx="0"/>
            <a:fillRef idx="0"/>
            <a:effectRef idx="0"/>
            <a:fontRef idx="minor"/>
          </p:style>
        </p:sp>
        <p:sp>
          <p:nvSpPr>
            <p:cNvPr id="1800" name="Google Shape;2567;p45"/>
            <p:cNvSpPr/>
            <p:nvPr/>
          </p:nvSpPr>
          <p:spPr>
            <a:xfrm>
              <a:off x="3392280" y="3385080"/>
              <a:ext cx="56160" cy="74160"/>
            </a:xfrm>
            <a:custGeom>
              <a:avLst/>
              <a:gdLst/>
              <a:ahLst/>
              <a:rect l="l" t="t" r="r" b="b"/>
              <a:pathLst>
                <a:path w="1168" h="1542">
                  <a:moveTo>
                    <a:pt x="477" y="0"/>
                  </a:moveTo>
                  <a:cubicBezTo>
                    <a:pt x="437" y="0"/>
                    <a:pt x="396" y="13"/>
                    <a:pt x="358" y="42"/>
                  </a:cubicBezTo>
                  <a:lnTo>
                    <a:pt x="1" y="399"/>
                  </a:lnTo>
                  <a:cubicBezTo>
                    <a:pt x="215" y="756"/>
                    <a:pt x="406" y="1161"/>
                    <a:pt x="477" y="1542"/>
                  </a:cubicBezTo>
                  <a:lnTo>
                    <a:pt x="953" y="1542"/>
                  </a:lnTo>
                  <a:cubicBezTo>
                    <a:pt x="1072" y="1542"/>
                    <a:pt x="1168" y="1447"/>
                    <a:pt x="1144" y="1304"/>
                  </a:cubicBezTo>
                  <a:cubicBezTo>
                    <a:pt x="1049" y="851"/>
                    <a:pt x="882" y="470"/>
                    <a:pt x="644" y="89"/>
                  </a:cubicBezTo>
                  <a:cubicBezTo>
                    <a:pt x="600" y="32"/>
                    <a:pt x="540" y="0"/>
                    <a:pt x="477" y="0"/>
                  </a:cubicBezTo>
                  <a:close/>
                </a:path>
              </a:pathLst>
            </a:custGeom>
            <a:solidFill>
              <a:srgbClr val="d88a55"/>
            </a:solidFill>
            <a:ln w="0">
              <a:noFill/>
            </a:ln>
          </p:spPr>
          <p:style>
            <a:lnRef idx="0"/>
            <a:fillRef idx="0"/>
            <a:effectRef idx="0"/>
            <a:fontRef idx="minor"/>
          </p:style>
        </p:sp>
        <p:sp>
          <p:nvSpPr>
            <p:cNvPr id="1801" name="Google Shape;2568;p45"/>
            <p:cNvSpPr/>
            <p:nvPr/>
          </p:nvSpPr>
          <p:spPr>
            <a:xfrm>
              <a:off x="3402720" y="3386520"/>
              <a:ext cx="45720" cy="72720"/>
            </a:xfrm>
            <a:custGeom>
              <a:avLst/>
              <a:gdLst/>
              <a:ahLst/>
              <a:rect l="l" t="t" r="r" b="b"/>
              <a:pathLst>
                <a:path w="953" h="1514">
                  <a:moveTo>
                    <a:pt x="264" y="1"/>
                  </a:moveTo>
                  <a:cubicBezTo>
                    <a:pt x="219" y="1"/>
                    <a:pt x="174" y="19"/>
                    <a:pt x="143" y="61"/>
                  </a:cubicBezTo>
                  <a:lnTo>
                    <a:pt x="0" y="204"/>
                  </a:lnTo>
                  <a:cubicBezTo>
                    <a:pt x="72" y="204"/>
                    <a:pt x="119" y="228"/>
                    <a:pt x="143" y="299"/>
                  </a:cubicBezTo>
                  <a:cubicBezTo>
                    <a:pt x="381" y="680"/>
                    <a:pt x="453" y="847"/>
                    <a:pt x="524" y="1300"/>
                  </a:cubicBezTo>
                  <a:cubicBezTo>
                    <a:pt x="572" y="1419"/>
                    <a:pt x="476" y="1514"/>
                    <a:pt x="357" y="1514"/>
                  </a:cubicBezTo>
                  <a:lnTo>
                    <a:pt x="762" y="1514"/>
                  </a:lnTo>
                  <a:cubicBezTo>
                    <a:pt x="857" y="1514"/>
                    <a:pt x="953" y="1419"/>
                    <a:pt x="929" y="1300"/>
                  </a:cubicBezTo>
                  <a:cubicBezTo>
                    <a:pt x="834" y="895"/>
                    <a:pt x="667" y="466"/>
                    <a:pt x="405" y="85"/>
                  </a:cubicBezTo>
                  <a:cubicBezTo>
                    <a:pt x="378" y="32"/>
                    <a:pt x="321" y="1"/>
                    <a:pt x="264" y="1"/>
                  </a:cubicBezTo>
                  <a:close/>
                </a:path>
              </a:pathLst>
            </a:custGeom>
            <a:solidFill>
              <a:srgbClr val="c57a44"/>
            </a:solidFill>
            <a:ln w="0">
              <a:noFill/>
            </a:ln>
          </p:spPr>
          <p:style>
            <a:lnRef idx="0"/>
            <a:fillRef idx="0"/>
            <a:effectRef idx="0"/>
            <a:fontRef idx="minor"/>
          </p:style>
        </p:sp>
        <p:sp>
          <p:nvSpPr>
            <p:cNvPr id="1802" name="Google Shape;2569;p45"/>
            <p:cNvSpPr/>
            <p:nvPr/>
          </p:nvSpPr>
          <p:spPr>
            <a:xfrm>
              <a:off x="3348720" y="3406680"/>
              <a:ext cx="66240" cy="52560"/>
            </a:xfrm>
            <a:custGeom>
              <a:avLst/>
              <a:gdLst/>
              <a:ahLst/>
              <a:rect l="l" t="t" r="r" b="b"/>
              <a:pathLst>
                <a:path w="1383" h="1096">
                  <a:moveTo>
                    <a:pt x="906" y="0"/>
                  </a:moveTo>
                  <a:lnTo>
                    <a:pt x="120" y="786"/>
                  </a:lnTo>
                  <a:cubicBezTo>
                    <a:pt x="1" y="882"/>
                    <a:pt x="72" y="1096"/>
                    <a:pt x="239" y="1096"/>
                  </a:cubicBezTo>
                  <a:lnTo>
                    <a:pt x="1382" y="1096"/>
                  </a:lnTo>
                  <a:cubicBezTo>
                    <a:pt x="1311" y="715"/>
                    <a:pt x="1120" y="358"/>
                    <a:pt x="906" y="0"/>
                  </a:cubicBezTo>
                  <a:close/>
                </a:path>
              </a:pathLst>
            </a:custGeom>
            <a:solidFill>
              <a:schemeClr val="accent4"/>
            </a:solidFill>
            <a:ln w="0">
              <a:noFill/>
            </a:ln>
          </p:spPr>
          <p:style>
            <a:lnRef idx="0"/>
            <a:fillRef idx="0"/>
            <a:effectRef idx="0"/>
            <a:fontRef idx="minor"/>
          </p:style>
        </p:sp>
        <p:sp>
          <p:nvSpPr>
            <p:cNvPr id="1803" name="Google Shape;2570;p45"/>
            <p:cNvSpPr/>
            <p:nvPr/>
          </p:nvSpPr>
          <p:spPr>
            <a:xfrm>
              <a:off x="3487680" y="3412440"/>
              <a:ext cx="98640" cy="28440"/>
            </a:xfrm>
            <a:custGeom>
              <a:avLst/>
              <a:gdLst/>
              <a:ahLst/>
              <a:rect l="l" t="t" r="r" b="b"/>
              <a:pathLst>
                <a:path w="2049" h="596">
                  <a:moveTo>
                    <a:pt x="358" y="1"/>
                  </a:moveTo>
                  <a:cubicBezTo>
                    <a:pt x="143" y="1"/>
                    <a:pt x="0" y="143"/>
                    <a:pt x="48" y="334"/>
                  </a:cubicBezTo>
                  <a:cubicBezTo>
                    <a:pt x="96" y="501"/>
                    <a:pt x="215" y="596"/>
                    <a:pt x="358" y="596"/>
                  </a:cubicBezTo>
                  <a:lnTo>
                    <a:pt x="1715" y="596"/>
                  </a:lnTo>
                  <a:cubicBezTo>
                    <a:pt x="1906" y="596"/>
                    <a:pt x="2048" y="405"/>
                    <a:pt x="2025" y="239"/>
                  </a:cubicBezTo>
                  <a:cubicBezTo>
                    <a:pt x="2001" y="72"/>
                    <a:pt x="1882" y="1"/>
                    <a:pt x="1715" y="1"/>
                  </a:cubicBezTo>
                  <a:close/>
                </a:path>
              </a:pathLst>
            </a:custGeom>
            <a:solidFill>
              <a:srgbClr val="fecec8"/>
            </a:solidFill>
            <a:ln w="0">
              <a:noFill/>
            </a:ln>
          </p:spPr>
          <p:style>
            <a:lnRef idx="0"/>
            <a:fillRef idx="0"/>
            <a:effectRef idx="0"/>
            <a:fontRef idx="minor"/>
          </p:style>
        </p:sp>
        <p:sp>
          <p:nvSpPr>
            <p:cNvPr id="1804" name="Google Shape;2571;p45"/>
            <p:cNvSpPr/>
            <p:nvPr/>
          </p:nvSpPr>
          <p:spPr>
            <a:xfrm>
              <a:off x="3561120" y="3412440"/>
              <a:ext cx="24840" cy="28440"/>
            </a:xfrm>
            <a:custGeom>
              <a:avLst/>
              <a:gdLst/>
              <a:ahLst/>
              <a:rect l="l" t="t" r="r" b="b"/>
              <a:pathLst>
                <a:path w="525" h="596">
                  <a:moveTo>
                    <a:pt x="0" y="1"/>
                  </a:moveTo>
                  <a:lnTo>
                    <a:pt x="0" y="596"/>
                  </a:lnTo>
                  <a:lnTo>
                    <a:pt x="191" y="596"/>
                  </a:lnTo>
                  <a:cubicBezTo>
                    <a:pt x="286" y="596"/>
                    <a:pt x="358" y="548"/>
                    <a:pt x="405" y="501"/>
                  </a:cubicBezTo>
                  <a:cubicBezTo>
                    <a:pt x="477" y="429"/>
                    <a:pt x="524" y="358"/>
                    <a:pt x="501" y="239"/>
                  </a:cubicBezTo>
                  <a:cubicBezTo>
                    <a:pt x="477" y="120"/>
                    <a:pt x="358" y="1"/>
                    <a:pt x="191" y="1"/>
                  </a:cubicBezTo>
                  <a:close/>
                </a:path>
              </a:pathLst>
            </a:custGeom>
            <a:solidFill>
              <a:srgbClr val="ffbab3"/>
            </a:solidFill>
            <a:ln w="0">
              <a:noFill/>
            </a:ln>
          </p:spPr>
          <p:style>
            <a:lnRef idx="0"/>
            <a:fillRef idx="0"/>
            <a:effectRef idx="0"/>
            <a:fontRef idx="minor"/>
          </p:style>
        </p:sp>
        <p:sp>
          <p:nvSpPr>
            <p:cNvPr id="1805" name="Google Shape;2572;p45"/>
            <p:cNvSpPr/>
            <p:nvPr/>
          </p:nvSpPr>
          <p:spPr>
            <a:xfrm>
              <a:off x="3487680" y="3546720"/>
              <a:ext cx="98640" cy="28440"/>
            </a:xfrm>
            <a:custGeom>
              <a:avLst/>
              <a:gdLst/>
              <a:ahLst/>
              <a:rect l="l" t="t" r="r" b="b"/>
              <a:pathLst>
                <a:path w="2049" h="597">
                  <a:moveTo>
                    <a:pt x="358" y="1"/>
                  </a:moveTo>
                  <a:cubicBezTo>
                    <a:pt x="143" y="1"/>
                    <a:pt x="0" y="144"/>
                    <a:pt x="48" y="358"/>
                  </a:cubicBezTo>
                  <a:cubicBezTo>
                    <a:pt x="96" y="501"/>
                    <a:pt x="215" y="596"/>
                    <a:pt x="358" y="596"/>
                  </a:cubicBezTo>
                  <a:lnTo>
                    <a:pt x="1715" y="596"/>
                  </a:lnTo>
                  <a:cubicBezTo>
                    <a:pt x="1906" y="596"/>
                    <a:pt x="2048" y="429"/>
                    <a:pt x="2025" y="239"/>
                  </a:cubicBezTo>
                  <a:cubicBezTo>
                    <a:pt x="2001" y="96"/>
                    <a:pt x="1882" y="1"/>
                    <a:pt x="1715" y="1"/>
                  </a:cubicBezTo>
                  <a:close/>
                </a:path>
              </a:pathLst>
            </a:custGeom>
            <a:solidFill>
              <a:srgbClr val="dcf5f8"/>
            </a:solidFill>
            <a:ln w="0">
              <a:noFill/>
            </a:ln>
          </p:spPr>
          <p:style>
            <a:lnRef idx="0"/>
            <a:fillRef idx="0"/>
            <a:effectRef idx="0"/>
            <a:fontRef idx="minor"/>
          </p:style>
        </p:sp>
        <p:sp>
          <p:nvSpPr>
            <p:cNvPr id="1806" name="Google Shape;2573;p45"/>
            <p:cNvSpPr/>
            <p:nvPr/>
          </p:nvSpPr>
          <p:spPr>
            <a:xfrm>
              <a:off x="3561120" y="3546720"/>
              <a:ext cx="24840" cy="28440"/>
            </a:xfrm>
            <a:custGeom>
              <a:avLst/>
              <a:gdLst/>
              <a:ahLst/>
              <a:rect l="l" t="t" r="r" b="b"/>
              <a:pathLst>
                <a:path w="525" h="597">
                  <a:moveTo>
                    <a:pt x="0" y="1"/>
                  </a:moveTo>
                  <a:lnTo>
                    <a:pt x="0" y="596"/>
                  </a:lnTo>
                  <a:lnTo>
                    <a:pt x="191" y="596"/>
                  </a:lnTo>
                  <a:cubicBezTo>
                    <a:pt x="286" y="596"/>
                    <a:pt x="358" y="572"/>
                    <a:pt x="405" y="501"/>
                  </a:cubicBezTo>
                  <a:cubicBezTo>
                    <a:pt x="501" y="453"/>
                    <a:pt x="524" y="358"/>
                    <a:pt x="501" y="239"/>
                  </a:cubicBezTo>
                  <a:cubicBezTo>
                    <a:pt x="477" y="96"/>
                    <a:pt x="358" y="1"/>
                    <a:pt x="191" y="1"/>
                  </a:cubicBezTo>
                  <a:close/>
                </a:path>
              </a:pathLst>
            </a:custGeom>
            <a:solidFill>
              <a:srgbClr val="b8f1f2"/>
            </a:solidFill>
            <a:ln w="0">
              <a:noFill/>
            </a:ln>
          </p:spPr>
          <p:style>
            <a:lnRef idx="0"/>
            <a:fillRef idx="0"/>
            <a:effectRef idx="0"/>
            <a:fontRef idx="minor"/>
          </p:style>
        </p:sp>
        <p:sp>
          <p:nvSpPr>
            <p:cNvPr id="1807" name="Google Shape;2574;p45"/>
            <p:cNvSpPr/>
            <p:nvPr/>
          </p:nvSpPr>
          <p:spPr>
            <a:xfrm>
              <a:off x="3487680" y="3683520"/>
              <a:ext cx="98640" cy="28440"/>
            </a:xfrm>
            <a:custGeom>
              <a:avLst/>
              <a:gdLst/>
              <a:ahLst/>
              <a:rect l="l" t="t" r="r" b="b"/>
              <a:pathLst>
                <a:path w="2049" h="597">
                  <a:moveTo>
                    <a:pt x="358" y="1"/>
                  </a:moveTo>
                  <a:cubicBezTo>
                    <a:pt x="143" y="1"/>
                    <a:pt x="0" y="144"/>
                    <a:pt x="48" y="358"/>
                  </a:cubicBezTo>
                  <a:cubicBezTo>
                    <a:pt x="96" y="501"/>
                    <a:pt x="215" y="596"/>
                    <a:pt x="358" y="596"/>
                  </a:cubicBezTo>
                  <a:lnTo>
                    <a:pt x="1715" y="596"/>
                  </a:lnTo>
                  <a:cubicBezTo>
                    <a:pt x="1906" y="596"/>
                    <a:pt x="2048" y="406"/>
                    <a:pt x="2025" y="239"/>
                  </a:cubicBezTo>
                  <a:cubicBezTo>
                    <a:pt x="2001" y="96"/>
                    <a:pt x="1882" y="1"/>
                    <a:pt x="1715" y="1"/>
                  </a:cubicBezTo>
                  <a:close/>
                </a:path>
              </a:pathLst>
            </a:custGeom>
            <a:solidFill>
              <a:srgbClr val="fecec8"/>
            </a:solidFill>
            <a:ln w="0">
              <a:noFill/>
            </a:ln>
          </p:spPr>
          <p:style>
            <a:lnRef idx="0"/>
            <a:fillRef idx="0"/>
            <a:effectRef idx="0"/>
            <a:fontRef idx="minor"/>
          </p:style>
        </p:sp>
        <p:sp>
          <p:nvSpPr>
            <p:cNvPr id="1808" name="Google Shape;2575;p45"/>
            <p:cNvSpPr/>
            <p:nvPr/>
          </p:nvSpPr>
          <p:spPr>
            <a:xfrm>
              <a:off x="3561120" y="3683520"/>
              <a:ext cx="23760" cy="28440"/>
            </a:xfrm>
            <a:custGeom>
              <a:avLst/>
              <a:gdLst/>
              <a:ahLst/>
              <a:rect l="l" t="t" r="r" b="b"/>
              <a:pathLst>
                <a:path w="501" h="597">
                  <a:moveTo>
                    <a:pt x="0" y="1"/>
                  </a:moveTo>
                  <a:lnTo>
                    <a:pt x="0" y="596"/>
                  </a:lnTo>
                  <a:lnTo>
                    <a:pt x="191" y="596"/>
                  </a:lnTo>
                  <a:cubicBezTo>
                    <a:pt x="286" y="596"/>
                    <a:pt x="358" y="548"/>
                    <a:pt x="405" y="501"/>
                  </a:cubicBezTo>
                  <a:cubicBezTo>
                    <a:pt x="477" y="453"/>
                    <a:pt x="501" y="382"/>
                    <a:pt x="501" y="286"/>
                  </a:cubicBezTo>
                  <a:cubicBezTo>
                    <a:pt x="501" y="144"/>
                    <a:pt x="382" y="1"/>
                    <a:pt x="191" y="1"/>
                  </a:cubicBezTo>
                  <a:close/>
                </a:path>
              </a:pathLst>
            </a:custGeom>
            <a:solidFill>
              <a:srgbClr val="ffbab3"/>
            </a:solidFill>
            <a:ln w="0">
              <a:noFill/>
            </a:ln>
          </p:spPr>
          <p:style>
            <a:lnRef idx="0"/>
            <a:fillRef idx="0"/>
            <a:effectRef idx="0"/>
            <a:fontRef idx="minor"/>
          </p:style>
        </p:sp>
        <p:sp>
          <p:nvSpPr>
            <p:cNvPr id="1809" name="Google Shape;2576;p45"/>
            <p:cNvSpPr/>
            <p:nvPr/>
          </p:nvSpPr>
          <p:spPr>
            <a:xfrm>
              <a:off x="3366000" y="3522240"/>
              <a:ext cx="72000" cy="80640"/>
            </a:xfrm>
            <a:custGeom>
              <a:avLst/>
              <a:gdLst/>
              <a:ahLst/>
              <a:rect l="l" t="t" r="r" b="b"/>
              <a:pathLst>
                <a:path w="1501" h="1677">
                  <a:moveTo>
                    <a:pt x="764" y="1"/>
                  </a:moveTo>
                  <a:cubicBezTo>
                    <a:pt x="724" y="1"/>
                    <a:pt x="684" y="4"/>
                    <a:pt x="643" y="10"/>
                  </a:cubicBezTo>
                  <a:cubicBezTo>
                    <a:pt x="286" y="33"/>
                    <a:pt x="0" y="391"/>
                    <a:pt x="0" y="748"/>
                  </a:cubicBezTo>
                  <a:lnTo>
                    <a:pt x="0" y="1248"/>
                  </a:lnTo>
                  <a:cubicBezTo>
                    <a:pt x="0" y="1486"/>
                    <a:pt x="167" y="1677"/>
                    <a:pt x="405" y="1677"/>
                  </a:cubicBezTo>
                  <a:lnTo>
                    <a:pt x="1095" y="1677"/>
                  </a:lnTo>
                  <a:cubicBezTo>
                    <a:pt x="1310" y="1677"/>
                    <a:pt x="1477" y="1486"/>
                    <a:pt x="1500" y="1248"/>
                  </a:cubicBezTo>
                  <a:lnTo>
                    <a:pt x="1500" y="748"/>
                  </a:lnTo>
                  <a:cubicBezTo>
                    <a:pt x="1500" y="334"/>
                    <a:pt x="1182" y="1"/>
                    <a:pt x="764" y="1"/>
                  </a:cubicBezTo>
                  <a:close/>
                </a:path>
              </a:pathLst>
            </a:custGeom>
            <a:solidFill>
              <a:schemeClr val="accent1"/>
            </a:solidFill>
            <a:ln w="0">
              <a:noFill/>
            </a:ln>
          </p:spPr>
          <p:style>
            <a:lnRef idx="0"/>
            <a:fillRef idx="0"/>
            <a:effectRef idx="0"/>
            <a:fontRef idx="minor"/>
          </p:style>
        </p:sp>
        <p:sp>
          <p:nvSpPr>
            <p:cNvPr id="1810" name="Google Shape;2577;p45"/>
            <p:cNvSpPr/>
            <p:nvPr/>
          </p:nvSpPr>
          <p:spPr>
            <a:xfrm>
              <a:off x="3391200" y="3522600"/>
              <a:ext cx="45720" cy="80280"/>
            </a:xfrm>
            <a:custGeom>
              <a:avLst/>
              <a:gdLst/>
              <a:ahLst/>
              <a:rect l="l" t="t" r="r" b="b"/>
              <a:pathLst>
                <a:path w="954" h="1668">
                  <a:moveTo>
                    <a:pt x="215" y="1"/>
                  </a:moveTo>
                  <a:cubicBezTo>
                    <a:pt x="144" y="1"/>
                    <a:pt x="72" y="1"/>
                    <a:pt x="1" y="24"/>
                  </a:cubicBezTo>
                  <a:cubicBezTo>
                    <a:pt x="311" y="120"/>
                    <a:pt x="549" y="406"/>
                    <a:pt x="549" y="739"/>
                  </a:cubicBezTo>
                  <a:lnTo>
                    <a:pt x="549" y="1239"/>
                  </a:lnTo>
                  <a:cubicBezTo>
                    <a:pt x="549" y="1477"/>
                    <a:pt x="358" y="1668"/>
                    <a:pt x="120" y="1668"/>
                  </a:cubicBezTo>
                  <a:lnTo>
                    <a:pt x="501" y="1668"/>
                  </a:lnTo>
                  <a:cubicBezTo>
                    <a:pt x="739" y="1668"/>
                    <a:pt x="930" y="1477"/>
                    <a:pt x="930" y="1239"/>
                  </a:cubicBezTo>
                  <a:lnTo>
                    <a:pt x="930" y="739"/>
                  </a:lnTo>
                  <a:cubicBezTo>
                    <a:pt x="954" y="358"/>
                    <a:pt x="620" y="1"/>
                    <a:pt x="215" y="1"/>
                  </a:cubicBezTo>
                  <a:close/>
                </a:path>
              </a:pathLst>
            </a:custGeom>
            <a:solidFill>
              <a:srgbClr val="c57a44"/>
            </a:solidFill>
            <a:ln w="0">
              <a:noFill/>
            </a:ln>
          </p:spPr>
          <p:style>
            <a:lnRef idx="0"/>
            <a:fillRef idx="0"/>
            <a:effectRef idx="0"/>
            <a:fontRef idx="minor"/>
          </p:style>
        </p:sp>
        <p:sp>
          <p:nvSpPr>
            <p:cNvPr id="1811" name="Google Shape;2578;p45"/>
            <p:cNvSpPr/>
            <p:nvPr/>
          </p:nvSpPr>
          <p:spPr>
            <a:xfrm>
              <a:off x="3367080" y="3678120"/>
              <a:ext cx="69840" cy="54360"/>
            </a:xfrm>
            <a:custGeom>
              <a:avLst/>
              <a:gdLst/>
              <a:ahLst/>
              <a:rect l="l" t="t" r="r" b="b"/>
              <a:pathLst>
                <a:path w="1454" h="1130">
                  <a:moveTo>
                    <a:pt x="215" y="1"/>
                  </a:moveTo>
                  <a:cubicBezTo>
                    <a:pt x="96" y="1"/>
                    <a:pt x="1" y="96"/>
                    <a:pt x="1" y="215"/>
                  </a:cubicBezTo>
                  <a:lnTo>
                    <a:pt x="1" y="382"/>
                  </a:lnTo>
                  <a:cubicBezTo>
                    <a:pt x="1" y="739"/>
                    <a:pt x="287" y="1072"/>
                    <a:pt x="644" y="1120"/>
                  </a:cubicBezTo>
                  <a:cubicBezTo>
                    <a:pt x="683" y="1126"/>
                    <a:pt x="721" y="1129"/>
                    <a:pt x="759" y="1129"/>
                  </a:cubicBezTo>
                  <a:cubicBezTo>
                    <a:pt x="1155" y="1129"/>
                    <a:pt x="1454" y="797"/>
                    <a:pt x="1454" y="405"/>
                  </a:cubicBezTo>
                  <a:lnTo>
                    <a:pt x="1454" y="1"/>
                  </a:lnTo>
                  <a:close/>
                </a:path>
              </a:pathLst>
            </a:custGeom>
            <a:solidFill>
              <a:schemeClr val="accent2"/>
            </a:solidFill>
            <a:ln w="0">
              <a:noFill/>
            </a:ln>
          </p:spPr>
          <p:style>
            <a:lnRef idx="0"/>
            <a:fillRef idx="0"/>
            <a:effectRef idx="0"/>
            <a:fontRef idx="minor"/>
          </p:style>
        </p:sp>
        <p:sp>
          <p:nvSpPr>
            <p:cNvPr id="1812" name="Google Shape;2579;p45"/>
            <p:cNvSpPr/>
            <p:nvPr/>
          </p:nvSpPr>
          <p:spPr>
            <a:xfrm>
              <a:off x="3391200" y="3674520"/>
              <a:ext cx="44640" cy="56160"/>
            </a:xfrm>
            <a:custGeom>
              <a:avLst/>
              <a:gdLst/>
              <a:ahLst/>
              <a:rect l="l" t="t" r="r" b="b"/>
              <a:pathLst>
                <a:path w="930" h="1168">
                  <a:moveTo>
                    <a:pt x="501" y="0"/>
                  </a:moveTo>
                  <a:lnTo>
                    <a:pt x="501" y="48"/>
                  </a:lnTo>
                  <a:lnTo>
                    <a:pt x="501" y="453"/>
                  </a:lnTo>
                  <a:cubicBezTo>
                    <a:pt x="501" y="786"/>
                    <a:pt x="311" y="1048"/>
                    <a:pt x="1" y="1143"/>
                  </a:cubicBezTo>
                  <a:cubicBezTo>
                    <a:pt x="72" y="1167"/>
                    <a:pt x="120" y="1167"/>
                    <a:pt x="191" y="1167"/>
                  </a:cubicBezTo>
                  <a:cubicBezTo>
                    <a:pt x="596" y="1167"/>
                    <a:pt x="930" y="834"/>
                    <a:pt x="930" y="429"/>
                  </a:cubicBezTo>
                  <a:lnTo>
                    <a:pt x="930" y="0"/>
                  </a:lnTo>
                  <a:close/>
                </a:path>
              </a:pathLst>
            </a:custGeom>
            <a:solidFill>
              <a:srgbClr val="191919">
                <a:alpha val="31000"/>
              </a:srgbClr>
            </a:solidFill>
            <a:ln w="0">
              <a:noFill/>
            </a:ln>
          </p:spPr>
          <p:style>
            <a:lnRef idx="0"/>
            <a:fillRef idx="0"/>
            <a:effectRef idx="0"/>
            <a:fontRef idx="minor"/>
          </p:style>
        </p:sp>
        <p:sp>
          <p:nvSpPr>
            <p:cNvPr id="1813" name="Google Shape;2580;p45"/>
            <p:cNvSpPr/>
            <p:nvPr/>
          </p:nvSpPr>
          <p:spPr>
            <a:xfrm>
              <a:off x="3653280" y="3509640"/>
              <a:ext cx="109080" cy="105480"/>
            </a:xfrm>
            <a:custGeom>
              <a:avLst/>
              <a:gdLst/>
              <a:ahLst/>
              <a:rect l="l" t="t" r="r" b="b"/>
              <a:pathLst>
                <a:path w="2270" h="2192">
                  <a:moveTo>
                    <a:pt x="1930" y="0"/>
                  </a:moveTo>
                  <a:cubicBezTo>
                    <a:pt x="1890" y="0"/>
                    <a:pt x="1850" y="10"/>
                    <a:pt x="1811" y="32"/>
                  </a:cubicBezTo>
                  <a:lnTo>
                    <a:pt x="191" y="841"/>
                  </a:lnTo>
                  <a:cubicBezTo>
                    <a:pt x="1" y="913"/>
                    <a:pt x="1" y="1222"/>
                    <a:pt x="191" y="1341"/>
                  </a:cubicBezTo>
                  <a:lnTo>
                    <a:pt x="1811" y="2151"/>
                  </a:lnTo>
                  <a:cubicBezTo>
                    <a:pt x="1857" y="2179"/>
                    <a:pt x="1904" y="2192"/>
                    <a:pt x="1949" y="2192"/>
                  </a:cubicBezTo>
                  <a:cubicBezTo>
                    <a:pt x="2130" y="2192"/>
                    <a:pt x="2268" y="1985"/>
                    <a:pt x="2192" y="1794"/>
                  </a:cubicBezTo>
                  <a:lnTo>
                    <a:pt x="1906" y="1103"/>
                  </a:lnTo>
                  <a:lnTo>
                    <a:pt x="2192" y="413"/>
                  </a:lnTo>
                  <a:cubicBezTo>
                    <a:pt x="2269" y="198"/>
                    <a:pt x="2108" y="0"/>
                    <a:pt x="1930" y="0"/>
                  </a:cubicBezTo>
                  <a:close/>
                </a:path>
              </a:pathLst>
            </a:custGeom>
            <a:solidFill>
              <a:schemeClr val="lt2"/>
            </a:solidFill>
            <a:ln w="0">
              <a:noFill/>
            </a:ln>
          </p:spPr>
          <p:style>
            <a:lnRef idx="0"/>
            <a:fillRef idx="0"/>
            <a:effectRef idx="0"/>
            <a:fontRef idx="minor"/>
          </p:style>
        </p:sp>
        <p:sp>
          <p:nvSpPr>
            <p:cNvPr id="1814" name="Google Shape;2581;p45"/>
            <p:cNvSpPr/>
            <p:nvPr/>
          </p:nvSpPr>
          <p:spPr>
            <a:xfrm>
              <a:off x="3713040" y="3510360"/>
              <a:ext cx="50400" cy="106560"/>
            </a:xfrm>
            <a:custGeom>
              <a:avLst/>
              <a:gdLst/>
              <a:ahLst/>
              <a:rect l="l" t="t" r="r" b="b"/>
              <a:pathLst>
                <a:path w="1051" h="2217">
                  <a:moveTo>
                    <a:pt x="711" y="1"/>
                  </a:moveTo>
                  <a:cubicBezTo>
                    <a:pt x="666" y="1"/>
                    <a:pt x="619" y="13"/>
                    <a:pt x="573" y="41"/>
                  </a:cubicBezTo>
                  <a:lnTo>
                    <a:pt x="311" y="184"/>
                  </a:lnTo>
                  <a:cubicBezTo>
                    <a:pt x="334" y="256"/>
                    <a:pt x="334" y="351"/>
                    <a:pt x="311" y="422"/>
                  </a:cubicBezTo>
                  <a:lnTo>
                    <a:pt x="1" y="1113"/>
                  </a:lnTo>
                  <a:lnTo>
                    <a:pt x="311" y="1804"/>
                  </a:lnTo>
                  <a:cubicBezTo>
                    <a:pt x="334" y="1899"/>
                    <a:pt x="334" y="1970"/>
                    <a:pt x="311" y="2042"/>
                  </a:cubicBezTo>
                  <a:lnTo>
                    <a:pt x="573" y="2185"/>
                  </a:lnTo>
                  <a:cubicBezTo>
                    <a:pt x="616" y="2206"/>
                    <a:pt x="661" y="2216"/>
                    <a:pt x="704" y="2216"/>
                  </a:cubicBezTo>
                  <a:cubicBezTo>
                    <a:pt x="894" y="2216"/>
                    <a:pt x="1051" y="2022"/>
                    <a:pt x="954" y="1827"/>
                  </a:cubicBezTo>
                  <a:lnTo>
                    <a:pt x="668" y="1089"/>
                  </a:lnTo>
                  <a:lnTo>
                    <a:pt x="954" y="399"/>
                  </a:lnTo>
                  <a:cubicBezTo>
                    <a:pt x="1030" y="207"/>
                    <a:pt x="892" y="1"/>
                    <a:pt x="711" y="1"/>
                  </a:cubicBezTo>
                  <a:close/>
                </a:path>
              </a:pathLst>
            </a:custGeom>
            <a:solidFill>
              <a:srgbClr val="191919">
                <a:alpha val="31000"/>
              </a:srgbClr>
            </a:solidFill>
            <a:ln w="0">
              <a:noFill/>
            </a:ln>
          </p:spPr>
          <p:style>
            <a:lnRef idx="0"/>
            <a:fillRef idx="0"/>
            <a:effectRef idx="0"/>
            <a:fontRef idx="minor"/>
          </p:style>
        </p:sp>
        <p:sp>
          <p:nvSpPr>
            <p:cNvPr id="1815" name="Google Shape;2582;p45"/>
            <p:cNvSpPr/>
            <p:nvPr/>
          </p:nvSpPr>
          <p:spPr>
            <a:xfrm>
              <a:off x="3307320" y="3312360"/>
              <a:ext cx="320400" cy="527400"/>
            </a:xfrm>
            <a:custGeom>
              <a:avLst/>
              <a:gdLst/>
              <a:ahLst/>
              <a:rect l="l" t="t" r="r" b="b"/>
              <a:pathLst>
                <a:path w="6645" h="10932">
                  <a:moveTo>
                    <a:pt x="6026" y="334"/>
                  </a:moveTo>
                  <a:cubicBezTo>
                    <a:pt x="6216" y="334"/>
                    <a:pt x="6335" y="453"/>
                    <a:pt x="6335" y="644"/>
                  </a:cubicBezTo>
                  <a:lnTo>
                    <a:pt x="6335" y="787"/>
                  </a:lnTo>
                  <a:lnTo>
                    <a:pt x="1929" y="787"/>
                  </a:lnTo>
                  <a:cubicBezTo>
                    <a:pt x="1834" y="787"/>
                    <a:pt x="1763" y="834"/>
                    <a:pt x="1739" y="929"/>
                  </a:cubicBezTo>
                  <a:cubicBezTo>
                    <a:pt x="1739" y="1025"/>
                    <a:pt x="1810" y="1120"/>
                    <a:pt x="1882" y="1120"/>
                  </a:cubicBezTo>
                  <a:lnTo>
                    <a:pt x="6288" y="1120"/>
                  </a:lnTo>
                  <a:lnTo>
                    <a:pt x="6288" y="3620"/>
                  </a:lnTo>
                  <a:lnTo>
                    <a:pt x="310" y="3620"/>
                  </a:lnTo>
                  <a:lnTo>
                    <a:pt x="310" y="1120"/>
                  </a:lnTo>
                  <a:lnTo>
                    <a:pt x="1120" y="1120"/>
                  </a:lnTo>
                  <a:cubicBezTo>
                    <a:pt x="1191" y="1120"/>
                    <a:pt x="1263" y="1048"/>
                    <a:pt x="1286" y="953"/>
                  </a:cubicBezTo>
                  <a:cubicBezTo>
                    <a:pt x="1286" y="882"/>
                    <a:pt x="1239" y="787"/>
                    <a:pt x="1144" y="787"/>
                  </a:cubicBezTo>
                  <a:lnTo>
                    <a:pt x="334" y="787"/>
                  </a:lnTo>
                  <a:lnTo>
                    <a:pt x="334" y="644"/>
                  </a:lnTo>
                  <a:cubicBezTo>
                    <a:pt x="334" y="453"/>
                    <a:pt x="453" y="334"/>
                    <a:pt x="643" y="334"/>
                  </a:cubicBezTo>
                  <a:close/>
                  <a:moveTo>
                    <a:pt x="6335" y="3930"/>
                  </a:moveTo>
                  <a:lnTo>
                    <a:pt x="6335" y="6431"/>
                  </a:lnTo>
                  <a:lnTo>
                    <a:pt x="334" y="6431"/>
                  </a:lnTo>
                  <a:lnTo>
                    <a:pt x="334" y="3930"/>
                  </a:lnTo>
                  <a:close/>
                  <a:moveTo>
                    <a:pt x="6335" y="9574"/>
                  </a:moveTo>
                  <a:lnTo>
                    <a:pt x="6335" y="10288"/>
                  </a:lnTo>
                  <a:cubicBezTo>
                    <a:pt x="6335" y="10455"/>
                    <a:pt x="6216" y="10574"/>
                    <a:pt x="6026" y="10574"/>
                  </a:cubicBezTo>
                  <a:lnTo>
                    <a:pt x="643" y="10574"/>
                  </a:lnTo>
                  <a:cubicBezTo>
                    <a:pt x="453" y="10574"/>
                    <a:pt x="334" y="10455"/>
                    <a:pt x="334" y="10288"/>
                  </a:cubicBezTo>
                  <a:lnTo>
                    <a:pt x="334" y="9574"/>
                  </a:lnTo>
                  <a:close/>
                  <a:moveTo>
                    <a:pt x="643" y="1"/>
                  </a:moveTo>
                  <a:cubicBezTo>
                    <a:pt x="310" y="1"/>
                    <a:pt x="0" y="286"/>
                    <a:pt x="0" y="644"/>
                  </a:cubicBezTo>
                  <a:lnTo>
                    <a:pt x="0" y="10312"/>
                  </a:lnTo>
                  <a:cubicBezTo>
                    <a:pt x="0" y="10646"/>
                    <a:pt x="286" y="10931"/>
                    <a:pt x="643" y="10931"/>
                  </a:cubicBezTo>
                  <a:lnTo>
                    <a:pt x="6478" y="10931"/>
                  </a:lnTo>
                  <a:cubicBezTo>
                    <a:pt x="6549" y="10931"/>
                    <a:pt x="6645" y="10836"/>
                    <a:pt x="6645" y="10765"/>
                  </a:cubicBezTo>
                  <a:lnTo>
                    <a:pt x="6645" y="7312"/>
                  </a:lnTo>
                  <a:lnTo>
                    <a:pt x="6645" y="7264"/>
                  </a:lnTo>
                  <a:cubicBezTo>
                    <a:pt x="6595" y="7214"/>
                    <a:pt x="6545" y="7193"/>
                    <a:pt x="6501" y="7193"/>
                  </a:cubicBezTo>
                  <a:cubicBezTo>
                    <a:pt x="6420" y="7193"/>
                    <a:pt x="6359" y="7266"/>
                    <a:pt x="6359" y="7359"/>
                  </a:cubicBezTo>
                  <a:lnTo>
                    <a:pt x="6359" y="9264"/>
                  </a:lnTo>
                  <a:lnTo>
                    <a:pt x="382" y="9264"/>
                  </a:lnTo>
                  <a:lnTo>
                    <a:pt x="382" y="6764"/>
                  </a:lnTo>
                  <a:lnTo>
                    <a:pt x="6502" y="6764"/>
                  </a:lnTo>
                  <a:cubicBezTo>
                    <a:pt x="6597" y="6764"/>
                    <a:pt x="6645" y="6716"/>
                    <a:pt x="6645" y="6621"/>
                  </a:cubicBezTo>
                  <a:lnTo>
                    <a:pt x="6645" y="644"/>
                  </a:lnTo>
                  <a:cubicBezTo>
                    <a:pt x="6645" y="310"/>
                    <a:pt x="6383" y="1"/>
                    <a:pt x="6026" y="1"/>
                  </a:cubicBezTo>
                  <a:close/>
                </a:path>
              </a:pathLst>
            </a:custGeom>
            <a:solidFill>
              <a:schemeClr val="lt1"/>
            </a:solidFill>
            <a:ln w="0">
              <a:noFill/>
            </a:ln>
          </p:spPr>
          <p:style>
            <a:lnRef idx="0"/>
            <a:fillRef idx="0"/>
            <a:effectRef idx="0"/>
            <a:fontRef idx="minor"/>
          </p:style>
        </p:sp>
        <p:sp>
          <p:nvSpPr>
            <p:cNvPr id="1816" name="Google Shape;2583;p45"/>
            <p:cNvSpPr/>
            <p:nvPr/>
          </p:nvSpPr>
          <p:spPr>
            <a:xfrm>
              <a:off x="3444120" y="3791880"/>
              <a:ext cx="47880" cy="14760"/>
            </a:xfrm>
            <a:custGeom>
              <a:avLst/>
              <a:gdLst/>
              <a:ahLst/>
              <a:rect l="l" t="t" r="r" b="b"/>
              <a:pathLst>
                <a:path w="1001" h="310">
                  <a:moveTo>
                    <a:pt x="215" y="0"/>
                  </a:moveTo>
                  <a:cubicBezTo>
                    <a:pt x="119" y="0"/>
                    <a:pt x="72" y="48"/>
                    <a:pt x="48" y="143"/>
                  </a:cubicBezTo>
                  <a:cubicBezTo>
                    <a:pt x="0" y="238"/>
                    <a:pt x="72" y="310"/>
                    <a:pt x="191" y="310"/>
                  </a:cubicBezTo>
                  <a:lnTo>
                    <a:pt x="810" y="310"/>
                  </a:lnTo>
                  <a:cubicBezTo>
                    <a:pt x="905" y="310"/>
                    <a:pt x="953" y="262"/>
                    <a:pt x="1001" y="167"/>
                  </a:cubicBezTo>
                  <a:cubicBezTo>
                    <a:pt x="1001" y="72"/>
                    <a:pt x="929" y="0"/>
                    <a:pt x="834" y="0"/>
                  </a:cubicBezTo>
                  <a:close/>
                </a:path>
              </a:pathLst>
            </a:custGeom>
            <a:solidFill>
              <a:srgbClr val="000000"/>
            </a:solidFill>
            <a:ln w="0">
              <a:noFill/>
            </a:ln>
          </p:spPr>
          <p:style>
            <a:lnRef idx="0"/>
            <a:fillRef idx="0"/>
            <a:effectRef idx="0"/>
            <a:fontRef idx="minor"/>
          </p:style>
        </p:sp>
        <p:sp>
          <p:nvSpPr>
            <p:cNvPr id="1817" name="Google Shape;2584;p45"/>
            <p:cNvSpPr/>
            <p:nvPr/>
          </p:nvSpPr>
          <p:spPr>
            <a:xfrm>
              <a:off x="3342960" y="3380040"/>
              <a:ext cx="115920" cy="87480"/>
            </a:xfrm>
            <a:custGeom>
              <a:avLst/>
              <a:gdLst/>
              <a:ahLst/>
              <a:rect l="l" t="t" r="r" b="b"/>
              <a:pathLst>
                <a:path w="2406" h="1817">
                  <a:moveTo>
                    <a:pt x="1001" y="816"/>
                  </a:moveTo>
                  <a:cubicBezTo>
                    <a:pt x="1096" y="1031"/>
                    <a:pt x="1215" y="1221"/>
                    <a:pt x="1311" y="1507"/>
                  </a:cubicBezTo>
                  <a:lnTo>
                    <a:pt x="382" y="1507"/>
                  </a:lnTo>
                  <a:cubicBezTo>
                    <a:pt x="358" y="1507"/>
                    <a:pt x="358" y="1507"/>
                    <a:pt x="358" y="1459"/>
                  </a:cubicBezTo>
                  <a:lnTo>
                    <a:pt x="1001" y="816"/>
                  </a:lnTo>
                  <a:close/>
                  <a:moveTo>
                    <a:pt x="1549" y="316"/>
                  </a:moveTo>
                  <a:cubicBezTo>
                    <a:pt x="1787" y="674"/>
                    <a:pt x="1930" y="1055"/>
                    <a:pt x="2025" y="1459"/>
                  </a:cubicBezTo>
                  <a:lnTo>
                    <a:pt x="2025" y="1507"/>
                  </a:lnTo>
                  <a:lnTo>
                    <a:pt x="1620" y="1507"/>
                  </a:lnTo>
                  <a:cubicBezTo>
                    <a:pt x="1549" y="1197"/>
                    <a:pt x="1430" y="912"/>
                    <a:pt x="1239" y="578"/>
                  </a:cubicBezTo>
                  <a:lnTo>
                    <a:pt x="1501" y="316"/>
                  </a:lnTo>
                  <a:close/>
                  <a:moveTo>
                    <a:pt x="1580" y="1"/>
                  </a:moveTo>
                  <a:cubicBezTo>
                    <a:pt x="1555" y="1"/>
                    <a:pt x="1529" y="3"/>
                    <a:pt x="1501" y="7"/>
                  </a:cubicBezTo>
                  <a:cubicBezTo>
                    <a:pt x="1430" y="7"/>
                    <a:pt x="1358" y="78"/>
                    <a:pt x="1311" y="102"/>
                  </a:cubicBezTo>
                  <a:lnTo>
                    <a:pt x="977" y="435"/>
                  </a:lnTo>
                  <a:lnTo>
                    <a:pt x="167" y="1221"/>
                  </a:lnTo>
                  <a:cubicBezTo>
                    <a:pt x="25" y="1340"/>
                    <a:pt x="1" y="1507"/>
                    <a:pt x="48" y="1626"/>
                  </a:cubicBezTo>
                  <a:cubicBezTo>
                    <a:pt x="120" y="1745"/>
                    <a:pt x="239" y="1817"/>
                    <a:pt x="382" y="1817"/>
                  </a:cubicBezTo>
                  <a:lnTo>
                    <a:pt x="2025" y="1817"/>
                  </a:lnTo>
                  <a:cubicBezTo>
                    <a:pt x="2096" y="1817"/>
                    <a:pt x="2192" y="1793"/>
                    <a:pt x="2263" y="1745"/>
                  </a:cubicBezTo>
                  <a:cubicBezTo>
                    <a:pt x="2335" y="1650"/>
                    <a:pt x="2406" y="1531"/>
                    <a:pt x="2382" y="1412"/>
                  </a:cubicBezTo>
                  <a:cubicBezTo>
                    <a:pt x="2287" y="959"/>
                    <a:pt x="2096" y="554"/>
                    <a:pt x="1834" y="150"/>
                  </a:cubicBezTo>
                  <a:cubicBezTo>
                    <a:pt x="1795" y="50"/>
                    <a:pt x="1705" y="1"/>
                    <a:pt x="1580" y="1"/>
                  </a:cubicBezTo>
                  <a:close/>
                </a:path>
              </a:pathLst>
            </a:custGeom>
            <a:solidFill>
              <a:schemeClr val="lt1"/>
            </a:solidFill>
            <a:ln w="0">
              <a:noFill/>
            </a:ln>
          </p:spPr>
          <p:style>
            <a:lnRef idx="0"/>
            <a:fillRef idx="0"/>
            <a:effectRef idx="0"/>
            <a:fontRef idx="minor"/>
          </p:style>
        </p:sp>
        <p:sp>
          <p:nvSpPr>
            <p:cNvPr id="1818" name="Google Shape;2585;p45"/>
            <p:cNvSpPr/>
            <p:nvPr/>
          </p:nvSpPr>
          <p:spPr>
            <a:xfrm>
              <a:off x="3480840" y="3403080"/>
              <a:ext cx="112320" cy="44640"/>
            </a:xfrm>
            <a:custGeom>
              <a:avLst/>
              <a:gdLst/>
              <a:ahLst/>
              <a:rect l="l" t="t" r="r" b="b"/>
              <a:pathLst>
                <a:path w="2335" h="930">
                  <a:moveTo>
                    <a:pt x="1858" y="334"/>
                  </a:moveTo>
                  <a:cubicBezTo>
                    <a:pt x="1929" y="334"/>
                    <a:pt x="1977" y="358"/>
                    <a:pt x="1977" y="430"/>
                  </a:cubicBezTo>
                  <a:cubicBezTo>
                    <a:pt x="2025" y="501"/>
                    <a:pt x="1953" y="596"/>
                    <a:pt x="1858" y="596"/>
                  </a:cubicBezTo>
                  <a:lnTo>
                    <a:pt x="501" y="596"/>
                  </a:lnTo>
                  <a:cubicBezTo>
                    <a:pt x="429" y="596"/>
                    <a:pt x="382" y="573"/>
                    <a:pt x="382" y="501"/>
                  </a:cubicBezTo>
                  <a:cubicBezTo>
                    <a:pt x="358" y="430"/>
                    <a:pt x="405" y="334"/>
                    <a:pt x="501" y="334"/>
                  </a:cubicBezTo>
                  <a:close/>
                  <a:moveTo>
                    <a:pt x="501" y="1"/>
                  </a:moveTo>
                  <a:cubicBezTo>
                    <a:pt x="286" y="1"/>
                    <a:pt x="72" y="144"/>
                    <a:pt x="48" y="358"/>
                  </a:cubicBezTo>
                  <a:cubicBezTo>
                    <a:pt x="0" y="668"/>
                    <a:pt x="239" y="930"/>
                    <a:pt x="501" y="930"/>
                  </a:cubicBezTo>
                  <a:lnTo>
                    <a:pt x="1834" y="930"/>
                  </a:lnTo>
                  <a:cubicBezTo>
                    <a:pt x="2049" y="930"/>
                    <a:pt x="2263" y="787"/>
                    <a:pt x="2287" y="573"/>
                  </a:cubicBezTo>
                  <a:cubicBezTo>
                    <a:pt x="2334" y="263"/>
                    <a:pt x="2096" y="1"/>
                    <a:pt x="1834" y="1"/>
                  </a:cubicBezTo>
                  <a:close/>
                </a:path>
              </a:pathLst>
            </a:custGeom>
            <a:solidFill>
              <a:schemeClr val="lt1"/>
            </a:solidFill>
            <a:ln w="0">
              <a:noFill/>
            </a:ln>
          </p:spPr>
          <p:style>
            <a:lnRef idx="0"/>
            <a:fillRef idx="0"/>
            <a:effectRef idx="0"/>
            <a:fontRef idx="minor"/>
          </p:style>
        </p:sp>
        <p:sp>
          <p:nvSpPr>
            <p:cNvPr id="1819" name="Google Shape;2586;p45"/>
            <p:cNvSpPr/>
            <p:nvPr/>
          </p:nvSpPr>
          <p:spPr>
            <a:xfrm>
              <a:off x="3481920" y="3539880"/>
              <a:ext cx="113400" cy="44640"/>
            </a:xfrm>
            <a:custGeom>
              <a:avLst/>
              <a:gdLst/>
              <a:ahLst/>
              <a:rect l="l" t="t" r="r" b="b"/>
              <a:pathLst>
                <a:path w="2358" h="930">
                  <a:moveTo>
                    <a:pt x="1834" y="334"/>
                  </a:moveTo>
                  <a:cubicBezTo>
                    <a:pt x="1905" y="334"/>
                    <a:pt x="1953" y="358"/>
                    <a:pt x="1953" y="406"/>
                  </a:cubicBezTo>
                  <a:cubicBezTo>
                    <a:pt x="2025" y="501"/>
                    <a:pt x="1929" y="596"/>
                    <a:pt x="1834" y="596"/>
                  </a:cubicBezTo>
                  <a:lnTo>
                    <a:pt x="477" y="596"/>
                  </a:lnTo>
                  <a:cubicBezTo>
                    <a:pt x="405" y="596"/>
                    <a:pt x="358" y="572"/>
                    <a:pt x="358" y="501"/>
                  </a:cubicBezTo>
                  <a:cubicBezTo>
                    <a:pt x="334" y="406"/>
                    <a:pt x="381" y="334"/>
                    <a:pt x="477" y="334"/>
                  </a:cubicBezTo>
                  <a:close/>
                  <a:moveTo>
                    <a:pt x="500" y="1"/>
                  </a:moveTo>
                  <a:cubicBezTo>
                    <a:pt x="286" y="1"/>
                    <a:pt x="96" y="144"/>
                    <a:pt x="48" y="358"/>
                  </a:cubicBezTo>
                  <a:cubicBezTo>
                    <a:pt x="0" y="644"/>
                    <a:pt x="238" y="930"/>
                    <a:pt x="500" y="930"/>
                  </a:cubicBezTo>
                  <a:lnTo>
                    <a:pt x="1834" y="930"/>
                  </a:lnTo>
                  <a:cubicBezTo>
                    <a:pt x="2048" y="930"/>
                    <a:pt x="2263" y="763"/>
                    <a:pt x="2286" y="572"/>
                  </a:cubicBezTo>
                  <a:cubicBezTo>
                    <a:pt x="2358" y="263"/>
                    <a:pt x="2144" y="1"/>
                    <a:pt x="1834" y="1"/>
                  </a:cubicBezTo>
                  <a:close/>
                </a:path>
              </a:pathLst>
            </a:custGeom>
            <a:solidFill>
              <a:schemeClr val="lt1"/>
            </a:solidFill>
            <a:ln w="0">
              <a:noFill/>
            </a:ln>
          </p:spPr>
          <p:style>
            <a:lnRef idx="0"/>
            <a:fillRef idx="0"/>
            <a:effectRef idx="0"/>
            <a:fontRef idx="minor"/>
          </p:style>
        </p:sp>
        <p:sp>
          <p:nvSpPr>
            <p:cNvPr id="1820" name="Google Shape;2587;p45"/>
            <p:cNvSpPr/>
            <p:nvPr/>
          </p:nvSpPr>
          <p:spPr>
            <a:xfrm>
              <a:off x="3479760" y="3674520"/>
              <a:ext cx="113400" cy="44640"/>
            </a:xfrm>
            <a:custGeom>
              <a:avLst/>
              <a:gdLst/>
              <a:ahLst/>
              <a:rect l="l" t="t" r="r" b="b"/>
              <a:pathLst>
                <a:path w="2359" h="929">
                  <a:moveTo>
                    <a:pt x="1882" y="357"/>
                  </a:moveTo>
                  <a:cubicBezTo>
                    <a:pt x="1977" y="357"/>
                    <a:pt x="2049" y="453"/>
                    <a:pt x="2001" y="548"/>
                  </a:cubicBezTo>
                  <a:cubicBezTo>
                    <a:pt x="2001" y="572"/>
                    <a:pt x="1953" y="643"/>
                    <a:pt x="1882" y="643"/>
                  </a:cubicBezTo>
                  <a:lnTo>
                    <a:pt x="525" y="643"/>
                  </a:lnTo>
                  <a:cubicBezTo>
                    <a:pt x="453" y="643"/>
                    <a:pt x="406" y="596"/>
                    <a:pt x="406" y="548"/>
                  </a:cubicBezTo>
                  <a:cubicBezTo>
                    <a:pt x="382" y="453"/>
                    <a:pt x="429" y="357"/>
                    <a:pt x="525" y="357"/>
                  </a:cubicBezTo>
                  <a:close/>
                  <a:moveTo>
                    <a:pt x="525" y="0"/>
                  </a:moveTo>
                  <a:cubicBezTo>
                    <a:pt x="215" y="0"/>
                    <a:pt x="1" y="286"/>
                    <a:pt x="72" y="572"/>
                  </a:cubicBezTo>
                  <a:cubicBezTo>
                    <a:pt x="96" y="786"/>
                    <a:pt x="310" y="929"/>
                    <a:pt x="525" y="929"/>
                  </a:cubicBezTo>
                  <a:lnTo>
                    <a:pt x="1858" y="929"/>
                  </a:lnTo>
                  <a:cubicBezTo>
                    <a:pt x="2073" y="929"/>
                    <a:pt x="2287" y="786"/>
                    <a:pt x="2311" y="572"/>
                  </a:cubicBezTo>
                  <a:cubicBezTo>
                    <a:pt x="2358" y="286"/>
                    <a:pt x="2120" y="0"/>
                    <a:pt x="1858" y="0"/>
                  </a:cubicBezTo>
                  <a:close/>
                </a:path>
              </a:pathLst>
            </a:custGeom>
            <a:solidFill>
              <a:schemeClr val="lt1"/>
            </a:solidFill>
            <a:ln w="0">
              <a:noFill/>
            </a:ln>
          </p:spPr>
          <p:style>
            <a:lnRef idx="0"/>
            <a:fillRef idx="0"/>
            <a:effectRef idx="0"/>
            <a:fontRef idx="minor"/>
          </p:style>
        </p:sp>
        <p:sp>
          <p:nvSpPr>
            <p:cNvPr id="1821" name="Google Shape;2588;p45"/>
            <p:cNvSpPr/>
            <p:nvPr/>
          </p:nvSpPr>
          <p:spPr>
            <a:xfrm>
              <a:off x="3342960" y="3514680"/>
              <a:ext cx="118080" cy="96120"/>
            </a:xfrm>
            <a:custGeom>
              <a:avLst/>
              <a:gdLst/>
              <a:ahLst/>
              <a:rect l="l" t="t" r="r" b="b"/>
              <a:pathLst>
                <a:path w="2454" h="2002">
                  <a:moveTo>
                    <a:pt x="1215" y="311"/>
                  </a:moveTo>
                  <a:cubicBezTo>
                    <a:pt x="1501" y="311"/>
                    <a:pt x="1739" y="549"/>
                    <a:pt x="1811" y="811"/>
                  </a:cubicBezTo>
                  <a:lnTo>
                    <a:pt x="644" y="811"/>
                  </a:lnTo>
                  <a:cubicBezTo>
                    <a:pt x="668" y="549"/>
                    <a:pt x="906" y="311"/>
                    <a:pt x="1215" y="311"/>
                  </a:cubicBezTo>
                  <a:close/>
                  <a:moveTo>
                    <a:pt x="1811" y="1168"/>
                  </a:moveTo>
                  <a:lnTo>
                    <a:pt x="1811" y="1454"/>
                  </a:lnTo>
                  <a:cubicBezTo>
                    <a:pt x="1811" y="1573"/>
                    <a:pt x="1692" y="1692"/>
                    <a:pt x="1549" y="1692"/>
                  </a:cubicBezTo>
                  <a:lnTo>
                    <a:pt x="858" y="1692"/>
                  </a:lnTo>
                  <a:cubicBezTo>
                    <a:pt x="715" y="1692"/>
                    <a:pt x="620" y="1573"/>
                    <a:pt x="620" y="1454"/>
                  </a:cubicBezTo>
                  <a:lnTo>
                    <a:pt x="620" y="1168"/>
                  </a:lnTo>
                  <a:close/>
                  <a:moveTo>
                    <a:pt x="1215" y="1"/>
                  </a:moveTo>
                  <a:cubicBezTo>
                    <a:pt x="739" y="1"/>
                    <a:pt x="358" y="358"/>
                    <a:pt x="310" y="858"/>
                  </a:cubicBezTo>
                  <a:lnTo>
                    <a:pt x="167" y="858"/>
                  </a:lnTo>
                  <a:cubicBezTo>
                    <a:pt x="72" y="858"/>
                    <a:pt x="25" y="906"/>
                    <a:pt x="1" y="1001"/>
                  </a:cubicBezTo>
                  <a:cubicBezTo>
                    <a:pt x="1" y="1096"/>
                    <a:pt x="48" y="1168"/>
                    <a:pt x="144" y="1168"/>
                  </a:cubicBezTo>
                  <a:lnTo>
                    <a:pt x="287" y="1168"/>
                  </a:lnTo>
                  <a:lnTo>
                    <a:pt x="287" y="1454"/>
                  </a:lnTo>
                  <a:cubicBezTo>
                    <a:pt x="287" y="1763"/>
                    <a:pt x="548" y="2001"/>
                    <a:pt x="858" y="2001"/>
                  </a:cubicBezTo>
                  <a:lnTo>
                    <a:pt x="1549" y="2001"/>
                  </a:lnTo>
                  <a:cubicBezTo>
                    <a:pt x="1858" y="2001"/>
                    <a:pt x="2096" y="1739"/>
                    <a:pt x="2096" y="1454"/>
                  </a:cubicBezTo>
                  <a:lnTo>
                    <a:pt x="2096" y="1168"/>
                  </a:lnTo>
                  <a:lnTo>
                    <a:pt x="2239" y="1168"/>
                  </a:lnTo>
                  <a:cubicBezTo>
                    <a:pt x="2335" y="1168"/>
                    <a:pt x="2406" y="1120"/>
                    <a:pt x="2430" y="1025"/>
                  </a:cubicBezTo>
                  <a:cubicBezTo>
                    <a:pt x="2454" y="930"/>
                    <a:pt x="2382" y="858"/>
                    <a:pt x="2287" y="858"/>
                  </a:cubicBezTo>
                  <a:lnTo>
                    <a:pt x="2096" y="858"/>
                  </a:lnTo>
                  <a:cubicBezTo>
                    <a:pt x="2073" y="382"/>
                    <a:pt x="1692" y="1"/>
                    <a:pt x="1215" y="1"/>
                  </a:cubicBezTo>
                  <a:close/>
                </a:path>
              </a:pathLst>
            </a:custGeom>
            <a:solidFill>
              <a:schemeClr val="lt1"/>
            </a:solidFill>
            <a:ln w="0">
              <a:noFill/>
            </a:ln>
          </p:spPr>
          <p:style>
            <a:lnRef idx="0"/>
            <a:fillRef idx="0"/>
            <a:effectRef idx="0"/>
            <a:fontRef idx="minor"/>
          </p:style>
        </p:sp>
        <p:sp>
          <p:nvSpPr>
            <p:cNvPr id="1822" name="Google Shape;2589;p45"/>
            <p:cNvSpPr/>
            <p:nvPr/>
          </p:nvSpPr>
          <p:spPr>
            <a:xfrm>
              <a:off x="3348720" y="3667680"/>
              <a:ext cx="115920" cy="69840"/>
            </a:xfrm>
            <a:custGeom>
              <a:avLst/>
              <a:gdLst/>
              <a:ahLst/>
              <a:rect l="l" t="t" r="r" b="b"/>
              <a:pathLst>
                <a:path w="2407" h="1453">
                  <a:moveTo>
                    <a:pt x="1668" y="358"/>
                  </a:moveTo>
                  <a:lnTo>
                    <a:pt x="1668" y="715"/>
                  </a:lnTo>
                  <a:cubicBezTo>
                    <a:pt x="1668" y="834"/>
                    <a:pt x="1596" y="929"/>
                    <a:pt x="1501" y="1024"/>
                  </a:cubicBezTo>
                  <a:cubicBezTo>
                    <a:pt x="1375" y="1130"/>
                    <a:pt x="1238" y="1175"/>
                    <a:pt x="1108" y="1175"/>
                  </a:cubicBezTo>
                  <a:cubicBezTo>
                    <a:pt x="797" y="1175"/>
                    <a:pt x="525" y="915"/>
                    <a:pt x="525" y="596"/>
                  </a:cubicBezTo>
                  <a:lnTo>
                    <a:pt x="525" y="381"/>
                  </a:lnTo>
                  <a:cubicBezTo>
                    <a:pt x="525" y="358"/>
                    <a:pt x="525" y="358"/>
                    <a:pt x="549" y="358"/>
                  </a:cubicBezTo>
                  <a:close/>
                  <a:moveTo>
                    <a:pt x="596" y="0"/>
                  </a:moveTo>
                  <a:cubicBezTo>
                    <a:pt x="382" y="0"/>
                    <a:pt x="239" y="191"/>
                    <a:pt x="239" y="358"/>
                  </a:cubicBezTo>
                  <a:lnTo>
                    <a:pt x="239" y="572"/>
                  </a:lnTo>
                  <a:cubicBezTo>
                    <a:pt x="239" y="762"/>
                    <a:pt x="310" y="977"/>
                    <a:pt x="429" y="1143"/>
                  </a:cubicBezTo>
                  <a:lnTo>
                    <a:pt x="168" y="1143"/>
                  </a:lnTo>
                  <a:cubicBezTo>
                    <a:pt x="144" y="1143"/>
                    <a:pt x="72" y="1167"/>
                    <a:pt x="72" y="1191"/>
                  </a:cubicBezTo>
                  <a:cubicBezTo>
                    <a:pt x="1" y="1310"/>
                    <a:pt x="72" y="1453"/>
                    <a:pt x="191" y="1453"/>
                  </a:cubicBezTo>
                  <a:lnTo>
                    <a:pt x="2025" y="1453"/>
                  </a:lnTo>
                  <a:cubicBezTo>
                    <a:pt x="2049" y="1453"/>
                    <a:pt x="2096" y="1429"/>
                    <a:pt x="2096" y="1405"/>
                  </a:cubicBezTo>
                  <a:cubicBezTo>
                    <a:pt x="2192" y="1286"/>
                    <a:pt x="2096" y="1143"/>
                    <a:pt x="1977" y="1143"/>
                  </a:cubicBezTo>
                  <a:lnTo>
                    <a:pt x="1787" y="1143"/>
                  </a:lnTo>
                  <a:cubicBezTo>
                    <a:pt x="1906" y="977"/>
                    <a:pt x="1977" y="786"/>
                    <a:pt x="1977" y="572"/>
                  </a:cubicBezTo>
                  <a:lnTo>
                    <a:pt x="1977" y="334"/>
                  </a:lnTo>
                  <a:lnTo>
                    <a:pt x="2216" y="334"/>
                  </a:lnTo>
                  <a:cubicBezTo>
                    <a:pt x="2311" y="334"/>
                    <a:pt x="2382" y="262"/>
                    <a:pt x="2406" y="191"/>
                  </a:cubicBezTo>
                  <a:cubicBezTo>
                    <a:pt x="2406" y="96"/>
                    <a:pt x="2335" y="0"/>
                    <a:pt x="2263" y="0"/>
                  </a:cubicBezTo>
                  <a:close/>
                </a:path>
              </a:pathLst>
            </a:custGeom>
            <a:solidFill>
              <a:schemeClr val="lt1"/>
            </a:solidFill>
            <a:ln w="0">
              <a:noFill/>
            </a:ln>
          </p:spPr>
          <p:style>
            <a:lnRef idx="0"/>
            <a:fillRef idx="0"/>
            <a:effectRef idx="0"/>
            <a:fontRef idx="minor"/>
          </p:style>
        </p:sp>
        <p:sp>
          <p:nvSpPr>
            <p:cNvPr id="1823" name="Google Shape;2590;p45"/>
            <p:cNvSpPr/>
            <p:nvPr/>
          </p:nvSpPr>
          <p:spPr>
            <a:xfrm>
              <a:off x="3647520" y="3502800"/>
              <a:ext cx="121680" cy="123120"/>
            </a:xfrm>
            <a:custGeom>
              <a:avLst/>
              <a:gdLst/>
              <a:ahLst/>
              <a:rect l="l" t="t" r="r" b="b"/>
              <a:pathLst>
                <a:path w="2525" h="2560">
                  <a:moveTo>
                    <a:pt x="2049" y="321"/>
                  </a:moveTo>
                  <a:cubicBezTo>
                    <a:pt x="2096" y="321"/>
                    <a:pt x="2144" y="345"/>
                    <a:pt x="2144" y="345"/>
                  </a:cubicBezTo>
                  <a:cubicBezTo>
                    <a:pt x="2168" y="345"/>
                    <a:pt x="2192" y="417"/>
                    <a:pt x="2168" y="512"/>
                  </a:cubicBezTo>
                  <a:lnTo>
                    <a:pt x="1858" y="1179"/>
                  </a:lnTo>
                  <a:cubicBezTo>
                    <a:pt x="1834" y="1226"/>
                    <a:pt x="1834" y="1274"/>
                    <a:pt x="1858" y="1298"/>
                  </a:cubicBezTo>
                  <a:lnTo>
                    <a:pt x="2168" y="1988"/>
                  </a:lnTo>
                  <a:cubicBezTo>
                    <a:pt x="2192" y="2084"/>
                    <a:pt x="2144" y="2107"/>
                    <a:pt x="2144" y="2131"/>
                  </a:cubicBezTo>
                  <a:cubicBezTo>
                    <a:pt x="2144" y="2166"/>
                    <a:pt x="2106" y="2188"/>
                    <a:pt x="2048" y="2188"/>
                  </a:cubicBezTo>
                  <a:cubicBezTo>
                    <a:pt x="2027" y="2188"/>
                    <a:pt x="2003" y="2185"/>
                    <a:pt x="1977" y="2179"/>
                  </a:cubicBezTo>
                  <a:lnTo>
                    <a:pt x="382" y="1369"/>
                  </a:lnTo>
                  <a:cubicBezTo>
                    <a:pt x="310" y="1345"/>
                    <a:pt x="310" y="1274"/>
                    <a:pt x="310" y="1250"/>
                  </a:cubicBezTo>
                  <a:cubicBezTo>
                    <a:pt x="310" y="1226"/>
                    <a:pt x="310" y="1155"/>
                    <a:pt x="382" y="1131"/>
                  </a:cubicBezTo>
                  <a:lnTo>
                    <a:pt x="1977" y="321"/>
                  </a:lnTo>
                  <a:close/>
                  <a:moveTo>
                    <a:pt x="2060" y="1"/>
                  </a:moveTo>
                  <a:cubicBezTo>
                    <a:pt x="1989" y="1"/>
                    <a:pt x="1914" y="20"/>
                    <a:pt x="1834" y="59"/>
                  </a:cubicBezTo>
                  <a:lnTo>
                    <a:pt x="239" y="869"/>
                  </a:lnTo>
                  <a:cubicBezTo>
                    <a:pt x="72" y="941"/>
                    <a:pt x="1" y="1107"/>
                    <a:pt x="1" y="1274"/>
                  </a:cubicBezTo>
                  <a:cubicBezTo>
                    <a:pt x="1" y="1465"/>
                    <a:pt x="72" y="1607"/>
                    <a:pt x="239" y="1703"/>
                  </a:cubicBezTo>
                  <a:lnTo>
                    <a:pt x="1834" y="2489"/>
                  </a:lnTo>
                  <a:cubicBezTo>
                    <a:pt x="1906" y="2536"/>
                    <a:pt x="1977" y="2560"/>
                    <a:pt x="2049" y="2560"/>
                  </a:cubicBezTo>
                  <a:cubicBezTo>
                    <a:pt x="2168" y="2560"/>
                    <a:pt x="2263" y="2536"/>
                    <a:pt x="2334" y="2441"/>
                  </a:cubicBezTo>
                  <a:cubicBezTo>
                    <a:pt x="2501" y="2322"/>
                    <a:pt x="2525" y="2107"/>
                    <a:pt x="2453" y="1941"/>
                  </a:cubicBezTo>
                  <a:lnTo>
                    <a:pt x="2192" y="1250"/>
                  </a:lnTo>
                  <a:lnTo>
                    <a:pt x="2453" y="631"/>
                  </a:lnTo>
                  <a:cubicBezTo>
                    <a:pt x="2525" y="440"/>
                    <a:pt x="2501" y="226"/>
                    <a:pt x="2334" y="107"/>
                  </a:cubicBezTo>
                  <a:cubicBezTo>
                    <a:pt x="2251" y="38"/>
                    <a:pt x="2160" y="1"/>
                    <a:pt x="2060" y="1"/>
                  </a:cubicBezTo>
                  <a:close/>
                </a:path>
              </a:pathLst>
            </a:custGeom>
            <a:solidFill>
              <a:schemeClr val="lt1"/>
            </a:solidFill>
            <a:ln w="0">
              <a:noFill/>
            </a:ln>
          </p:spPr>
          <p:style>
            <a:lnRef idx="0"/>
            <a:fillRef idx="0"/>
            <a:effectRef idx="0"/>
            <a:fontRef idx="minor"/>
          </p:style>
        </p:sp>
      </p:grpSp>
      <p:grpSp>
        <p:nvGrpSpPr>
          <p:cNvPr id="1824" name="Google Shape;18710;p82"/>
          <p:cNvGrpSpPr/>
          <p:nvPr/>
        </p:nvGrpSpPr>
        <p:grpSpPr>
          <a:xfrm>
            <a:off x="3533760" y="1739520"/>
            <a:ext cx="512640" cy="477720"/>
            <a:chOff x="3533760" y="1739520"/>
            <a:chExt cx="512640" cy="477720"/>
          </a:xfrm>
        </p:grpSpPr>
        <p:sp>
          <p:nvSpPr>
            <p:cNvPr id="1825" name="Google Shape;18711;p82"/>
            <p:cNvSpPr/>
            <p:nvPr/>
          </p:nvSpPr>
          <p:spPr>
            <a:xfrm>
              <a:off x="3533760" y="1823040"/>
              <a:ext cx="420840" cy="394200"/>
            </a:xfrm>
            <a:custGeom>
              <a:avLst/>
              <a:gdLst/>
              <a:ahLst/>
              <a:rect l="l" t="t" r="r" b="b"/>
              <a:pathLst>
                <a:path w="11766" h="11766">
                  <a:moveTo>
                    <a:pt x="5876" y="1"/>
                  </a:moveTo>
                  <a:cubicBezTo>
                    <a:pt x="2628" y="1"/>
                    <a:pt x="0" y="2628"/>
                    <a:pt x="0" y="5876"/>
                  </a:cubicBezTo>
                  <a:cubicBezTo>
                    <a:pt x="0" y="9138"/>
                    <a:pt x="2628" y="11765"/>
                    <a:pt x="5876" y="11765"/>
                  </a:cubicBezTo>
                  <a:cubicBezTo>
                    <a:pt x="9124" y="11765"/>
                    <a:pt x="11765" y="9138"/>
                    <a:pt x="11765" y="5876"/>
                  </a:cubicBezTo>
                  <a:cubicBezTo>
                    <a:pt x="11765" y="2628"/>
                    <a:pt x="9124" y="1"/>
                    <a:pt x="5876" y="1"/>
                  </a:cubicBezTo>
                  <a:close/>
                </a:path>
              </a:pathLst>
            </a:custGeom>
            <a:solidFill>
              <a:schemeClr val="accent2"/>
            </a:solidFill>
            <a:ln w="0">
              <a:noFill/>
            </a:ln>
          </p:spPr>
          <p:style>
            <a:lnRef idx="0"/>
            <a:fillRef idx="0"/>
            <a:effectRef idx="0"/>
            <a:fontRef idx="minor"/>
          </p:style>
        </p:sp>
        <p:sp>
          <p:nvSpPr>
            <p:cNvPr id="1826" name="Google Shape;18712;p82"/>
            <p:cNvSpPr/>
            <p:nvPr/>
          </p:nvSpPr>
          <p:spPr>
            <a:xfrm>
              <a:off x="3744000" y="2012400"/>
              <a:ext cx="209880" cy="15840"/>
            </a:xfrm>
            <a:custGeom>
              <a:avLst/>
              <a:gdLst/>
              <a:ahLst/>
              <a:rect l="l" t="t" r="r" b="b"/>
              <a:pathLst>
                <a:path w="5876" h="478">
                  <a:moveTo>
                    <a:pt x="1" y="1"/>
                  </a:moveTo>
                  <a:lnTo>
                    <a:pt x="1" y="477"/>
                  </a:lnTo>
                  <a:lnTo>
                    <a:pt x="5876" y="477"/>
                  </a:lnTo>
                  <a:lnTo>
                    <a:pt x="5876" y="246"/>
                  </a:lnTo>
                  <a:lnTo>
                    <a:pt x="5876" y="1"/>
                  </a:lnTo>
                  <a:close/>
                </a:path>
              </a:pathLst>
            </a:custGeom>
            <a:solidFill>
              <a:srgbClr val="8397a7"/>
            </a:solidFill>
            <a:ln w="0">
              <a:noFill/>
            </a:ln>
          </p:spPr>
          <p:style>
            <a:lnRef idx="0"/>
            <a:fillRef idx="0"/>
            <a:effectRef idx="0"/>
            <a:fontRef idx="minor"/>
          </p:style>
        </p:sp>
        <p:sp>
          <p:nvSpPr>
            <p:cNvPr id="1827" name="Google Shape;18713;p82"/>
            <p:cNvSpPr/>
            <p:nvPr/>
          </p:nvSpPr>
          <p:spPr>
            <a:xfrm>
              <a:off x="3920760" y="1739520"/>
              <a:ext cx="125640" cy="114840"/>
            </a:xfrm>
            <a:custGeom>
              <a:avLst/>
              <a:gdLst/>
              <a:ahLst/>
              <a:rect l="l" t="t" r="r" b="b"/>
              <a:pathLst>
                <a:path w="3523" h="3432">
                  <a:moveTo>
                    <a:pt x="2126" y="1"/>
                  </a:moveTo>
                  <a:cubicBezTo>
                    <a:pt x="2069" y="1"/>
                    <a:pt x="2010" y="22"/>
                    <a:pt x="1964" y="68"/>
                  </a:cubicBezTo>
                  <a:lnTo>
                    <a:pt x="217" y="1815"/>
                  </a:lnTo>
                  <a:cubicBezTo>
                    <a:pt x="87" y="1945"/>
                    <a:pt x="1" y="2118"/>
                    <a:pt x="15" y="2306"/>
                  </a:cubicBezTo>
                  <a:lnTo>
                    <a:pt x="1" y="3432"/>
                  </a:lnTo>
                  <a:lnTo>
                    <a:pt x="1127" y="3432"/>
                  </a:lnTo>
                  <a:cubicBezTo>
                    <a:pt x="1314" y="3432"/>
                    <a:pt x="1487" y="3360"/>
                    <a:pt x="1632" y="3230"/>
                  </a:cubicBezTo>
                  <a:lnTo>
                    <a:pt x="3364" y="1483"/>
                  </a:lnTo>
                  <a:cubicBezTo>
                    <a:pt x="3523" y="1339"/>
                    <a:pt x="3422" y="1079"/>
                    <a:pt x="3205" y="1079"/>
                  </a:cubicBezTo>
                  <a:lnTo>
                    <a:pt x="2368" y="1079"/>
                  </a:lnTo>
                  <a:lnTo>
                    <a:pt x="2368" y="242"/>
                  </a:lnTo>
                  <a:cubicBezTo>
                    <a:pt x="2368" y="95"/>
                    <a:pt x="2248" y="1"/>
                    <a:pt x="2126" y="1"/>
                  </a:cubicBezTo>
                  <a:close/>
                </a:path>
              </a:pathLst>
            </a:custGeom>
            <a:solidFill>
              <a:srgbClr val="8397a7"/>
            </a:solidFill>
            <a:ln w="0">
              <a:noFill/>
            </a:ln>
          </p:spPr>
          <p:style>
            <a:lnRef idx="0"/>
            <a:fillRef idx="0"/>
            <a:effectRef idx="0"/>
            <a:fontRef idx="minor"/>
          </p:style>
        </p:sp>
        <p:sp>
          <p:nvSpPr>
            <p:cNvPr id="1828" name="Google Shape;18714;p82"/>
            <p:cNvSpPr/>
            <p:nvPr/>
          </p:nvSpPr>
          <p:spPr>
            <a:xfrm>
              <a:off x="3920760" y="1739520"/>
              <a:ext cx="84600" cy="114840"/>
            </a:xfrm>
            <a:custGeom>
              <a:avLst/>
              <a:gdLst/>
              <a:ahLst/>
              <a:rect l="l" t="t" r="r" b="b"/>
              <a:pathLst>
                <a:path w="2369" h="3432">
                  <a:moveTo>
                    <a:pt x="2126" y="1"/>
                  </a:moveTo>
                  <a:cubicBezTo>
                    <a:pt x="2069" y="1"/>
                    <a:pt x="2010" y="22"/>
                    <a:pt x="1964" y="68"/>
                  </a:cubicBezTo>
                  <a:lnTo>
                    <a:pt x="217" y="1815"/>
                  </a:lnTo>
                  <a:cubicBezTo>
                    <a:pt x="87" y="1945"/>
                    <a:pt x="1" y="2118"/>
                    <a:pt x="15" y="2306"/>
                  </a:cubicBezTo>
                  <a:lnTo>
                    <a:pt x="15" y="3432"/>
                  </a:lnTo>
                  <a:lnTo>
                    <a:pt x="2354" y="1093"/>
                  </a:lnTo>
                  <a:lnTo>
                    <a:pt x="2354" y="242"/>
                  </a:lnTo>
                  <a:lnTo>
                    <a:pt x="2368" y="242"/>
                  </a:lnTo>
                  <a:cubicBezTo>
                    <a:pt x="2368" y="95"/>
                    <a:pt x="2248" y="1"/>
                    <a:pt x="2126" y="1"/>
                  </a:cubicBezTo>
                  <a:close/>
                </a:path>
              </a:pathLst>
            </a:custGeom>
            <a:solidFill>
              <a:srgbClr val="9aaab7"/>
            </a:solidFill>
            <a:ln w="0">
              <a:noFill/>
            </a:ln>
          </p:spPr>
          <p:style>
            <a:lnRef idx="0"/>
            <a:fillRef idx="0"/>
            <a:effectRef idx="0"/>
            <a:fontRef idx="minor"/>
          </p:style>
        </p:sp>
        <p:sp>
          <p:nvSpPr>
            <p:cNvPr id="1829" name="Google Shape;18715;p82"/>
            <p:cNvSpPr/>
            <p:nvPr/>
          </p:nvSpPr>
          <p:spPr>
            <a:xfrm>
              <a:off x="3584160" y="1870560"/>
              <a:ext cx="319680" cy="299160"/>
            </a:xfrm>
            <a:custGeom>
              <a:avLst/>
              <a:gdLst/>
              <a:ahLst/>
              <a:rect l="l" t="t" r="r" b="b"/>
              <a:pathLst>
                <a:path w="8936" h="8936">
                  <a:moveTo>
                    <a:pt x="4461" y="0"/>
                  </a:moveTo>
                  <a:cubicBezTo>
                    <a:pt x="1992" y="0"/>
                    <a:pt x="0" y="1992"/>
                    <a:pt x="0" y="4461"/>
                  </a:cubicBezTo>
                  <a:cubicBezTo>
                    <a:pt x="0" y="6944"/>
                    <a:pt x="1992" y="8936"/>
                    <a:pt x="4461" y="8936"/>
                  </a:cubicBezTo>
                  <a:cubicBezTo>
                    <a:pt x="6929" y="8936"/>
                    <a:pt x="8936" y="6944"/>
                    <a:pt x="8936" y="4461"/>
                  </a:cubicBezTo>
                  <a:cubicBezTo>
                    <a:pt x="8936" y="1992"/>
                    <a:pt x="6929" y="0"/>
                    <a:pt x="4461" y="0"/>
                  </a:cubicBezTo>
                  <a:close/>
                </a:path>
              </a:pathLst>
            </a:custGeom>
            <a:solidFill>
              <a:srgbClr val="ffffff"/>
            </a:solidFill>
            <a:ln w="0">
              <a:noFill/>
            </a:ln>
          </p:spPr>
          <p:style>
            <a:lnRef idx="0"/>
            <a:fillRef idx="0"/>
            <a:effectRef idx="0"/>
            <a:fontRef idx="minor"/>
          </p:style>
        </p:sp>
        <p:sp>
          <p:nvSpPr>
            <p:cNvPr id="1830" name="Google Shape;18716;p82"/>
            <p:cNvSpPr/>
            <p:nvPr/>
          </p:nvSpPr>
          <p:spPr>
            <a:xfrm>
              <a:off x="3744000" y="2012400"/>
              <a:ext cx="159840" cy="15840"/>
            </a:xfrm>
            <a:custGeom>
              <a:avLst/>
              <a:gdLst/>
              <a:ahLst/>
              <a:rect l="l" t="t" r="r" b="b"/>
              <a:pathLst>
                <a:path w="4476" h="478">
                  <a:moveTo>
                    <a:pt x="1" y="1"/>
                  </a:moveTo>
                  <a:lnTo>
                    <a:pt x="1" y="477"/>
                  </a:lnTo>
                  <a:lnTo>
                    <a:pt x="4461" y="477"/>
                  </a:lnTo>
                  <a:cubicBezTo>
                    <a:pt x="4461" y="390"/>
                    <a:pt x="4476" y="318"/>
                    <a:pt x="4476" y="246"/>
                  </a:cubicBezTo>
                  <a:cubicBezTo>
                    <a:pt x="4476" y="160"/>
                    <a:pt x="4476" y="87"/>
                    <a:pt x="4461" y="1"/>
                  </a:cubicBezTo>
                  <a:close/>
                </a:path>
              </a:pathLst>
            </a:custGeom>
            <a:solidFill>
              <a:srgbClr val="eff1f3"/>
            </a:solidFill>
            <a:ln w="0">
              <a:noFill/>
            </a:ln>
          </p:spPr>
          <p:style>
            <a:lnRef idx="0"/>
            <a:fillRef idx="0"/>
            <a:effectRef idx="0"/>
            <a:fontRef idx="minor"/>
          </p:style>
        </p:sp>
        <p:sp>
          <p:nvSpPr>
            <p:cNvPr id="1831" name="Google Shape;18717;p82"/>
            <p:cNvSpPr/>
            <p:nvPr/>
          </p:nvSpPr>
          <p:spPr>
            <a:xfrm>
              <a:off x="3626280" y="1909800"/>
              <a:ext cx="235440" cy="221040"/>
            </a:xfrm>
            <a:custGeom>
              <a:avLst/>
              <a:gdLst/>
              <a:ahLst/>
              <a:rect l="l" t="t" r="r" b="b"/>
              <a:pathLst>
                <a:path w="6583" h="6598">
                  <a:moveTo>
                    <a:pt x="3292" y="0"/>
                  </a:moveTo>
                  <a:cubicBezTo>
                    <a:pt x="1473" y="0"/>
                    <a:pt x="0" y="1487"/>
                    <a:pt x="0" y="3292"/>
                  </a:cubicBezTo>
                  <a:cubicBezTo>
                    <a:pt x="0" y="5111"/>
                    <a:pt x="1473" y="6597"/>
                    <a:pt x="3292" y="6597"/>
                  </a:cubicBezTo>
                  <a:cubicBezTo>
                    <a:pt x="5111" y="6597"/>
                    <a:pt x="6583" y="5111"/>
                    <a:pt x="6583" y="3292"/>
                  </a:cubicBezTo>
                  <a:cubicBezTo>
                    <a:pt x="6583" y="1487"/>
                    <a:pt x="5111" y="0"/>
                    <a:pt x="3292" y="0"/>
                  </a:cubicBezTo>
                  <a:close/>
                </a:path>
              </a:pathLst>
            </a:custGeom>
            <a:solidFill>
              <a:schemeClr val="accent2"/>
            </a:solidFill>
            <a:ln w="0">
              <a:noFill/>
            </a:ln>
          </p:spPr>
          <p:style>
            <a:lnRef idx="0"/>
            <a:fillRef idx="0"/>
            <a:effectRef idx="0"/>
            <a:fontRef idx="minor"/>
          </p:style>
        </p:sp>
        <p:sp>
          <p:nvSpPr>
            <p:cNvPr id="1832" name="Google Shape;18718;p82"/>
            <p:cNvSpPr/>
            <p:nvPr/>
          </p:nvSpPr>
          <p:spPr>
            <a:xfrm>
              <a:off x="3744000" y="2012400"/>
              <a:ext cx="118080" cy="15840"/>
            </a:xfrm>
            <a:custGeom>
              <a:avLst/>
              <a:gdLst/>
              <a:ahLst/>
              <a:rect l="l" t="t" r="r" b="b"/>
              <a:pathLst>
                <a:path w="3307" h="478">
                  <a:moveTo>
                    <a:pt x="1" y="1"/>
                  </a:moveTo>
                  <a:lnTo>
                    <a:pt x="1" y="477"/>
                  </a:lnTo>
                  <a:lnTo>
                    <a:pt x="3292" y="477"/>
                  </a:lnTo>
                  <a:cubicBezTo>
                    <a:pt x="3292" y="390"/>
                    <a:pt x="3306" y="318"/>
                    <a:pt x="3306" y="246"/>
                  </a:cubicBezTo>
                  <a:cubicBezTo>
                    <a:pt x="3306" y="160"/>
                    <a:pt x="3306" y="87"/>
                    <a:pt x="3292" y="1"/>
                  </a:cubicBezTo>
                  <a:close/>
                </a:path>
              </a:pathLst>
            </a:custGeom>
            <a:solidFill>
              <a:srgbClr val="8397a7"/>
            </a:solidFill>
            <a:ln w="0">
              <a:noFill/>
            </a:ln>
          </p:spPr>
          <p:style>
            <a:lnRef idx="0"/>
            <a:fillRef idx="0"/>
            <a:effectRef idx="0"/>
            <a:fontRef idx="minor"/>
          </p:style>
        </p:sp>
        <p:sp>
          <p:nvSpPr>
            <p:cNvPr id="1833" name="Google Shape;18719;p82"/>
            <p:cNvSpPr/>
            <p:nvPr/>
          </p:nvSpPr>
          <p:spPr>
            <a:xfrm>
              <a:off x="3676680" y="1957320"/>
              <a:ext cx="134640" cy="126000"/>
            </a:xfrm>
            <a:custGeom>
              <a:avLst/>
              <a:gdLst/>
              <a:ahLst/>
              <a:rect l="l" t="t" r="r" b="b"/>
              <a:pathLst>
                <a:path w="3768" h="3768">
                  <a:moveTo>
                    <a:pt x="1877" y="0"/>
                  </a:moveTo>
                  <a:cubicBezTo>
                    <a:pt x="837" y="0"/>
                    <a:pt x="0" y="837"/>
                    <a:pt x="0" y="1877"/>
                  </a:cubicBezTo>
                  <a:cubicBezTo>
                    <a:pt x="0" y="2930"/>
                    <a:pt x="837" y="3768"/>
                    <a:pt x="1877" y="3768"/>
                  </a:cubicBezTo>
                  <a:cubicBezTo>
                    <a:pt x="2916" y="3768"/>
                    <a:pt x="3768" y="2930"/>
                    <a:pt x="3768" y="1877"/>
                  </a:cubicBezTo>
                  <a:cubicBezTo>
                    <a:pt x="3768" y="837"/>
                    <a:pt x="2916" y="0"/>
                    <a:pt x="1877" y="0"/>
                  </a:cubicBezTo>
                  <a:close/>
                </a:path>
              </a:pathLst>
            </a:custGeom>
            <a:solidFill>
              <a:srgbClr val="ffffff"/>
            </a:solidFill>
            <a:ln w="0">
              <a:noFill/>
            </a:ln>
          </p:spPr>
          <p:style>
            <a:lnRef idx="0"/>
            <a:fillRef idx="0"/>
            <a:effectRef idx="0"/>
            <a:fontRef idx="minor"/>
          </p:style>
        </p:sp>
        <p:sp>
          <p:nvSpPr>
            <p:cNvPr id="1834" name="Google Shape;18720;p82"/>
            <p:cNvSpPr/>
            <p:nvPr/>
          </p:nvSpPr>
          <p:spPr>
            <a:xfrm>
              <a:off x="3744000" y="2012400"/>
              <a:ext cx="67320" cy="15840"/>
            </a:xfrm>
            <a:custGeom>
              <a:avLst/>
              <a:gdLst/>
              <a:ahLst/>
              <a:rect l="l" t="t" r="r" b="b"/>
              <a:pathLst>
                <a:path w="1892" h="478">
                  <a:moveTo>
                    <a:pt x="1" y="1"/>
                  </a:moveTo>
                  <a:lnTo>
                    <a:pt x="1" y="477"/>
                  </a:lnTo>
                  <a:lnTo>
                    <a:pt x="1877" y="477"/>
                  </a:lnTo>
                  <a:cubicBezTo>
                    <a:pt x="1892" y="318"/>
                    <a:pt x="1892" y="160"/>
                    <a:pt x="1877" y="1"/>
                  </a:cubicBezTo>
                  <a:close/>
                </a:path>
              </a:pathLst>
            </a:custGeom>
            <a:solidFill>
              <a:srgbClr val="eff1f3"/>
            </a:solidFill>
            <a:ln w="0">
              <a:noFill/>
            </a:ln>
          </p:spPr>
          <p:style>
            <a:lnRef idx="0"/>
            <a:fillRef idx="0"/>
            <a:effectRef idx="0"/>
            <a:fontRef idx="minor"/>
          </p:style>
        </p:sp>
        <p:sp>
          <p:nvSpPr>
            <p:cNvPr id="1835" name="Google Shape;18721;p82"/>
            <p:cNvSpPr/>
            <p:nvPr/>
          </p:nvSpPr>
          <p:spPr>
            <a:xfrm>
              <a:off x="3718800" y="1996920"/>
              <a:ext cx="50400" cy="46800"/>
            </a:xfrm>
            <a:custGeom>
              <a:avLst/>
              <a:gdLst/>
              <a:ahLst/>
              <a:rect l="l" t="t" r="r" b="b"/>
              <a:pathLst>
                <a:path w="1416" h="1402">
                  <a:moveTo>
                    <a:pt x="708" y="1"/>
                  </a:moveTo>
                  <a:cubicBezTo>
                    <a:pt x="318" y="1"/>
                    <a:pt x="0" y="318"/>
                    <a:pt x="0" y="694"/>
                  </a:cubicBezTo>
                  <a:cubicBezTo>
                    <a:pt x="0" y="1083"/>
                    <a:pt x="318" y="1401"/>
                    <a:pt x="708" y="1401"/>
                  </a:cubicBezTo>
                  <a:cubicBezTo>
                    <a:pt x="1097" y="1401"/>
                    <a:pt x="1415" y="1083"/>
                    <a:pt x="1415" y="694"/>
                  </a:cubicBezTo>
                  <a:cubicBezTo>
                    <a:pt x="1415" y="318"/>
                    <a:pt x="1097" y="1"/>
                    <a:pt x="708" y="1"/>
                  </a:cubicBezTo>
                  <a:close/>
                </a:path>
              </a:pathLst>
            </a:custGeom>
            <a:solidFill>
              <a:srgbClr val="9aaab7"/>
            </a:solidFill>
            <a:ln w="0">
              <a:noFill/>
            </a:ln>
          </p:spPr>
          <p:style>
            <a:lnRef idx="0"/>
            <a:fillRef idx="0"/>
            <a:effectRef idx="0"/>
            <a:fontRef idx="minor"/>
          </p:style>
        </p:sp>
        <p:sp>
          <p:nvSpPr>
            <p:cNvPr id="1836" name="Google Shape;18722;p82"/>
            <p:cNvSpPr/>
            <p:nvPr/>
          </p:nvSpPr>
          <p:spPr>
            <a:xfrm>
              <a:off x="3744000" y="2012400"/>
              <a:ext cx="25560" cy="15840"/>
            </a:xfrm>
            <a:custGeom>
              <a:avLst/>
              <a:gdLst/>
              <a:ahLst/>
              <a:rect l="l" t="t" r="r" b="b"/>
              <a:pathLst>
                <a:path w="723" h="478">
                  <a:moveTo>
                    <a:pt x="1" y="1"/>
                  </a:moveTo>
                  <a:lnTo>
                    <a:pt x="1" y="477"/>
                  </a:lnTo>
                  <a:lnTo>
                    <a:pt x="679" y="477"/>
                  </a:lnTo>
                  <a:cubicBezTo>
                    <a:pt x="722" y="318"/>
                    <a:pt x="722" y="160"/>
                    <a:pt x="679" y="1"/>
                  </a:cubicBezTo>
                  <a:close/>
                </a:path>
              </a:pathLst>
            </a:custGeom>
            <a:solidFill>
              <a:srgbClr val="8397a7"/>
            </a:solidFill>
            <a:ln w="0">
              <a:noFill/>
            </a:ln>
          </p:spPr>
          <p:style>
            <a:lnRef idx="0"/>
            <a:fillRef idx="0"/>
            <a:effectRef idx="0"/>
            <a:fontRef idx="minor"/>
          </p:style>
        </p:sp>
        <p:sp>
          <p:nvSpPr>
            <p:cNvPr id="1837" name="Google Shape;18723;p82"/>
            <p:cNvSpPr/>
            <p:nvPr/>
          </p:nvSpPr>
          <p:spPr>
            <a:xfrm>
              <a:off x="3731760" y="1975320"/>
              <a:ext cx="60480" cy="52920"/>
            </a:xfrm>
            <a:custGeom>
              <a:avLst/>
              <a:gdLst/>
              <a:ahLst/>
              <a:rect l="l" t="t" r="r" b="b"/>
              <a:pathLst>
                <a:path w="1695" h="1587">
                  <a:moveTo>
                    <a:pt x="1348" y="0"/>
                  </a:moveTo>
                  <a:lnTo>
                    <a:pt x="179" y="1184"/>
                  </a:lnTo>
                  <a:cubicBezTo>
                    <a:pt x="1" y="1351"/>
                    <a:pt x="157" y="1586"/>
                    <a:pt x="344" y="1586"/>
                  </a:cubicBezTo>
                  <a:cubicBezTo>
                    <a:pt x="400" y="1586"/>
                    <a:pt x="458" y="1566"/>
                    <a:pt x="511" y="1516"/>
                  </a:cubicBezTo>
                  <a:lnTo>
                    <a:pt x="1695" y="332"/>
                  </a:lnTo>
                  <a:lnTo>
                    <a:pt x="1348" y="0"/>
                  </a:lnTo>
                  <a:close/>
                </a:path>
              </a:pathLst>
            </a:custGeom>
            <a:solidFill>
              <a:srgbClr val="72889b"/>
            </a:solidFill>
            <a:ln w="0">
              <a:noFill/>
            </a:ln>
          </p:spPr>
          <p:style>
            <a:lnRef idx="0"/>
            <a:fillRef idx="0"/>
            <a:effectRef idx="0"/>
            <a:fontRef idx="minor"/>
          </p:style>
        </p:sp>
        <p:sp>
          <p:nvSpPr>
            <p:cNvPr id="1838" name="Google Shape;18724;p82"/>
            <p:cNvSpPr/>
            <p:nvPr/>
          </p:nvSpPr>
          <p:spPr>
            <a:xfrm>
              <a:off x="3771000" y="1756080"/>
              <a:ext cx="258840" cy="236160"/>
            </a:xfrm>
            <a:custGeom>
              <a:avLst/>
              <a:gdLst/>
              <a:ahLst/>
              <a:rect l="l" t="t" r="r" b="b"/>
              <a:pathLst>
                <a:path w="7237" h="7059">
                  <a:moveTo>
                    <a:pt x="6897" y="1"/>
                  </a:moveTo>
                  <a:cubicBezTo>
                    <a:pt x="6843" y="1"/>
                    <a:pt x="6787" y="22"/>
                    <a:pt x="6738" y="71"/>
                  </a:cubicBezTo>
                  <a:lnTo>
                    <a:pt x="141" y="6668"/>
                  </a:lnTo>
                  <a:cubicBezTo>
                    <a:pt x="0" y="6809"/>
                    <a:pt x="92" y="7058"/>
                    <a:pt x="297" y="7058"/>
                  </a:cubicBezTo>
                  <a:cubicBezTo>
                    <a:pt x="302" y="7058"/>
                    <a:pt x="308" y="7058"/>
                    <a:pt x="314" y="7058"/>
                  </a:cubicBezTo>
                  <a:cubicBezTo>
                    <a:pt x="372" y="7058"/>
                    <a:pt x="429" y="7043"/>
                    <a:pt x="473" y="6986"/>
                  </a:cubicBezTo>
                  <a:lnTo>
                    <a:pt x="7070" y="403"/>
                  </a:lnTo>
                  <a:cubicBezTo>
                    <a:pt x="7237" y="236"/>
                    <a:pt x="7078" y="1"/>
                    <a:pt x="6897" y="1"/>
                  </a:cubicBezTo>
                  <a:close/>
                </a:path>
              </a:pathLst>
            </a:custGeom>
            <a:solidFill>
              <a:srgbClr val="667a8c"/>
            </a:solidFill>
            <a:ln w="0">
              <a:noFill/>
            </a:ln>
          </p:spPr>
          <p:style>
            <a:lnRef idx="0"/>
            <a:fillRef idx="0"/>
            <a:effectRef idx="0"/>
            <a:fontRef idx="minor"/>
          </p:style>
        </p:sp>
      </p:grpSp>
      <p:grpSp>
        <p:nvGrpSpPr>
          <p:cNvPr id="1839" name="Google Shape;18661;p82"/>
          <p:cNvGrpSpPr/>
          <p:nvPr/>
        </p:nvGrpSpPr>
        <p:grpSpPr>
          <a:xfrm>
            <a:off x="3798000" y="3430080"/>
            <a:ext cx="373680" cy="270720"/>
            <a:chOff x="3798000" y="3430080"/>
            <a:chExt cx="373680" cy="270720"/>
          </a:xfrm>
        </p:grpSpPr>
        <p:sp>
          <p:nvSpPr>
            <p:cNvPr id="1840" name="Google Shape;18662;p82"/>
            <p:cNvSpPr/>
            <p:nvPr/>
          </p:nvSpPr>
          <p:spPr>
            <a:xfrm>
              <a:off x="3816360" y="3430080"/>
              <a:ext cx="337320" cy="246600"/>
            </a:xfrm>
            <a:custGeom>
              <a:avLst/>
              <a:gdLst/>
              <a:ahLst/>
              <a:rect l="l" t="t" r="r" b="b"/>
              <a:pathLst>
                <a:path w="12878" h="9427">
                  <a:moveTo>
                    <a:pt x="463" y="0"/>
                  </a:moveTo>
                  <a:cubicBezTo>
                    <a:pt x="203" y="0"/>
                    <a:pt x="1" y="203"/>
                    <a:pt x="1" y="462"/>
                  </a:cubicBezTo>
                  <a:lnTo>
                    <a:pt x="1" y="9427"/>
                  </a:lnTo>
                  <a:lnTo>
                    <a:pt x="12877" y="9427"/>
                  </a:lnTo>
                  <a:lnTo>
                    <a:pt x="12877" y="462"/>
                  </a:lnTo>
                  <a:cubicBezTo>
                    <a:pt x="12877" y="203"/>
                    <a:pt x="12675" y="0"/>
                    <a:pt x="12415" y="0"/>
                  </a:cubicBezTo>
                  <a:close/>
                </a:path>
              </a:pathLst>
            </a:custGeom>
            <a:solidFill>
              <a:srgbClr val="91a8b8"/>
            </a:solidFill>
            <a:ln w="0">
              <a:noFill/>
            </a:ln>
          </p:spPr>
          <p:style>
            <a:lnRef idx="0"/>
            <a:fillRef idx="0"/>
            <a:effectRef idx="0"/>
            <a:fontRef idx="minor"/>
          </p:style>
        </p:sp>
        <p:sp>
          <p:nvSpPr>
            <p:cNvPr id="1841" name="Google Shape;18663;p82"/>
            <p:cNvSpPr/>
            <p:nvPr/>
          </p:nvSpPr>
          <p:spPr>
            <a:xfrm>
              <a:off x="3840480" y="3454200"/>
              <a:ext cx="288720" cy="192240"/>
            </a:xfrm>
            <a:custGeom>
              <a:avLst/>
              <a:gdLst/>
              <a:ahLst/>
              <a:rect l="l" t="t" r="r" b="b"/>
              <a:pathLst>
                <a:path w="11030" h="7348">
                  <a:moveTo>
                    <a:pt x="232" y="0"/>
                  </a:moveTo>
                  <a:cubicBezTo>
                    <a:pt x="102" y="0"/>
                    <a:pt x="1" y="101"/>
                    <a:pt x="1" y="231"/>
                  </a:cubicBezTo>
                  <a:lnTo>
                    <a:pt x="1" y="7117"/>
                  </a:lnTo>
                  <a:cubicBezTo>
                    <a:pt x="1" y="7247"/>
                    <a:pt x="102" y="7348"/>
                    <a:pt x="232" y="7348"/>
                  </a:cubicBezTo>
                  <a:lnTo>
                    <a:pt x="10798" y="7348"/>
                  </a:lnTo>
                  <a:cubicBezTo>
                    <a:pt x="10928" y="7348"/>
                    <a:pt x="11029" y="7247"/>
                    <a:pt x="11029" y="7117"/>
                  </a:cubicBezTo>
                  <a:lnTo>
                    <a:pt x="11029" y="231"/>
                  </a:lnTo>
                  <a:cubicBezTo>
                    <a:pt x="11029" y="101"/>
                    <a:pt x="10928" y="0"/>
                    <a:pt x="10798" y="0"/>
                  </a:cubicBezTo>
                  <a:close/>
                </a:path>
              </a:pathLst>
            </a:custGeom>
            <a:solidFill>
              <a:srgbClr val="eff1f3"/>
            </a:solidFill>
            <a:ln w="0">
              <a:noFill/>
            </a:ln>
          </p:spPr>
          <p:style>
            <a:lnRef idx="0"/>
            <a:fillRef idx="0"/>
            <a:effectRef idx="0"/>
            <a:fontRef idx="minor"/>
          </p:style>
        </p:sp>
        <p:sp>
          <p:nvSpPr>
            <p:cNvPr id="1842" name="Google Shape;18664;p82"/>
            <p:cNvSpPr/>
            <p:nvPr/>
          </p:nvSpPr>
          <p:spPr>
            <a:xfrm>
              <a:off x="3840480" y="3610800"/>
              <a:ext cx="168480" cy="35640"/>
            </a:xfrm>
            <a:custGeom>
              <a:avLst/>
              <a:gdLst/>
              <a:ahLst/>
              <a:rect l="l" t="t" r="r" b="b"/>
              <a:pathLst>
                <a:path w="6439" h="1372">
                  <a:moveTo>
                    <a:pt x="1" y="1"/>
                  </a:moveTo>
                  <a:lnTo>
                    <a:pt x="1" y="1141"/>
                  </a:lnTo>
                  <a:cubicBezTo>
                    <a:pt x="1" y="1271"/>
                    <a:pt x="102" y="1372"/>
                    <a:pt x="232" y="1372"/>
                  </a:cubicBezTo>
                  <a:lnTo>
                    <a:pt x="6439" y="1372"/>
                  </a:lnTo>
                  <a:lnTo>
                    <a:pt x="6439" y="1"/>
                  </a:lnTo>
                  <a:close/>
                </a:path>
              </a:pathLst>
            </a:custGeom>
            <a:solidFill>
              <a:srgbClr val="bcc9d4"/>
            </a:solidFill>
            <a:ln w="0">
              <a:noFill/>
            </a:ln>
          </p:spPr>
          <p:style>
            <a:lnRef idx="0"/>
            <a:fillRef idx="0"/>
            <a:effectRef idx="0"/>
            <a:fontRef idx="minor"/>
          </p:style>
        </p:sp>
        <p:sp>
          <p:nvSpPr>
            <p:cNvPr id="1843" name="Google Shape;18665;p82"/>
            <p:cNvSpPr/>
            <p:nvPr/>
          </p:nvSpPr>
          <p:spPr>
            <a:xfrm>
              <a:off x="4009320" y="3454200"/>
              <a:ext cx="119880" cy="95760"/>
            </a:xfrm>
            <a:custGeom>
              <a:avLst/>
              <a:gdLst/>
              <a:ahLst/>
              <a:rect l="l" t="t" r="r" b="b"/>
              <a:pathLst>
                <a:path w="4592" h="3667">
                  <a:moveTo>
                    <a:pt x="1" y="0"/>
                  </a:moveTo>
                  <a:lnTo>
                    <a:pt x="1" y="3667"/>
                  </a:lnTo>
                  <a:lnTo>
                    <a:pt x="4591" y="3667"/>
                  </a:lnTo>
                  <a:lnTo>
                    <a:pt x="4591" y="231"/>
                  </a:lnTo>
                  <a:cubicBezTo>
                    <a:pt x="4591" y="101"/>
                    <a:pt x="4490" y="0"/>
                    <a:pt x="4360" y="0"/>
                  </a:cubicBezTo>
                  <a:close/>
                </a:path>
              </a:pathLst>
            </a:custGeom>
            <a:solidFill>
              <a:schemeClr val="tx2"/>
            </a:solidFill>
            <a:ln w="0">
              <a:noFill/>
            </a:ln>
          </p:spPr>
          <p:style>
            <a:lnRef idx="0"/>
            <a:fillRef idx="0"/>
            <a:effectRef idx="0"/>
            <a:fontRef idx="minor"/>
          </p:style>
        </p:sp>
        <p:sp>
          <p:nvSpPr>
            <p:cNvPr id="1844" name="Google Shape;18666;p82"/>
            <p:cNvSpPr/>
            <p:nvPr/>
          </p:nvSpPr>
          <p:spPr>
            <a:xfrm>
              <a:off x="4009320" y="3550320"/>
              <a:ext cx="119880" cy="96120"/>
            </a:xfrm>
            <a:custGeom>
              <a:avLst/>
              <a:gdLst/>
              <a:ahLst/>
              <a:rect l="l" t="t" r="r" b="b"/>
              <a:pathLst>
                <a:path w="4592" h="3682">
                  <a:moveTo>
                    <a:pt x="1" y="1"/>
                  </a:moveTo>
                  <a:lnTo>
                    <a:pt x="1" y="3682"/>
                  </a:lnTo>
                  <a:lnTo>
                    <a:pt x="4360" y="3682"/>
                  </a:lnTo>
                  <a:cubicBezTo>
                    <a:pt x="4490" y="3682"/>
                    <a:pt x="4591" y="3581"/>
                    <a:pt x="4591" y="3451"/>
                  </a:cubicBezTo>
                  <a:lnTo>
                    <a:pt x="4591" y="1"/>
                  </a:lnTo>
                  <a:close/>
                </a:path>
              </a:pathLst>
            </a:custGeom>
            <a:solidFill>
              <a:srgbClr val="d3dce2"/>
            </a:solidFill>
            <a:ln w="0">
              <a:noFill/>
            </a:ln>
          </p:spPr>
          <p:style>
            <a:lnRef idx="0"/>
            <a:fillRef idx="0"/>
            <a:effectRef idx="0"/>
            <a:fontRef idx="minor"/>
          </p:style>
        </p:sp>
        <p:sp>
          <p:nvSpPr>
            <p:cNvPr id="1845" name="Google Shape;18667;p82"/>
            <p:cNvSpPr/>
            <p:nvPr/>
          </p:nvSpPr>
          <p:spPr>
            <a:xfrm>
              <a:off x="3798000" y="3670920"/>
              <a:ext cx="373680" cy="29880"/>
            </a:xfrm>
            <a:custGeom>
              <a:avLst/>
              <a:gdLst/>
              <a:ahLst/>
              <a:rect l="l" t="t" r="r" b="b"/>
              <a:pathLst>
                <a:path w="14264" h="1156">
                  <a:moveTo>
                    <a:pt x="232" y="1"/>
                  </a:moveTo>
                  <a:cubicBezTo>
                    <a:pt x="102" y="1"/>
                    <a:pt x="1" y="102"/>
                    <a:pt x="1" y="232"/>
                  </a:cubicBezTo>
                  <a:lnTo>
                    <a:pt x="1" y="694"/>
                  </a:lnTo>
                  <a:cubicBezTo>
                    <a:pt x="1" y="939"/>
                    <a:pt x="217" y="1156"/>
                    <a:pt x="463" y="1156"/>
                  </a:cubicBezTo>
                  <a:lnTo>
                    <a:pt x="13801" y="1156"/>
                  </a:lnTo>
                  <a:cubicBezTo>
                    <a:pt x="14047" y="1156"/>
                    <a:pt x="14263" y="939"/>
                    <a:pt x="14263" y="694"/>
                  </a:cubicBezTo>
                  <a:lnTo>
                    <a:pt x="14263" y="232"/>
                  </a:lnTo>
                  <a:cubicBezTo>
                    <a:pt x="14263" y="102"/>
                    <a:pt x="14162" y="1"/>
                    <a:pt x="14032" y="1"/>
                  </a:cubicBezTo>
                  <a:close/>
                </a:path>
              </a:pathLst>
            </a:custGeom>
            <a:solidFill>
              <a:srgbClr val="e9edf1"/>
            </a:solidFill>
            <a:ln w="0">
              <a:noFill/>
            </a:ln>
          </p:spPr>
          <p:style>
            <a:lnRef idx="0"/>
            <a:fillRef idx="0"/>
            <a:effectRef idx="0"/>
            <a:fontRef idx="minor"/>
          </p:style>
        </p:sp>
        <p:sp>
          <p:nvSpPr>
            <p:cNvPr id="1846" name="Google Shape;18668;p82"/>
            <p:cNvSpPr/>
            <p:nvPr/>
          </p:nvSpPr>
          <p:spPr>
            <a:xfrm>
              <a:off x="3798000" y="3670920"/>
              <a:ext cx="373680" cy="11880"/>
            </a:xfrm>
            <a:custGeom>
              <a:avLst/>
              <a:gdLst/>
              <a:ahLst/>
              <a:rect l="l" t="t" r="r" b="b"/>
              <a:pathLst>
                <a:path w="14264" h="463">
                  <a:moveTo>
                    <a:pt x="232" y="1"/>
                  </a:moveTo>
                  <a:cubicBezTo>
                    <a:pt x="102" y="1"/>
                    <a:pt x="1" y="102"/>
                    <a:pt x="1" y="232"/>
                  </a:cubicBezTo>
                  <a:lnTo>
                    <a:pt x="1" y="463"/>
                  </a:lnTo>
                  <a:lnTo>
                    <a:pt x="14263" y="463"/>
                  </a:lnTo>
                  <a:lnTo>
                    <a:pt x="14263" y="232"/>
                  </a:lnTo>
                  <a:cubicBezTo>
                    <a:pt x="14263" y="102"/>
                    <a:pt x="14162" y="1"/>
                    <a:pt x="14032" y="1"/>
                  </a:cubicBezTo>
                  <a:close/>
                </a:path>
              </a:pathLst>
            </a:custGeom>
            <a:solidFill>
              <a:srgbClr val="eff2f5"/>
            </a:solidFill>
            <a:ln w="0">
              <a:noFill/>
            </a:ln>
          </p:spPr>
          <p:style>
            <a:lnRef idx="0"/>
            <a:fillRef idx="0"/>
            <a:effectRef idx="0"/>
            <a:fontRef idx="minor"/>
          </p:style>
        </p:sp>
        <p:sp>
          <p:nvSpPr>
            <p:cNvPr id="1847" name="Google Shape;18669;p82"/>
            <p:cNvSpPr/>
            <p:nvPr/>
          </p:nvSpPr>
          <p:spPr>
            <a:xfrm>
              <a:off x="3948840" y="3670920"/>
              <a:ext cx="72360" cy="18000"/>
            </a:xfrm>
            <a:custGeom>
              <a:avLst/>
              <a:gdLst/>
              <a:ahLst/>
              <a:rect l="l" t="t" r="r" b="b"/>
              <a:pathLst>
                <a:path w="2772" h="694">
                  <a:moveTo>
                    <a:pt x="0" y="1"/>
                  </a:moveTo>
                  <a:lnTo>
                    <a:pt x="332" y="492"/>
                  </a:lnTo>
                  <a:cubicBezTo>
                    <a:pt x="419" y="607"/>
                    <a:pt x="563" y="694"/>
                    <a:pt x="707" y="694"/>
                  </a:cubicBezTo>
                  <a:lnTo>
                    <a:pt x="2064" y="694"/>
                  </a:lnTo>
                  <a:cubicBezTo>
                    <a:pt x="2209" y="694"/>
                    <a:pt x="2353" y="607"/>
                    <a:pt x="2440" y="492"/>
                  </a:cubicBezTo>
                  <a:lnTo>
                    <a:pt x="2772" y="1"/>
                  </a:lnTo>
                  <a:close/>
                </a:path>
              </a:pathLst>
            </a:custGeom>
            <a:solidFill>
              <a:srgbClr val="bcc9d4"/>
            </a:solidFill>
            <a:ln w="0">
              <a:noFill/>
            </a:ln>
          </p:spPr>
          <p:style>
            <a:lnRef idx="0"/>
            <a:fillRef idx="0"/>
            <a:effectRef idx="0"/>
            <a:fontRef idx="minor"/>
          </p:style>
        </p:sp>
        <p:sp>
          <p:nvSpPr>
            <p:cNvPr id="1848" name="Google Shape;18670;p82"/>
            <p:cNvSpPr/>
            <p:nvPr/>
          </p:nvSpPr>
          <p:spPr>
            <a:xfrm>
              <a:off x="4039200" y="3526560"/>
              <a:ext cx="60120" cy="23760"/>
            </a:xfrm>
            <a:custGeom>
              <a:avLst/>
              <a:gdLst/>
              <a:ahLst/>
              <a:rect l="l" t="t" r="r" b="b"/>
              <a:pathLst>
                <a:path w="2310" h="925">
                  <a:moveTo>
                    <a:pt x="693" y="0"/>
                  </a:moveTo>
                  <a:lnTo>
                    <a:pt x="318" y="116"/>
                  </a:lnTo>
                  <a:cubicBezTo>
                    <a:pt x="130" y="188"/>
                    <a:pt x="0" y="361"/>
                    <a:pt x="0" y="563"/>
                  </a:cubicBezTo>
                  <a:lnTo>
                    <a:pt x="0" y="924"/>
                  </a:lnTo>
                  <a:lnTo>
                    <a:pt x="2310" y="924"/>
                  </a:lnTo>
                  <a:lnTo>
                    <a:pt x="2310" y="563"/>
                  </a:lnTo>
                  <a:cubicBezTo>
                    <a:pt x="2310" y="361"/>
                    <a:pt x="2180" y="188"/>
                    <a:pt x="1992" y="116"/>
                  </a:cubicBezTo>
                  <a:lnTo>
                    <a:pt x="1617" y="0"/>
                  </a:lnTo>
                  <a:close/>
                </a:path>
              </a:pathLst>
            </a:custGeom>
            <a:solidFill>
              <a:srgbClr val="72889b"/>
            </a:solidFill>
            <a:ln w="0">
              <a:noFill/>
            </a:ln>
          </p:spPr>
          <p:style>
            <a:lnRef idx="0"/>
            <a:fillRef idx="0"/>
            <a:effectRef idx="0"/>
            <a:fontRef idx="minor"/>
          </p:style>
        </p:sp>
        <p:sp>
          <p:nvSpPr>
            <p:cNvPr id="1849" name="Google Shape;18671;p82"/>
            <p:cNvSpPr/>
            <p:nvPr/>
          </p:nvSpPr>
          <p:spPr>
            <a:xfrm>
              <a:off x="4057200" y="3508200"/>
              <a:ext cx="23760" cy="29880"/>
            </a:xfrm>
            <a:custGeom>
              <a:avLst/>
              <a:gdLst/>
              <a:ahLst/>
              <a:rect l="l" t="t" r="r" b="b"/>
              <a:pathLst>
                <a:path w="924" h="1156">
                  <a:moveTo>
                    <a:pt x="0" y="1"/>
                  </a:moveTo>
                  <a:lnTo>
                    <a:pt x="0" y="693"/>
                  </a:lnTo>
                  <a:cubicBezTo>
                    <a:pt x="0" y="939"/>
                    <a:pt x="202" y="1155"/>
                    <a:pt x="462" y="1155"/>
                  </a:cubicBezTo>
                  <a:cubicBezTo>
                    <a:pt x="707" y="1155"/>
                    <a:pt x="924" y="939"/>
                    <a:pt x="924" y="693"/>
                  </a:cubicBezTo>
                  <a:lnTo>
                    <a:pt x="924" y="1"/>
                  </a:lnTo>
                  <a:close/>
                </a:path>
              </a:pathLst>
            </a:custGeom>
            <a:solidFill>
              <a:srgbClr val="94a5b3"/>
            </a:solidFill>
            <a:ln w="0">
              <a:noFill/>
            </a:ln>
          </p:spPr>
          <p:style>
            <a:lnRef idx="0"/>
            <a:fillRef idx="0"/>
            <a:effectRef idx="0"/>
            <a:fontRef idx="minor"/>
          </p:style>
        </p:sp>
        <p:sp>
          <p:nvSpPr>
            <p:cNvPr id="1850" name="Google Shape;18672;p82"/>
            <p:cNvSpPr/>
            <p:nvPr/>
          </p:nvSpPr>
          <p:spPr>
            <a:xfrm>
              <a:off x="4051080" y="3477960"/>
              <a:ext cx="36000" cy="42120"/>
            </a:xfrm>
            <a:custGeom>
              <a:avLst/>
              <a:gdLst/>
              <a:ahLst/>
              <a:rect l="l" t="t" r="r" b="b"/>
              <a:pathLst>
                <a:path w="1386" h="1618">
                  <a:moveTo>
                    <a:pt x="462" y="1"/>
                  </a:moveTo>
                  <a:cubicBezTo>
                    <a:pt x="202" y="1"/>
                    <a:pt x="0" y="217"/>
                    <a:pt x="0" y="463"/>
                  </a:cubicBezTo>
                  <a:lnTo>
                    <a:pt x="0" y="925"/>
                  </a:lnTo>
                  <a:cubicBezTo>
                    <a:pt x="0" y="1300"/>
                    <a:pt x="318" y="1617"/>
                    <a:pt x="693" y="1617"/>
                  </a:cubicBezTo>
                  <a:cubicBezTo>
                    <a:pt x="1068" y="1617"/>
                    <a:pt x="1386" y="1300"/>
                    <a:pt x="1386" y="925"/>
                  </a:cubicBezTo>
                  <a:lnTo>
                    <a:pt x="1386" y="463"/>
                  </a:lnTo>
                  <a:cubicBezTo>
                    <a:pt x="1386" y="217"/>
                    <a:pt x="1169" y="1"/>
                    <a:pt x="924" y="1"/>
                  </a:cubicBezTo>
                  <a:close/>
                </a:path>
              </a:pathLst>
            </a:custGeom>
            <a:solidFill>
              <a:srgbClr val="bcc9d4"/>
            </a:solidFill>
            <a:ln w="0">
              <a:noFill/>
            </a:ln>
          </p:spPr>
          <p:style>
            <a:lnRef idx="0"/>
            <a:fillRef idx="0"/>
            <a:effectRef idx="0"/>
            <a:fontRef idx="minor"/>
          </p:style>
        </p:sp>
        <p:sp>
          <p:nvSpPr>
            <p:cNvPr id="1851" name="Google Shape;18673;p82"/>
            <p:cNvSpPr/>
            <p:nvPr/>
          </p:nvSpPr>
          <p:spPr>
            <a:xfrm>
              <a:off x="4051080" y="3477960"/>
              <a:ext cx="23760" cy="42120"/>
            </a:xfrm>
            <a:custGeom>
              <a:avLst/>
              <a:gdLst/>
              <a:ahLst/>
              <a:rect l="l" t="t" r="r" b="b"/>
              <a:pathLst>
                <a:path w="925" h="1615">
                  <a:moveTo>
                    <a:pt x="462" y="1"/>
                  </a:moveTo>
                  <a:cubicBezTo>
                    <a:pt x="202" y="1"/>
                    <a:pt x="0" y="217"/>
                    <a:pt x="0" y="463"/>
                  </a:cubicBezTo>
                  <a:lnTo>
                    <a:pt x="0" y="925"/>
                  </a:lnTo>
                  <a:cubicBezTo>
                    <a:pt x="0" y="1319"/>
                    <a:pt x="327" y="1614"/>
                    <a:pt x="693" y="1614"/>
                  </a:cubicBezTo>
                  <a:cubicBezTo>
                    <a:pt x="769" y="1614"/>
                    <a:pt x="847" y="1602"/>
                    <a:pt x="924" y="1574"/>
                  </a:cubicBezTo>
                  <a:cubicBezTo>
                    <a:pt x="650" y="1473"/>
                    <a:pt x="462" y="1213"/>
                    <a:pt x="462" y="925"/>
                  </a:cubicBezTo>
                  <a:lnTo>
                    <a:pt x="462" y="463"/>
                  </a:lnTo>
                  <a:cubicBezTo>
                    <a:pt x="462" y="217"/>
                    <a:pt x="664" y="1"/>
                    <a:pt x="924" y="1"/>
                  </a:cubicBezTo>
                  <a:close/>
                </a:path>
              </a:pathLst>
            </a:custGeom>
            <a:solidFill>
              <a:srgbClr val="aabbc8"/>
            </a:solidFill>
            <a:ln w="0">
              <a:noFill/>
            </a:ln>
          </p:spPr>
          <p:style>
            <a:lnRef idx="0"/>
            <a:fillRef idx="0"/>
            <a:effectRef idx="0"/>
            <a:fontRef idx="minor"/>
          </p:style>
        </p:sp>
        <p:sp>
          <p:nvSpPr>
            <p:cNvPr id="1852" name="Google Shape;18674;p82"/>
            <p:cNvSpPr/>
            <p:nvPr/>
          </p:nvSpPr>
          <p:spPr>
            <a:xfrm>
              <a:off x="4051080" y="3477960"/>
              <a:ext cx="36000" cy="18000"/>
            </a:xfrm>
            <a:custGeom>
              <a:avLst/>
              <a:gdLst/>
              <a:ahLst/>
              <a:rect l="l" t="t" r="r" b="b"/>
              <a:pathLst>
                <a:path w="1386" h="694">
                  <a:moveTo>
                    <a:pt x="462" y="1"/>
                  </a:moveTo>
                  <a:cubicBezTo>
                    <a:pt x="202" y="1"/>
                    <a:pt x="0" y="203"/>
                    <a:pt x="0" y="463"/>
                  </a:cubicBezTo>
                  <a:cubicBezTo>
                    <a:pt x="448" y="593"/>
                    <a:pt x="910" y="665"/>
                    <a:pt x="1386" y="694"/>
                  </a:cubicBezTo>
                  <a:lnTo>
                    <a:pt x="1386" y="463"/>
                  </a:lnTo>
                  <a:cubicBezTo>
                    <a:pt x="1386" y="203"/>
                    <a:pt x="1169" y="1"/>
                    <a:pt x="924" y="1"/>
                  </a:cubicBezTo>
                  <a:close/>
                </a:path>
              </a:pathLst>
            </a:custGeom>
            <a:solidFill>
              <a:srgbClr val="5c7285"/>
            </a:solidFill>
            <a:ln w="0">
              <a:noFill/>
            </a:ln>
          </p:spPr>
          <p:style>
            <a:lnRef idx="0"/>
            <a:fillRef idx="0"/>
            <a:effectRef idx="0"/>
            <a:fontRef idx="minor"/>
          </p:style>
        </p:sp>
        <p:sp>
          <p:nvSpPr>
            <p:cNvPr id="1853" name="Google Shape;18675;p82"/>
            <p:cNvSpPr/>
            <p:nvPr/>
          </p:nvSpPr>
          <p:spPr>
            <a:xfrm>
              <a:off x="4051080" y="3477960"/>
              <a:ext cx="23760" cy="14760"/>
            </a:xfrm>
            <a:custGeom>
              <a:avLst/>
              <a:gdLst/>
              <a:ahLst/>
              <a:rect l="l" t="t" r="r" b="b"/>
              <a:pathLst>
                <a:path w="925" h="579">
                  <a:moveTo>
                    <a:pt x="462" y="1"/>
                  </a:moveTo>
                  <a:cubicBezTo>
                    <a:pt x="202" y="1"/>
                    <a:pt x="0" y="217"/>
                    <a:pt x="0" y="463"/>
                  </a:cubicBezTo>
                  <a:cubicBezTo>
                    <a:pt x="159" y="506"/>
                    <a:pt x="303" y="549"/>
                    <a:pt x="462" y="578"/>
                  </a:cubicBezTo>
                  <a:lnTo>
                    <a:pt x="462" y="463"/>
                  </a:lnTo>
                  <a:cubicBezTo>
                    <a:pt x="462" y="217"/>
                    <a:pt x="664" y="1"/>
                    <a:pt x="924" y="1"/>
                  </a:cubicBezTo>
                  <a:close/>
                </a:path>
              </a:pathLst>
            </a:custGeom>
            <a:solidFill>
              <a:srgbClr val="667a8c"/>
            </a:solidFill>
            <a:ln w="0">
              <a:noFill/>
            </a:ln>
          </p:spPr>
          <p:style>
            <a:lnRef idx="0"/>
            <a:fillRef idx="0"/>
            <a:effectRef idx="0"/>
            <a:fontRef idx="minor"/>
          </p:style>
        </p:sp>
        <p:sp>
          <p:nvSpPr>
            <p:cNvPr id="1854" name="Google Shape;18676;p82"/>
            <p:cNvSpPr/>
            <p:nvPr/>
          </p:nvSpPr>
          <p:spPr>
            <a:xfrm>
              <a:off x="4039200" y="3623040"/>
              <a:ext cx="60120" cy="23400"/>
            </a:xfrm>
            <a:custGeom>
              <a:avLst/>
              <a:gdLst/>
              <a:ahLst/>
              <a:rect l="l" t="t" r="r" b="b"/>
              <a:pathLst>
                <a:path w="2310" h="910">
                  <a:moveTo>
                    <a:pt x="693" y="0"/>
                  </a:moveTo>
                  <a:lnTo>
                    <a:pt x="318" y="116"/>
                  </a:lnTo>
                  <a:cubicBezTo>
                    <a:pt x="130" y="174"/>
                    <a:pt x="0" y="361"/>
                    <a:pt x="0" y="549"/>
                  </a:cubicBezTo>
                  <a:lnTo>
                    <a:pt x="0" y="910"/>
                  </a:lnTo>
                  <a:lnTo>
                    <a:pt x="2310" y="910"/>
                  </a:lnTo>
                  <a:lnTo>
                    <a:pt x="2310" y="549"/>
                  </a:lnTo>
                  <a:cubicBezTo>
                    <a:pt x="2310" y="361"/>
                    <a:pt x="2180" y="174"/>
                    <a:pt x="1992" y="116"/>
                  </a:cubicBezTo>
                  <a:lnTo>
                    <a:pt x="1617" y="0"/>
                  </a:lnTo>
                  <a:close/>
                </a:path>
              </a:pathLst>
            </a:custGeom>
            <a:solidFill>
              <a:schemeClr val="accent2"/>
            </a:solidFill>
            <a:ln w="0">
              <a:noFill/>
            </a:ln>
          </p:spPr>
          <p:style>
            <a:lnRef idx="0"/>
            <a:fillRef idx="0"/>
            <a:effectRef idx="0"/>
            <a:fontRef idx="minor"/>
          </p:style>
        </p:sp>
        <p:sp>
          <p:nvSpPr>
            <p:cNvPr id="1855" name="Google Shape;18677;p82"/>
            <p:cNvSpPr/>
            <p:nvPr/>
          </p:nvSpPr>
          <p:spPr>
            <a:xfrm>
              <a:off x="4057200" y="3604680"/>
              <a:ext cx="23760" cy="29520"/>
            </a:xfrm>
            <a:custGeom>
              <a:avLst/>
              <a:gdLst/>
              <a:ahLst/>
              <a:rect l="l" t="t" r="r" b="b"/>
              <a:pathLst>
                <a:path w="924" h="1141">
                  <a:moveTo>
                    <a:pt x="0" y="1"/>
                  </a:moveTo>
                  <a:lnTo>
                    <a:pt x="0" y="693"/>
                  </a:lnTo>
                  <a:cubicBezTo>
                    <a:pt x="0" y="939"/>
                    <a:pt x="202" y="1141"/>
                    <a:pt x="462" y="1141"/>
                  </a:cubicBezTo>
                  <a:cubicBezTo>
                    <a:pt x="707" y="1141"/>
                    <a:pt x="924" y="939"/>
                    <a:pt x="924" y="693"/>
                  </a:cubicBezTo>
                  <a:lnTo>
                    <a:pt x="924" y="1"/>
                  </a:lnTo>
                  <a:close/>
                </a:path>
              </a:pathLst>
            </a:custGeom>
            <a:solidFill>
              <a:srgbClr val="94a5b3"/>
            </a:solidFill>
            <a:ln w="0">
              <a:noFill/>
            </a:ln>
          </p:spPr>
          <p:style>
            <a:lnRef idx="0"/>
            <a:fillRef idx="0"/>
            <a:effectRef idx="0"/>
            <a:fontRef idx="minor"/>
          </p:style>
        </p:sp>
        <p:sp>
          <p:nvSpPr>
            <p:cNvPr id="1856" name="Google Shape;18678;p82"/>
            <p:cNvSpPr/>
            <p:nvPr/>
          </p:nvSpPr>
          <p:spPr>
            <a:xfrm>
              <a:off x="4051080" y="3574800"/>
              <a:ext cx="36000" cy="41760"/>
            </a:xfrm>
            <a:custGeom>
              <a:avLst/>
              <a:gdLst/>
              <a:ahLst/>
              <a:rect l="l" t="t" r="r" b="b"/>
              <a:pathLst>
                <a:path w="1386" h="1603">
                  <a:moveTo>
                    <a:pt x="462" y="0"/>
                  </a:moveTo>
                  <a:cubicBezTo>
                    <a:pt x="217" y="0"/>
                    <a:pt x="15" y="202"/>
                    <a:pt x="15" y="462"/>
                  </a:cubicBezTo>
                  <a:lnTo>
                    <a:pt x="15" y="910"/>
                  </a:lnTo>
                  <a:cubicBezTo>
                    <a:pt x="0" y="1285"/>
                    <a:pt x="318" y="1588"/>
                    <a:pt x="693" y="1602"/>
                  </a:cubicBezTo>
                  <a:cubicBezTo>
                    <a:pt x="1068" y="1602"/>
                    <a:pt x="1386" y="1299"/>
                    <a:pt x="1386" y="910"/>
                  </a:cubicBezTo>
                  <a:lnTo>
                    <a:pt x="1386" y="462"/>
                  </a:lnTo>
                  <a:cubicBezTo>
                    <a:pt x="1386" y="202"/>
                    <a:pt x="1184" y="0"/>
                    <a:pt x="924" y="0"/>
                  </a:cubicBezTo>
                  <a:close/>
                </a:path>
              </a:pathLst>
            </a:custGeom>
            <a:solidFill>
              <a:srgbClr val="bcc9d4"/>
            </a:solidFill>
            <a:ln w="0">
              <a:noFill/>
            </a:ln>
          </p:spPr>
          <p:style>
            <a:lnRef idx="0"/>
            <a:fillRef idx="0"/>
            <a:effectRef idx="0"/>
            <a:fontRef idx="minor"/>
          </p:style>
        </p:sp>
        <p:sp>
          <p:nvSpPr>
            <p:cNvPr id="1857" name="Google Shape;18679;p82"/>
            <p:cNvSpPr/>
            <p:nvPr/>
          </p:nvSpPr>
          <p:spPr>
            <a:xfrm>
              <a:off x="4051080" y="3574800"/>
              <a:ext cx="23760" cy="41760"/>
            </a:xfrm>
            <a:custGeom>
              <a:avLst/>
              <a:gdLst/>
              <a:ahLst/>
              <a:rect l="l" t="t" r="r" b="b"/>
              <a:pathLst>
                <a:path w="925" h="1606">
                  <a:moveTo>
                    <a:pt x="462" y="0"/>
                  </a:moveTo>
                  <a:cubicBezTo>
                    <a:pt x="217" y="0"/>
                    <a:pt x="0" y="202"/>
                    <a:pt x="15" y="462"/>
                  </a:cubicBezTo>
                  <a:lnTo>
                    <a:pt x="15" y="910"/>
                  </a:lnTo>
                  <a:cubicBezTo>
                    <a:pt x="3" y="1311"/>
                    <a:pt x="319" y="1606"/>
                    <a:pt x="679" y="1606"/>
                  </a:cubicBezTo>
                  <a:cubicBezTo>
                    <a:pt x="759" y="1606"/>
                    <a:pt x="842" y="1591"/>
                    <a:pt x="924" y="1559"/>
                  </a:cubicBezTo>
                  <a:cubicBezTo>
                    <a:pt x="650" y="1473"/>
                    <a:pt x="462" y="1198"/>
                    <a:pt x="462" y="910"/>
                  </a:cubicBezTo>
                  <a:lnTo>
                    <a:pt x="462" y="462"/>
                  </a:lnTo>
                  <a:cubicBezTo>
                    <a:pt x="462" y="202"/>
                    <a:pt x="664" y="0"/>
                    <a:pt x="924" y="0"/>
                  </a:cubicBezTo>
                  <a:close/>
                </a:path>
              </a:pathLst>
            </a:custGeom>
            <a:solidFill>
              <a:srgbClr val="aabbc8"/>
            </a:solidFill>
            <a:ln w="0">
              <a:noFill/>
            </a:ln>
          </p:spPr>
          <p:style>
            <a:lnRef idx="0"/>
            <a:fillRef idx="0"/>
            <a:effectRef idx="0"/>
            <a:fontRef idx="minor"/>
          </p:style>
        </p:sp>
        <p:sp>
          <p:nvSpPr>
            <p:cNvPr id="1858" name="Google Shape;18680;p82"/>
            <p:cNvSpPr/>
            <p:nvPr/>
          </p:nvSpPr>
          <p:spPr>
            <a:xfrm>
              <a:off x="4051080" y="3574440"/>
              <a:ext cx="36000" cy="18000"/>
            </a:xfrm>
            <a:custGeom>
              <a:avLst/>
              <a:gdLst/>
              <a:ahLst/>
              <a:rect l="l" t="t" r="r" b="b"/>
              <a:pathLst>
                <a:path w="1386" h="694">
                  <a:moveTo>
                    <a:pt x="462" y="1"/>
                  </a:moveTo>
                  <a:cubicBezTo>
                    <a:pt x="202" y="1"/>
                    <a:pt x="0" y="217"/>
                    <a:pt x="15" y="477"/>
                  </a:cubicBezTo>
                  <a:cubicBezTo>
                    <a:pt x="462" y="607"/>
                    <a:pt x="924" y="679"/>
                    <a:pt x="1386" y="694"/>
                  </a:cubicBezTo>
                  <a:lnTo>
                    <a:pt x="1386" y="477"/>
                  </a:lnTo>
                  <a:cubicBezTo>
                    <a:pt x="1386" y="217"/>
                    <a:pt x="1184" y="1"/>
                    <a:pt x="924" y="1"/>
                  </a:cubicBezTo>
                  <a:close/>
                </a:path>
              </a:pathLst>
            </a:custGeom>
            <a:solidFill>
              <a:srgbClr val="5c7285"/>
            </a:solidFill>
            <a:ln w="0">
              <a:noFill/>
            </a:ln>
          </p:spPr>
          <p:style>
            <a:lnRef idx="0"/>
            <a:fillRef idx="0"/>
            <a:effectRef idx="0"/>
            <a:fontRef idx="minor"/>
          </p:style>
        </p:sp>
        <p:sp>
          <p:nvSpPr>
            <p:cNvPr id="1859" name="Google Shape;18681;p82"/>
            <p:cNvSpPr/>
            <p:nvPr/>
          </p:nvSpPr>
          <p:spPr>
            <a:xfrm>
              <a:off x="4051080" y="3574800"/>
              <a:ext cx="23760" cy="14400"/>
            </a:xfrm>
            <a:custGeom>
              <a:avLst/>
              <a:gdLst/>
              <a:ahLst/>
              <a:rect l="l" t="t" r="r" b="b"/>
              <a:pathLst>
                <a:path w="925" h="564">
                  <a:moveTo>
                    <a:pt x="462" y="0"/>
                  </a:moveTo>
                  <a:cubicBezTo>
                    <a:pt x="217" y="0"/>
                    <a:pt x="0" y="202"/>
                    <a:pt x="15" y="462"/>
                  </a:cubicBezTo>
                  <a:cubicBezTo>
                    <a:pt x="159" y="505"/>
                    <a:pt x="318" y="534"/>
                    <a:pt x="462" y="563"/>
                  </a:cubicBezTo>
                  <a:lnTo>
                    <a:pt x="462" y="462"/>
                  </a:lnTo>
                  <a:cubicBezTo>
                    <a:pt x="462" y="202"/>
                    <a:pt x="664" y="0"/>
                    <a:pt x="924" y="0"/>
                  </a:cubicBezTo>
                  <a:close/>
                </a:path>
              </a:pathLst>
            </a:custGeom>
            <a:solidFill>
              <a:srgbClr val="667a8c"/>
            </a:solidFill>
            <a:ln w="0">
              <a:noFill/>
            </a:ln>
          </p:spPr>
          <p:style>
            <a:lnRef idx="0"/>
            <a:fillRef idx="0"/>
            <a:effectRef idx="0"/>
            <a:fontRef idx="minor"/>
          </p:style>
        </p:sp>
        <p:sp>
          <p:nvSpPr>
            <p:cNvPr id="1860" name="Google Shape;18682;p82"/>
            <p:cNvSpPr/>
            <p:nvPr/>
          </p:nvSpPr>
          <p:spPr>
            <a:xfrm>
              <a:off x="3888360" y="3532680"/>
              <a:ext cx="72000" cy="89640"/>
            </a:xfrm>
            <a:custGeom>
              <a:avLst/>
              <a:gdLst/>
              <a:ahLst/>
              <a:rect l="l" t="t" r="r" b="b"/>
              <a:pathLst>
                <a:path w="2759" h="3436">
                  <a:moveTo>
                    <a:pt x="925" y="0"/>
                  </a:moveTo>
                  <a:lnTo>
                    <a:pt x="925" y="448"/>
                  </a:lnTo>
                  <a:cubicBezTo>
                    <a:pt x="925" y="534"/>
                    <a:pt x="867" y="621"/>
                    <a:pt x="795" y="650"/>
                  </a:cubicBezTo>
                  <a:lnTo>
                    <a:pt x="246" y="924"/>
                  </a:lnTo>
                  <a:cubicBezTo>
                    <a:pt x="102" y="996"/>
                    <a:pt x="1" y="1155"/>
                    <a:pt x="1" y="1328"/>
                  </a:cubicBezTo>
                  <a:lnTo>
                    <a:pt x="1" y="3205"/>
                  </a:lnTo>
                  <a:cubicBezTo>
                    <a:pt x="1" y="3335"/>
                    <a:pt x="102" y="3436"/>
                    <a:pt x="232" y="3436"/>
                  </a:cubicBezTo>
                  <a:lnTo>
                    <a:pt x="2527" y="3436"/>
                  </a:lnTo>
                  <a:cubicBezTo>
                    <a:pt x="2657" y="3436"/>
                    <a:pt x="2758" y="3335"/>
                    <a:pt x="2758" y="3205"/>
                  </a:cubicBezTo>
                  <a:lnTo>
                    <a:pt x="2758" y="1343"/>
                  </a:lnTo>
                  <a:cubicBezTo>
                    <a:pt x="2758" y="1170"/>
                    <a:pt x="2657" y="1011"/>
                    <a:pt x="2513" y="924"/>
                  </a:cubicBezTo>
                  <a:lnTo>
                    <a:pt x="1964" y="664"/>
                  </a:lnTo>
                  <a:cubicBezTo>
                    <a:pt x="1892" y="621"/>
                    <a:pt x="1834" y="549"/>
                    <a:pt x="1834" y="462"/>
                  </a:cubicBezTo>
                  <a:lnTo>
                    <a:pt x="1834" y="0"/>
                  </a:lnTo>
                  <a:close/>
                </a:path>
              </a:pathLst>
            </a:custGeom>
            <a:solidFill>
              <a:srgbClr val="aabbc8"/>
            </a:solidFill>
            <a:ln w="0">
              <a:noFill/>
            </a:ln>
          </p:spPr>
          <p:style>
            <a:lnRef idx="0"/>
            <a:fillRef idx="0"/>
            <a:effectRef idx="0"/>
            <a:fontRef idx="minor"/>
          </p:style>
        </p:sp>
        <p:sp>
          <p:nvSpPr>
            <p:cNvPr id="1861" name="Google Shape;18683;p82"/>
            <p:cNvSpPr/>
            <p:nvPr/>
          </p:nvSpPr>
          <p:spPr>
            <a:xfrm>
              <a:off x="3911400" y="3531960"/>
              <a:ext cx="26280" cy="17640"/>
            </a:xfrm>
            <a:custGeom>
              <a:avLst/>
              <a:gdLst/>
              <a:ahLst/>
              <a:rect l="l" t="t" r="r" b="b"/>
              <a:pathLst>
                <a:path w="1011" h="691">
                  <a:moveTo>
                    <a:pt x="968" y="1"/>
                  </a:moveTo>
                  <a:lnTo>
                    <a:pt x="44" y="15"/>
                  </a:lnTo>
                  <a:lnTo>
                    <a:pt x="44" y="463"/>
                  </a:lnTo>
                  <a:cubicBezTo>
                    <a:pt x="44" y="506"/>
                    <a:pt x="29" y="564"/>
                    <a:pt x="0" y="593"/>
                  </a:cubicBezTo>
                  <a:cubicBezTo>
                    <a:pt x="159" y="658"/>
                    <a:pt x="329" y="690"/>
                    <a:pt x="500" y="690"/>
                  </a:cubicBezTo>
                  <a:cubicBezTo>
                    <a:pt x="672" y="690"/>
                    <a:pt x="845" y="658"/>
                    <a:pt x="1011" y="593"/>
                  </a:cubicBezTo>
                  <a:cubicBezTo>
                    <a:pt x="982" y="564"/>
                    <a:pt x="968" y="506"/>
                    <a:pt x="968" y="463"/>
                  </a:cubicBezTo>
                  <a:lnTo>
                    <a:pt x="968" y="1"/>
                  </a:lnTo>
                  <a:close/>
                </a:path>
              </a:pathLst>
            </a:custGeom>
            <a:solidFill>
              <a:srgbClr val="94a5b3"/>
            </a:solidFill>
            <a:ln w="0">
              <a:noFill/>
            </a:ln>
          </p:spPr>
          <p:style>
            <a:lnRef idx="0"/>
            <a:fillRef idx="0"/>
            <a:effectRef idx="0"/>
            <a:fontRef idx="minor"/>
          </p:style>
        </p:sp>
        <p:sp>
          <p:nvSpPr>
            <p:cNvPr id="1862" name="Google Shape;18684;p82"/>
            <p:cNvSpPr/>
            <p:nvPr/>
          </p:nvSpPr>
          <p:spPr>
            <a:xfrm>
              <a:off x="3888360" y="3551400"/>
              <a:ext cx="72000" cy="71280"/>
            </a:xfrm>
            <a:custGeom>
              <a:avLst/>
              <a:gdLst/>
              <a:ahLst/>
              <a:rect l="l" t="t" r="r" b="b"/>
              <a:pathLst>
                <a:path w="2759" h="2729">
                  <a:moveTo>
                    <a:pt x="679" y="0"/>
                  </a:moveTo>
                  <a:lnTo>
                    <a:pt x="261" y="202"/>
                  </a:lnTo>
                  <a:cubicBezTo>
                    <a:pt x="102" y="289"/>
                    <a:pt x="1" y="448"/>
                    <a:pt x="1" y="621"/>
                  </a:cubicBezTo>
                  <a:lnTo>
                    <a:pt x="1" y="2497"/>
                  </a:lnTo>
                  <a:cubicBezTo>
                    <a:pt x="1" y="2613"/>
                    <a:pt x="102" y="2728"/>
                    <a:pt x="232" y="2728"/>
                  </a:cubicBezTo>
                  <a:lnTo>
                    <a:pt x="2542" y="2728"/>
                  </a:lnTo>
                  <a:cubicBezTo>
                    <a:pt x="2657" y="2728"/>
                    <a:pt x="2758" y="2613"/>
                    <a:pt x="2758" y="2497"/>
                  </a:cubicBezTo>
                  <a:lnTo>
                    <a:pt x="2758" y="621"/>
                  </a:lnTo>
                  <a:cubicBezTo>
                    <a:pt x="2758" y="448"/>
                    <a:pt x="2657" y="289"/>
                    <a:pt x="2513" y="202"/>
                  </a:cubicBezTo>
                  <a:lnTo>
                    <a:pt x="2094" y="0"/>
                  </a:lnTo>
                  <a:cubicBezTo>
                    <a:pt x="1914" y="224"/>
                    <a:pt x="1650" y="336"/>
                    <a:pt x="1387" y="336"/>
                  </a:cubicBezTo>
                  <a:cubicBezTo>
                    <a:pt x="1123" y="336"/>
                    <a:pt x="860" y="224"/>
                    <a:pt x="679" y="0"/>
                  </a:cubicBezTo>
                  <a:close/>
                </a:path>
              </a:pathLst>
            </a:custGeom>
            <a:solidFill>
              <a:srgbClr val="c00000"/>
            </a:solidFill>
            <a:ln w="0">
              <a:noFill/>
            </a:ln>
          </p:spPr>
          <p:style>
            <a:lnRef idx="0"/>
            <a:fillRef idx="0"/>
            <a:effectRef idx="0"/>
            <a:fontRef idx="minor"/>
          </p:style>
        </p:sp>
        <p:sp>
          <p:nvSpPr>
            <p:cNvPr id="1863" name="Google Shape;18685;p82"/>
            <p:cNvSpPr/>
            <p:nvPr/>
          </p:nvSpPr>
          <p:spPr>
            <a:xfrm>
              <a:off x="3900600" y="3484080"/>
              <a:ext cx="47880" cy="54000"/>
            </a:xfrm>
            <a:custGeom>
              <a:avLst/>
              <a:gdLst/>
              <a:ahLst/>
              <a:rect l="l" t="t" r="r" b="b"/>
              <a:pathLst>
                <a:path w="1835" h="2080">
                  <a:moveTo>
                    <a:pt x="694" y="1"/>
                  </a:moveTo>
                  <a:cubicBezTo>
                    <a:pt x="304" y="1"/>
                    <a:pt x="1" y="318"/>
                    <a:pt x="1" y="694"/>
                  </a:cubicBezTo>
                  <a:lnTo>
                    <a:pt x="1" y="1155"/>
                  </a:lnTo>
                  <a:cubicBezTo>
                    <a:pt x="1" y="1661"/>
                    <a:pt x="405" y="2079"/>
                    <a:pt x="925" y="2079"/>
                  </a:cubicBezTo>
                  <a:cubicBezTo>
                    <a:pt x="1430" y="2065"/>
                    <a:pt x="1834" y="1661"/>
                    <a:pt x="1834" y="1155"/>
                  </a:cubicBezTo>
                  <a:lnTo>
                    <a:pt x="1834" y="694"/>
                  </a:lnTo>
                  <a:cubicBezTo>
                    <a:pt x="1834" y="318"/>
                    <a:pt x="1531" y="1"/>
                    <a:pt x="1141" y="1"/>
                  </a:cubicBezTo>
                  <a:close/>
                </a:path>
              </a:pathLst>
            </a:custGeom>
            <a:solidFill>
              <a:srgbClr val="bcc9d4"/>
            </a:solidFill>
            <a:ln w="0">
              <a:noFill/>
            </a:ln>
          </p:spPr>
          <p:style>
            <a:lnRef idx="0"/>
            <a:fillRef idx="0"/>
            <a:effectRef idx="0"/>
            <a:fontRef idx="minor"/>
          </p:style>
        </p:sp>
        <p:sp>
          <p:nvSpPr>
            <p:cNvPr id="1864" name="Google Shape;18686;p82"/>
            <p:cNvSpPr/>
            <p:nvPr/>
          </p:nvSpPr>
          <p:spPr>
            <a:xfrm>
              <a:off x="3900600" y="3484080"/>
              <a:ext cx="33120" cy="54000"/>
            </a:xfrm>
            <a:custGeom>
              <a:avLst/>
              <a:gdLst/>
              <a:ahLst/>
              <a:rect l="l" t="t" r="r" b="b"/>
              <a:pathLst>
                <a:path w="1272" h="2076">
                  <a:moveTo>
                    <a:pt x="694" y="1"/>
                  </a:moveTo>
                  <a:cubicBezTo>
                    <a:pt x="304" y="1"/>
                    <a:pt x="1" y="318"/>
                    <a:pt x="1" y="694"/>
                  </a:cubicBezTo>
                  <a:lnTo>
                    <a:pt x="1" y="1155"/>
                  </a:lnTo>
                  <a:cubicBezTo>
                    <a:pt x="1" y="1682"/>
                    <a:pt x="437" y="2075"/>
                    <a:pt x="925" y="2075"/>
                  </a:cubicBezTo>
                  <a:cubicBezTo>
                    <a:pt x="1039" y="2075"/>
                    <a:pt x="1156" y="2054"/>
                    <a:pt x="1271" y="2007"/>
                  </a:cubicBezTo>
                  <a:cubicBezTo>
                    <a:pt x="910" y="1863"/>
                    <a:pt x="694" y="1531"/>
                    <a:pt x="694" y="1155"/>
                  </a:cubicBezTo>
                  <a:lnTo>
                    <a:pt x="694" y="694"/>
                  </a:lnTo>
                  <a:cubicBezTo>
                    <a:pt x="694" y="362"/>
                    <a:pt x="939" y="73"/>
                    <a:pt x="1271" y="15"/>
                  </a:cubicBezTo>
                  <a:cubicBezTo>
                    <a:pt x="1228" y="15"/>
                    <a:pt x="1185" y="1"/>
                    <a:pt x="1156" y="1"/>
                  </a:cubicBezTo>
                  <a:close/>
                </a:path>
              </a:pathLst>
            </a:custGeom>
            <a:solidFill>
              <a:srgbClr val="aabbc8"/>
            </a:solidFill>
            <a:ln w="0">
              <a:noFill/>
            </a:ln>
          </p:spPr>
          <p:style>
            <a:lnRef idx="0"/>
            <a:fillRef idx="0"/>
            <a:effectRef idx="0"/>
            <a:fontRef idx="minor"/>
          </p:style>
        </p:sp>
        <p:sp>
          <p:nvSpPr>
            <p:cNvPr id="1865" name="Google Shape;18687;p82"/>
            <p:cNvSpPr/>
            <p:nvPr/>
          </p:nvSpPr>
          <p:spPr>
            <a:xfrm>
              <a:off x="3900600" y="3484080"/>
              <a:ext cx="47880" cy="24120"/>
            </a:xfrm>
            <a:custGeom>
              <a:avLst/>
              <a:gdLst/>
              <a:ahLst/>
              <a:rect l="l" t="t" r="r" b="b"/>
              <a:pathLst>
                <a:path w="1835" h="927">
                  <a:moveTo>
                    <a:pt x="694" y="1"/>
                  </a:moveTo>
                  <a:cubicBezTo>
                    <a:pt x="304" y="1"/>
                    <a:pt x="1" y="318"/>
                    <a:pt x="1" y="694"/>
                  </a:cubicBezTo>
                  <a:cubicBezTo>
                    <a:pt x="550" y="841"/>
                    <a:pt x="1124" y="926"/>
                    <a:pt x="1700" y="926"/>
                  </a:cubicBezTo>
                  <a:cubicBezTo>
                    <a:pt x="1745" y="926"/>
                    <a:pt x="1789" y="926"/>
                    <a:pt x="1834" y="925"/>
                  </a:cubicBezTo>
                  <a:lnTo>
                    <a:pt x="1834" y="694"/>
                  </a:lnTo>
                  <a:cubicBezTo>
                    <a:pt x="1834" y="318"/>
                    <a:pt x="1531" y="1"/>
                    <a:pt x="1156" y="1"/>
                  </a:cubicBezTo>
                  <a:close/>
                </a:path>
              </a:pathLst>
            </a:custGeom>
            <a:solidFill>
              <a:srgbClr val="5c7285"/>
            </a:solidFill>
            <a:ln w="0">
              <a:noFill/>
            </a:ln>
          </p:spPr>
          <p:style>
            <a:lnRef idx="0"/>
            <a:fillRef idx="0"/>
            <a:effectRef idx="0"/>
            <a:fontRef idx="minor"/>
          </p:style>
        </p:sp>
        <p:sp>
          <p:nvSpPr>
            <p:cNvPr id="1866" name="Google Shape;18688;p82"/>
            <p:cNvSpPr/>
            <p:nvPr/>
          </p:nvSpPr>
          <p:spPr>
            <a:xfrm>
              <a:off x="3900600" y="3484080"/>
              <a:ext cx="33120" cy="21600"/>
            </a:xfrm>
            <a:custGeom>
              <a:avLst/>
              <a:gdLst/>
              <a:ahLst/>
              <a:rect l="l" t="t" r="r" b="b"/>
              <a:pathLst>
                <a:path w="1272" h="838">
                  <a:moveTo>
                    <a:pt x="694" y="1"/>
                  </a:moveTo>
                  <a:cubicBezTo>
                    <a:pt x="304" y="1"/>
                    <a:pt x="1" y="318"/>
                    <a:pt x="1" y="694"/>
                  </a:cubicBezTo>
                  <a:cubicBezTo>
                    <a:pt x="232" y="766"/>
                    <a:pt x="463" y="809"/>
                    <a:pt x="694" y="838"/>
                  </a:cubicBezTo>
                  <a:lnTo>
                    <a:pt x="694" y="694"/>
                  </a:lnTo>
                  <a:cubicBezTo>
                    <a:pt x="694" y="362"/>
                    <a:pt x="939" y="73"/>
                    <a:pt x="1271" y="15"/>
                  </a:cubicBezTo>
                  <a:cubicBezTo>
                    <a:pt x="1228" y="15"/>
                    <a:pt x="1185" y="1"/>
                    <a:pt x="1156" y="1"/>
                  </a:cubicBezTo>
                  <a:close/>
                </a:path>
              </a:pathLst>
            </a:custGeom>
            <a:solidFill>
              <a:srgbClr val="667a8c"/>
            </a:solidFill>
            <a:ln w="0">
              <a:noFill/>
            </a:ln>
          </p:spPr>
          <p:style>
            <a:lnRef idx="0"/>
            <a:fillRef idx="0"/>
            <a:effectRef idx="0"/>
            <a:fontRef idx="minor"/>
          </p:style>
        </p:sp>
        <p:sp>
          <p:nvSpPr>
            <p:cNvPr id="1867" name="Google Shape;18689;p82"/>
            <p:cNvSpPr/>
            <p:nvPr/>
          </p:nvSpPr>
          <p:spPr>
            <a:xfrm>
              <a:off x="3888360" y="3562560"/>
              <a:ext cx="29880" cy="60120"/>
            </a:xfrm>
            <a:custGeom>
              <a:avLst/>
              <a:gdLst/>
              <a:ahLst/>
              <a:rect l="l" t="t" r="r" b="b"/>
              <a:pathLst>
                <a:path w="1156" h="2311">
                  <a:moveTo>
                    <a:pt x="59" y="1"/>
                  </a:moveTo>
                  <a:cubicBezTo>
                    <a:pt x="30" y="59"/>
                    <a:pt x="1" y="131"/>
                    <a:pt x="1" y="203"/>
                  </a:cubicBezTo>
                  <a:lnTo>
                    <a:pt x="1" y="2079"/>
                  </a:lnTo>
                  <a:cubicBezTo>
                    <a:pt x="1" y="2209"/>
                    <a:pt x="102" y="2310"/>
                    <a:pt x="232" y="2310"/>
                  </a:cubicBezTo>
                  <a:lnTo>
                    <a:pt x="1156" y="2310"/>
                  </a:lnTo>
                  <a:lnTo>
                    <a:pt x="1156" y="1849"/>
                  </a:lnTo>
                  <a:lnTo>
                    <a:pt x="925" y="1849"/>
                  </a:lnTo>
                  <a:cubicBezTo>
                    <a:pt x="795" y="1849"/>
                    <a:pt x="694" y="1747"/>
                    <a:pt x="694" y="1618"/>
                  </a:cubicBezTo>
                  <a:lnTo>
                    <a:pt x="694" y="694"/>
                  </a:lnTo>
                  <a:cubicBezTo>
                    <a:pt x="694" y="549"/>
                    <a:pt x="622" y="419"/>
                    <a:pt x="506" y="333"/>
                  </a:cubicBezTo>
                  <a:lnTo>
                    <a:pt x="59" y="1"/>
                  </a:lnTo>
                  <a:close/>
                </a:path>
              </a:pathLst>
            </a:custGeom>
            <a:solidFill>
              <a:srgbClr val="8397a7"/>
            </a:solidFill>
            <a:ln w="0">
              <a:noFill/>
            </a:ln>
          </p:spPr>
          <p:style>
            <a:lnRef idx="0"/>
            <a:fillRef idx="0"/>
            <a:effectRef idx="0"/>
            <a:fontRef idx="minor"/>
          </p:style>
        </p:sp>
        <p:sp>
          <p:nvSpPr>
            <p:cNvPr id="1868" name="Google Shape;18690;p82"/>
            <p:cNvSpPr/>
            <p:nvPr/>
          </p:nvSpPr>
          <p:spPr>
            <a:xfrm>
              <a:off x="3930840" y="3562200"/>
              <a:ext cx="29880" cy="60120"/>
            </a:xfrm>
            <a:custGeom>
              <a:avLst/>
              <a:gdLst/>
              <a:ahLst/>
              <a:rect l="l" t="t" r="r" b="b"/>
              <a:pathLst>
                <a:path w="1156" h="2310">
                  <a:moveTo>
                    <a:pt x="1083" y="0"/>
                  </a:moveTo>
                  <a:lnTo>
                    <a:pt x="636" y="347"/>
                  </a:lnTo>
                  <a:cubicBezTo>
                    <a:pt x="520" y="419"/>
                    <a:pt x="463" y="563"/>
                    <a:pt x="463" y="708"/>
                  </a:cubicBezTo>
                  <a:lnTo>
                    <a:pt x="463" y="1617"/>
                  </a:lnTo>
                  <a:cubicBezTo>
                    <a:pt x="463" y="1747"/>
                    <a:pt x="362" y="1848"/>
                    <a:pt x="232" y="1848"/>
                  </a:cubicBezTo>
                  <a:lnTo>
                    <a:pt x="1" y="1848"/>
                  </a:lnTo>
                  <a:lnTo>
                    <a:pt x="1" y="2310"/>
                  </a:lnTo>
                  <a:lnTo>
                    <a:pt x="925" y="2310"/>
                  </a:lnTo>
                  <a:cubicBezTo>
                    <a:pt x="1040" y="2310"/>
                    <a:pt x="1156" y="2209"/>
                    <a:pt x="1156" y="2079"/>
                  </a:cubicBezTo>
                  <a:lnTo>
                    <a:pt x="1156" y="217"/>
                  </a:lnTo>
                  <a:cubicBezTo>
                    <a:pt x="1141" y="145"/>
                    <a:pt x="1127" y="73"/>
                    <a:pt x="1083" y="0"/>
                  </a:cubicBezTo>
                  <a:close/>
                </a:path>
              </a:pathLst>
            </a:custGeom>
            <a:solidFill>
              <a:srgbClr val="8397a7"/>
            </a:solidFill>
            <a:ln w="0">
              <a:noFill/>
            </a:ln>
          </p:spPr>
          <p:style>
            <a:lnRef idx="0"/>
            <a:fillRef idx="0"/>
            <a:effectRef idx="0"/>
            <a:fontRef idx="minor"/>
          </p:style>
        </p:sp>
        <p:sp>
          <p:nvSpPr>
            <p:cNvPr id="1869" name="Google Shape;18691;p82"/>
            <p:cNvSpPr/>
            <p:nvPr/>
          </p:nvSpPr>
          <p:spPr>
            <a:xfrm>
              <a:off x="3912840" y="3610800"/>
              <a:ext cx="23760" cy="11520"/>
            </a:xfrm>
            <a:custGeom>
              <a:avLst/>
              <a:gdLst/>
              <a:ahLst/>
              <a:rect l="l" t="t" r="r" b="b"/>
              <a:pathLst>
                <a:path w="925" h="448">
                  <a:moveTo>
                    <a:pt x="1" y="1"/>
                  </a:moveTo>
                  <a:lnTo>
                    <a:pt x="1" y="448"/>
                  </a:lnTo>
                  <a:lnTo>
                    <a:pt x="925" y="448"/>
                  </a:lnTo>
                  <a:lnTo>
                    <a:pt x="925" y="1"/>
                  </a:lnTo>
                  <a:close/>
                </a:path>
              </a:pathLst>
            </a:custGeom>
            <a:solidFill>
              <a:srgbClr val="aabbc8"/>
            </a:solidFill>
            <a:ln w="0">
              <a:noFill/>
            </a:ln>
          </p:spPr>
          <p:style>
            <a:lnRef idx="0"/>
            <a:fillRef idx="0"/>
            <a:effectRef idx="0"/>
            <a:fontRef idx="minor"/>
          </p:style>
        </p:sp>
      </p:grpSp>
      <p:grpSp>
        <p:nvGrpSpPr>
          <p:cNvPr id="1870" name="Google Shape;14225;p79"/>
          <p:cNvGrpSpPr/>
          <p:nvPr/>
        </p:nvGrpSpPr>
        <p:grpSpPr>
          <a:xfrm>
            <a:off x="5215680" y="3341160"/>
            <a:ext cx="403920" cy="466200"/>
            <a:chOff x="5215680" y="3341160"/>
            <a:chExt cx="403920" cy="466200"/>
          </a:xfrm>
        </p:grpSpPr>
        <p:sp>
          <p:nvSpPr>
            <p:cNvPr id="1871" name="Google Shape;14226;p79"/>
            <p:cNvSpPr/>
            <p:nvPr/>
          </p:nvSpPr>
          <p:spPr>
            <a:xfrm>
              <a:off x="5225040" y="3660480"/>
              <a:ext cx="122760" cy="126720"/>
            </a:xfrm>
            <a:custGeom>
              <a:avLst/>
              <a:gdLst/>
              <a:ahLst/>
              <a:rect l="l" t="t" r="r" b="b"/>
              <a:pathLst>
                <a:path w="3750" h="3738">
                  <a:moveTo>
                    <a:pt x="2280" y="0"/>
                  </a:moveTo>
                  <a:lnTo>
                    <a:pt x="0" y="2280"/>
                  </a:lnTo>
                  <a:lnTo>
                    <a:pt x="1384" y="3673"/>
                  </a:lnTo>
                  <a:cubicBezTo>
                    <a:pt x="1427" y="3716"/>
                    <a:pt x="1484" y="3737"/>
                    <a:pt x="1541" y="3737"/>
                  </a:cubicBezTo>
                  <a:cubicBezTo>
                    <a:pt x="1598" y="3737"/>
                    <a:pt x="1656" y="3716"/>
                    <a:pt x="1698" y="3673"/>
                  </a:cubicBezTo>
                  <a:lnTo>
                    <a:pt x="1842" y="3530"/>
                  </a:lnTo>
                  <a:cubicBezTo>
                    <a:pt x="1927" y="3435"/>
                    <a:pt x="1927" y="3301"/>
                    <a:pt x="1842" y="3215"/>
                  </a:cubicBezTo>
                  <a:lnTo>
                    <a:pt x="1574" y="2948"/>
                  </a:lnTo>
                  <a:cubicBezTo>
                    <a:pt x="1489" y="2862"/>
                    <a:pt x="1489" y="2719"/>
                    <a:pt x="1574" y="2633"/>
                  </a:cubicBezTo>
                  <a:lnTo>
                    <a:pt x="1718" y="2490"/>
                  </a:lnTo>
                  <a:cubicBezTo>
                    <a:pt x="1760" y="2447"/>
                    <a:pt x="1815" y="2426"/>
                    <a:pt x="1871" y="2426"/>
                  </a:cubicBezTo>
                  <a:cubicBezTo>
                    <a:pt x="1927" y="2426"/>
                    <a:pt x="1985" y="2447"/>
                    <a:pt x="2032" y="2490"/>
                  </a:cubicBezTo>
                  <a:lnTo>
                    <a:pt x="2299" y="2757"/>
                  </a:lnTo>
                  <a:cubicBezTo>
                    <a:pt x="2342" y="2800"/>
                    <a:pt x="2397" y="2822"/>
                    <a:pt x="2452" y="2822"/>
                  </a:cubicBezTo>
                  <a:cubicBezTo>
                    <a:pt x="2507" y="2822"/>
                    <a:pt x="2562" y="2800"/>
                    <a:pt x="2605" y="2757"/>
                  </a:cubicBezTo>
                  <a:lnTo>
                    <a:pt x="2757" y="2614"/>
                  </a:lnTo>
                  <a:cubicBezTo>
                    <a:pt x="2843" y="2528"/>
                    <a:pt x="2843" y="2385"/>
                    <a:pt x="2757" y="2299"/>
                  </a:cubicBezTo>
                  <a:lnTo>
                    <a:pt x="2481" y="2032"/>
                  </a:lnTo>
                  <a:cubicBezTo>
                    <a:pt x="2395" y="1946"/>
                    <a:pt x="2395" y="1803"/>
                    <a:pt x="2481" y="1717"/>
                  </a:cubicBezTo>
                  <a:lnTo>
                    <a:pt x="2624" y="1574"/>
                  </a:lnTo>
                  <a:cubicBezTo>
                    <a:pt x="2667" y="1531"/>
                    <a:pt x="2724" y="1510"/>
                    <a:pt x="2781" y="1510"/>
                  </a:cubicBezTo>
                  <a:cubicBezTo>
                    <a:pt x="2838" y="1510"/>
                    <a:pt x="2896" y="1531"/>
                    <a:pt x="2939" y="1574"/>
                  </a:cubicBezTo>
                  <a:lnTo>
                    <a:pt x="3206" y="1851"/>
                  </a:lnTo>
                  <a:cubicBezTo>
                    <a:pt x="3249" y="1894"/>
                    <a:pt x="3306" y="1915"/>
                    <a:pt x="3363" y="1915"/>
                  </a:cubicBezTo>
                  <a:cubicBezTo>
                    <a:pt x="3420" y="1915"/>
                    <a:pt x="3478" y="1894"/>
                    <a:pt x="3521" y="1851"/>
                  </a:cubicBezTo>
                  <a:lnTo>
                    <a:pt x="3664" y="1698"/>
                  </a:lnTo>
                  <a:cubicBezTo>
                    <a:pt x="3750" y="1612"/>
                    <a:pt x="3750" y="1479"/>
                    <a:pt x="3664" y="1393"/>
                  </a:cubicBezTo>
                  <a:lnTo>
                    <a:pt x="2280" y="0"/>
                  </a:lnTo>
                  <a:close/>
                </a:path>
              </a:pathLst>
            </a:custGeom>
            <a:solidFill>
              <a:srgbClr val="9cacba"/>
            </a:solidFill>
            <a:ln w="0">
              <a:noFill/>
            </a:ln>
          </p:spPr>
          <p:style>
            <a:lnRef idx="0"/>
            <a:fillRef idx="0"/>
            <a:effectRef idx="0"/>
            <a:fontRef idx="minor"/>
          </p:style>
        </p:sp>
        <p:sp>
          <p:nvSpPr>
            <p:cNvPr id="1872" name="Google Shape;14227;p79"/>
            <p:cNvSpPr/>
            <p:nvPr/>
          </p:nvSpPr>
          <p:spPr>
            <a:xfrm>
              <a:off x="5388480" y="3584520"/>
              <a:ext cx="213840" cy="222840"/>
            </a:xfrm>
            <a:custGeom>
              <a:avLst/>
              <a:gdLst/>
              <a:ahLst/>
              <a:rect l="l" t="t" r="r" b="b"/>
              <a:pathLst>
                <a:path w="6527" h="6558">
                  <a:moveTo>
                    <a:pt x="2243" y="0"/>
                  </a:moveTo>
                  <a:cubicBezTo>
                    <a:pt x="2165" y="0"/>
                    <a:pt x="2090" y="46"/>
                    <a:pt x="2061" y="127"/>
                  </a:cubicBezTo>
                  <a:lnTo>
                    <a:pt x="1613" y="1368"/>
                  </a:lnTo>
                  <a:cubicBezTo>
                    <a:pt x="554" y="1950"/>
                    <a:pt x="1" y="3142"/>
                    <a:pt x="239" y="4325"/>
                  </a:cubicBezTo>
                  <a:cubicBezTo>
                    <a:pt x="516" y="5729"/>
                    <a:pt x="1726" y="6558"/>
                    <a:pt x="2966" y="6558"/>
                  </a:cubicBezTo>
                  <a:cubicBezTo>
                    <a:pt x="3690" y="6558"/>
                    <a:pt x="4424" y="6276"/>
                    <a:pt x="4990" y="5661"/>
                  </a:cubicBezTo>
                  <a:cubicBezTo>
                    <a:pt x="6526" y="4001"/>
                    <a:pt x="5524" y="1291"/>
                    <a:pt x="3273" y="1034"/>
                  </a:cubicBezTo>
                  <a:lnTo>
                    <a:pt x="2386" y="61"/>
                  </a:lnTo>
                  <a:cubicBezTo>
                    <a:pt x="2345" y="19"/>
                    <a:pt x="2293" y="0"/>
                    <a:pt x="2243" y="0"/>
                  </a:cubicBezTo>
                  <a:close/>
                </a:path>
              </a:pathLst>
            </a:custGeom>
            <a:solidFill>
              <a:srgbClr val="e9eef1"/>
            </a:solidFill>
            <a:ln w="0">
              <a:noFill/>
            </a:ln>
          </p:spPr>
          <p:style>
            <a:lnRef idx="0"/>
            <a:fillRef idx="0"/>
            <a:effectRef idx="0"/>
            <a:fontRef idx="minor"/>
          </p:style>
        </p:sp>
        <p:sp>
          <p:nvSpPr>
            <p:cNvPr id="1873" name="Google Shape;14228;p79"/>
            <p:cNvSpPr/>
            <p:nvPr/>
          </p:nvSpPr>
          <p:spPr>
            <a:xfrm>
              <a:off x="5462280" y="3650760"/>
              <a:ext cx="45000" cy="51120"/>
            </a:xfrm>
            <a:custGeom>
              <a:avLst/>
              <a:gdLst/>
              <a:ahLst/>
              <a:rect l="l" t="t" r="r" b="b"/>
              <a:pathLst>
                <a:path w="1384" h="1517">
                  <a:moveTo>
                    <a:pt x="697" y="0"/>
                  </a:moveTo>
                  <a:cubicBezTo>
                    <a:pt x="306" y="0"/>
                    <a:pt x="1" y="315"/>
                    <a:pt x="1" y="696"/>
                  </a:cubicBezTo>
                  <a:lnTo>
                    <a:pt x="1" y="1307"/>
                  </a:lnTo>
                  <a:cubicBezTo>
                    <a:pt x="1" y="1421"/>
                    <a:pt x="87" y="1517"/>
                    <a:pt x="211" y="1517"/>
                  </a:cubicBezTo>
                  <a:cubicBezTo>
                    <a:pt x="315" y="1517"/>
                    <a:pt x="411" y="1421"/>
                    <a:pt x="411" y="1307"/>
                  </a:cubicBezTo>
                  <a:lnTo>
                    <a:pt x="411" y="696"/>
                  </a:lnTo>
                  <a:cubicBezTo>
                    <a:pt x="411" y="510"/>
                    <a:pt x="552" y="417"/>
                    <a:pt x="692" y="417"/>
                  </a:cubicBezTo>
                  <a:cubicBezTo>
                    <a:pt x="833" y="417"/>
                    <a:pt x="974" y="510"/>
                    <a:pt x="974" y="696"/>
                  </a:cubicBezTo>
                  <a:cubicBezTo>
                    <a:pt x="983" y="825"/>
                    <a:pt x="1081" y="890"/>
                    <a:pt x="1179" y="890"/>
                  </a:cubicBezTo>
                  <a:cubicBezTo>
                    <a:pt x="1277" y="890"/>
                    <a:pt x="1374" y="825"/>
                    <a:pt x="1384" y="696"/>
                  </a:cubicBezTo>
                  <a:cubicBezTo>
                    <a:pt x="1384" y="315"/>
                    <a:pt x="1079" y="0"/>
                    <a:pt x="697" y="0"/>
                  </a:cubicBezTo>
                  <a:close/>
                </a:path>
              </a:pathLst>
            </a:custGeom>
            <a:solidFill>
              <a:srgbClr val="9cacba"/>
            </a:solidFill>
            <a:ln w="0">
              <a:noFill/>
            </a:ln>
          </p:spPr>
          <p:style>
            <a:lnRef idx="0"/>
            <a:fillRef idx="0"/>
            <a:effectRef idx="0"/>
            <a:fontRef idx="minor"/>
          </p:style>
        </p:sp>
        <p:sp>
          <p:nvSpPr>
            <p:cNvPr id="1874" name="Google Shape;14229;p79"/>
            <p:cNvSpPr/>
            <p:nvPr/>
          </p:nvSpPr>
          <p:spPr>
            <a:xfrm>
              <a:off x="5448600" y="3695400"/>
              <a:ext cx="71640" cy="53280"/>
            </a:xfrm>
            <a:custGeom>
              <a:avLst/>
              <a:gdLst/>
              <a:ahLst/>
              <a:rect l="l" t="t" r="r" b="b"/>
              <a:pathLst>
                <a:path w="2195" h="1575">
                  <a:moveTo>
                    <a:pt x="229" y="1"/>
                  </a:moveTo>
                  <a:cubicBezTo>
                    <a:pt x="105" y="1"/>
                    <a:pt x="0" y="96"/>
                    <a:pt x="0" y="220"/>
                  </a:cubicBezTo>
                  <a:lnTo>
                    <a:pt x="0" y="1346"/>
                  </a:lnTo>
                  <a:cubicBezTo>
                    <a:pt x="0" y="1470"/>
                    <a:pt x="105" y="1575"/>
                    <a:pt x="229" y="1575"/>
                  </a:cubicBezTo>
                  <a:lnTo>
                    <a:pt x="1975" y="1575"/>
                  </a:lnTo>
                  <a:cubicBezTo>
                    <a:pt x="2099" y="1565"/>
                    <a:pt x="2195" y="1470"/>
                    <a:pt x="2195" y="1346"/>
                  </a:cubicBezTo>
                  <a:lnTo>
                    <a:pt x="2195" y="220"/>
                  </a:lnTo>
                  <a:cubicBezTo>
                    <a:pt x="2195" y="96"/>
                    <a:pt x="2090" y="1"/>
                    <a:pt x="1975" y="1"/>
                  </a:cubicBezTo>
                  <a:close/>
                </a:path>
              </a:pathLst>
            </a:custGeom>
            <a:solidFill>
              <a:schemeClr val="bg1"/>
            </a:solidFill>
            <a:ln w="0">
              <a:noFill/>
            </a:ln>
          </p:spPr>
          <p:style>
            <a:lnRef idx="0"/>
            <a:fillRef idx="0"/>
            <a:effectRef idx="0"/>
            <a:fontRef idx="minor"/>
          </p:style>
        </p:sp>
        <p:sp>
          <p:nvSpPr>
            <p:cNvPr id="1875" name="Google Shape;14230;p79"/>
            <p:cNvSpPr/>
            <p:nvPr/>
          </p:nvSpPr>
          <p:spPr>
            <a:xfrm>
              <a:off x="5215680" y="3487320"/>
              <a:ext cx="250560" cy="262440"/>
            </a:xfrm>
            <a:custGeom>
              <a:avLst/>
              <a:gdLst/>
              <a:ahLst/>
              <a:rect l="l" t="t" r="r" b="b"/>
              <a:pathLst>
                <a:path w="7652" h="7719">
                  <a:moveTo>
                    <a:pt x="6955" y="0"/>
                  </a:moveTo>
                  <a:lnTo>
                    <a:pt x="86" y="6860"/>
                  </a:lnTo>
                  <a:cubicBezTo>
                    <a:pt x="0" y="6945"/>
                    <a:pt x="0" y="7089"/>
                    <a:pt x="86" y="7174"/>
                  </a:cubicBezTo>
                  <a:lnTo>
                    <a:pt x="630" y="7718"/>
                  </a:lnTo>
                  <a:lnTo>
                    <a:pt x="7651" y="697"/>
                  </a:lnTo>
                  <a:lnTo>
                    <a:pt x="6955" y="0"/>
                  </a:lnTo>
                  <a:close/>
                </a:path>
              </a:pathLst>
            </a:custGeom>
            <a:solidFill>
              <a:srgbClr val="a4b7c5"/>
            </a:solidFill>
            <a:ln w="0">
              <a:noFill/>
            </a:ln>
          </p:spPr>
          <p:style>
            <a:lnRef idx="0"/>
            <a:fillRef idx="0"/>
            <a:effectRef idx="0"/>
            <a:fontRef idx="minor"/>
          </p:style>
        </p:sp>
        <p:sp>
          <p:nvSpPr>
            <p:cNvPr id="1876" name="Google Shape;14231;p79"/>
            <p:cNvSpPr/>
            <p:nvPr/>
          </p:nvSpPr>
          <p:spPr>
            <a:xfrm>
              <a:off x="5421240" y="3491640"/>
              <a:ext cx="41040" cy="42480"/>
            </a:xfrm>
            <a:custGeom>
              <a:avLst/>
              <a:gdLst/>
              <a:ahLst/>
              <a:rect l="l" t="t" r="r" b="b"/>
              <a:pathLst>
                <a:path w="1261" h="1260">
                  <a:moveTo>
                    <a:pt x="554" y="0"/>
                  </a:moveTo>
                  <a:lnTo>
                    <a:pt x="1" y="554"/>
                  </a:lnTo>
                  <a:cubicBezTo>
                    <a:pt x="211" y="811"/>
                    <a:pt x="449" y="1040"/>
                    <a:pt x="707" y="1260"/>
                  </a:cubicBezTo>
                  <a:lnTo>
                    <a:pt x="1260" y="706"/>
                  </a:lnTo>
                  <a:lnTo>
                    <a:pt x="554" y="0"/>
                  </a:lnTo>
                  <a:close/>
                </a:path>
              </a:pathLst>
            </a:custGeom>
            <a:solidFill>
              <a:srgbClr val="9cacba"/>
            </a:solidFill>
            <a:ln w="0">
              <a:noFill/>
            </a:ln>
          </p:spPr>
          <p:style>
            <a:lnRef idx="0"/>
            <a:fillRef idx="0"/>
            <a:effectRef idx="0"/>
            <a:fontRef idx="minor"/>
          </p:style>
        </p:sp>
        <p:sp>
          <p:nvSpPr>
            <p:cNvPr id="1877" name="Google Shape;14232;p79"/>
            <p:cNvSpPr/>
            <p:nvPr/>
          </p:nvSpPr>
          <p:spPr>
            <a:xfrm>
              <a:off x="5395320" y="3341160"/>
              <a:ext cx="224280" cy="206280"/>
            </a:xfrm>
            <a:custGeom>
              <a:avLst/>
              <a:gdLst/>
              <a:ahLst/>
              <a:rect l="l" t="t" r="r" b="b"/>
              <a:pathLst>
                <a:path w="6851" h="6072">
                  <a:moveTo>
                    <a:pt x="2872" y="825"/>
                  </a:moveTo>
                  <a:cubicBezTo>
                    <a:pt x="3511" y="825"/>
                    <a:pt x="4219" y="1121"/>
                    <a:pt x="4780" y="1683"/>
                  </a:cubicBezTo>
                  <a:cubicBezTo>
                    <a:pt x="5744" y="2646"/>
                    <a:pt x="5925" y="4029"/>
                    <a:pt x="5171" y="4783"/>
                  </a:cubicBezTo>
                  <a:cubicBezTo>
                    <a:pt x="4860" y="5094"/>
                    <a:pt x="4437" y="5245"/>
                    <a:pt x="3979" y="5245"/>
                  </a:cubicBezTo>
                  <a:cubicBezTo>
                    <a:pt x="3342" y="5245"/>
                    <a:pt x="2637" y="4953"/>
                    <a:pt x="2071" y="4392"/>
                  </a:cubicBezTo>
                  <a:cubicBezTo>
                    <a:pt x="1107" y="3428"/>
                    <a:pt x="936" y="2035"/>
                    <a:pt x="1680" y="1291"/>
                  </a:cubicBezTo>
                  <a:cubicBezTo>
                    <a:pt x="1990" y="977"/>
                    <a:pt x="2414" y="825"/>
                    <a:pt x="2872" y="825"/>
                  </a:cubicBezTo>
                  <a:close/>
                  <a:moveTo>
                    <a:pt x="2665" y="1"/>
                  </a:moveTo>
                  <a:cubicBezTo>
                    <a:pt x="2037" y="1"/>
                    <a:pt x="1457" y="207"/>
                    <a:pt x="1031" y="633"/>
                  </a:cubicBezTo>
                  <a:cubicBezTo>
                    <a:pt x="1" y="1663"/>
                    <a:pt x="239" y="3571"/>
                    <a:pt x="1565" y="4897"/>
                  </a:cubicBezTo>
                  <a:cubicBezTo>
                    <a:pt x="2336" y="5669"/>
                    <a:pt x="3304" y="6072"/>
                    <a:pt x="4180" y="6072"/>
                  </a:cubicBezTo>
                  <a:cubicBezTo>
                    <a:pt x="4810" y="6072"/>
                    <a:pt x="5393" y="5863"/>
                    <a:pt x="5820" y="5432"/>
                  </a:cubicBezTo>
                  <a:cubicBezTo>
                    <a:pt x="6850" y="4411"/>
                    <a:pt x="6612" y="2503"/>
                    <a:pt x="5286" y="1177"/>
                  </a:cubicBezTo>
                  <a:cubicBezTo>
                    <a:pt x="4513" y="404"/>
                    <a:pt x="3542" y="1"/>
                    <a:pt x="2665" y="1"/>
                  </a:cubicBezTo>
                  <a:close/>
                </a:path>
              </a:pathLst>
            </a:custGeom>
            <a:solidFill>
              <a:srgbClr val="becbd5"/>
            </a:solidFill>
            <a:ln w="0">
              <a:noFill/>
            </a:ln>
          </p:spPr>
          <p:style>
            <a:lnRef idx="0"/>
            <a:fillRef idx="0"/>
            <a:effectRef idx="0"/>
            <a:fontRef idx="minor"/>
          </p:style>
        </p:sp>
        <p:sp>
          <p:nvSpPr>
            <p:cNvPr id="1878" name="Google Shape;14233;p79"/>
            <p:cNvSpPr/>
            <p:nvPr/>
          </p:nvSpPr>
          <p:spPr>
            <a:xfrm>
              <a:off x="5472000" y="3710880"/>
              <a:ext cx="24120" cy="13680"/>
            </a:xfrm>
            <a:custGeom>
              <a:avLst/>
              <a:gdLst/>
              <a:ahLst/>
              <a:rect l="l" t="t" r="r" b="b"/>
              <a:pathLst>
                <a:path w="749" h="413">
                  <a:moveTo>
                    <a:pt x="264" y="0"/>
                  </a:moveTo>
                  <a:cubicBezTo>
                    <a:pt x="0" y="0"/>
                    <a:pt x="3" y="412"/>
                    <a:pt x="272" y="412"/>
                  </a:cubicBezTo>
                  <a:cubicBezTo>
                    <a:pt x="278" y="412"/>
                    <a:pt x="284" y="412"/>
                    <a:pt x="290" y="412"/>
                  </a:cubicBezTo>
                  <a:lnTo>
                    <a:pt x="490" y="412"/>
                  </a:lnTo>
                  <a:cubicBezTo>
                    <a:pt x="748" y="393"/>
                    <a:pt x="748" y="21"/>
                    <a:pt x="490" y="1"/>
                  </a:cubicBezTo>
                  <a:lnTo>
                    <a:pt x="290" y="1"/>
                  </a:lnTo>
                  <a:cubicBezTo>
                    <a:pt x="281" y="1"/>
                    <a:pt x="272" y="0"/>
                    <a:pt x="264" y="0"/>
                  </a:cubicBezTo>
                  <a:close/>
                </a:path>
              </a:pathLst>
            </a:custGeom>
            <a:solidFill>
              <a:srgbClr val="9cacba"/>
            </a:solidFill>
            <a:ln w="0">
              <a:noFill/>
            </a:ln>
          </p:spPr>
          <p:style>
            <a:lnRef idx="0"/>
            <a:fillRef idx="0"/>
            <a:effectRef idx="0"/>
            <a:fontRef idx="minor"/>
          </p:style>
        </p:sp>
        <p:sp>
          <p:nvSpPr>
            <p:cNvPr id="1879" name="Google Shape;14234;p79"/>
            <p:cNvSpPr/>
            <p:nvPr/>
          </p:nvSpPr>
          <p:spPr>
            <a:xfrm>
              <a:off x="5478120" y="3711240"/>
              <a:ext cx="12960" cy="24120"/>
            </a:xfrm>
            <a:custGeom>
              <a:avLst/>
              <a:gdLst/>
              <a:ahLst/>
              <a:rect l="l" t="t" r="r" b="b"/>
              <a:pathLst>
                <a:path w="411" h="719">
                  <a:moveTo>
                    <a:pt x="205" y="1"/>
                  </a:moveTo>
                  <a:cubicBezTo>
                    <a:pt x="108" y="1"/>
                    <a:pt x="10" y="65"/>
                    <a:pt x="0" y="194"/>
                  </a:cubicBezTo>
                  <a:lnTo>
                    <a:pt x="0" y="518"/>
                  </a:lnTo>
                  <a:cubicBezTo>
                    <a:pt x="0" y="633"/>
                    <a:pt x="86" y="718"/>
                    <a:pt x="210" y="718"/>
                  </a:cubicBezTo>
                  <a:cubicBezTo>
                    <a:pt x="315" y="718"/>
                    <a:pt x="410" y="623"/>
                    <a:pt x="410" y="518"/>
                  </a:cubicBezTo>
                  <a:lnTo>
                    <a:pt x="410" y="194"/>
                  </a:lnTo>
                  <a:cubicBezTo>
                    <a:pt x="401" y="65"/>
                    <a:pt x="303" y="1"/>
                    <a:pt x="205" y="1"/>
                  </a:cubicBezTo>
                  <a:close/>
                </a:path>
              </a:pathLst>
            </a:custGeom>
            <a:solidFill>
              <a:srgbClr val="9cacba"/>
            </a:solidFill>
            <a:ln w="0">
              <a:noFill/>
            </a:ln>
          </p:spPr>
          <p:style>
            <a:lnRef idx="0"/>
            <a:fillRef idx="0"/>
            <a:effectRef idx="0"/>
            <a:fontRef idx="minor"/>
          </p:style>
        </p:sp>
      </p:grpSp>
      <p:grpSp>
        <p:nvGrpSpPr>
          <p:cNvPr id="1880" name="Google Shape;18804;p82"/>
          <p:cNvGrpSpPr/>
          <p:nvPr/>
        </p:nvGrpSpPr>
        <p:grpSpPr>
          <a:xfrm>
            <a:off x="5245560" y="1820160"/>
            <a:ext cx="356760" cy="335160"/>
            <a:chOff x="5245560" y="1820160"/>
            <a:chExt cx="356760" cy="335160"/>
          </a:xfrm>
        </p:grpSpPr>
        <p:sp>
          <p:nvSpPr>
            <p:cNvPr id="1881" name="Google Shape;18805;p82"/>
            <p:cNvSpPr/>
            <p:nvPr/>
          </p:nvSpPr>
          <p:spPr>
            <a:xfrm>
              <a:off x="5280480" y="1899720"/>
              <a:ext cx="286920" cy="177480"/>
            </a:xfrm>
            <a:custGeom>
              <a:avLst/>
              <a:gdLst/>
              <a:ahLst/>
              <a:rect l="l" t="t" r="r" b="b"/>
              <a:pathLst>
                <a:path w="10957" h="6785">
                  <a:moveTo>
                    <a:pt x="0" y="0"/>
                  </a:moveTo>
                  <a:lnTo>
                    <a:pt x="0" y="6785"/>
                  </a:lnTo>
                  <a:lnTo>
                    <a:pt x="10957" y="6785"/>
                  </a:lnTo>
                  <a:lnTo>
                    <a:pt x="10957" y="0"/>
                  </a:lnTo>
                  <a:close/>
                </a:path>
              </a:pathLst>
            </a:custGeom>
            <a:solidFill>
              <a:srgbClr val="6d8192"/>
            </a:solidFill>
            <a:ln w="0">
              <a:noFill/>
            </a:ln>
          </p:spPr>
          <p:style>
            <a:lnRef idx="0"/>
            <a:fillRef idx="0"/>
            <a:effectRef idx="0"/>
            <a:fontRef idx="minor"/>
          </p:style>
        </p:sp>
        <p:sp>
          <p:nvSpPr>
            <p:cNvPr id="1882" name="Google Shape;18806;p82"/>
            <p:cNvSpPr/>
            <p:nvPr/>
          </p:nvSpPr>
          <p:spPr>
            <a:xfrm>
              <a:off x="5245560" y="1820160"/>
              <a:ext cx="356400" cy="93600"/>
            </a:xfrm>
            <a:custGeom>
              <a:avLst/>
              <a:gdLst/>
              <a:ahLst/>
              <a:rect l="l" t="t" r="r" b="b"/>
              <a:pathLst>
                <a:path w="13614" h="3582">
                  <a:moveTo>
                    <a:pt x="265" y="0"/>
                  </a:moveTo>
                  <a:cubicBezTo>
                    <a:pt x="117" y="0"/>
                    <a:pt x="0" y="125"/>
                    <a:pt x="0" y="276"/>
                  </a:cubicBezTo>
                  <a:lnTo>
                    <a:pt x="0" y="3293"/>
                  </a:lnTo>
                  <a:cubicBezTo>
                    <a:pt x="0" y="3451"/>
                    <a:pt x="130" y="3581"/>
                    <a:pt x="289" y="3581"/>
                  </a:cubicBezTo>
                  <a:lnTo>
                    <a:pt x="13339" y="3581"/>
                  </a:lnTo>
                  <a:cubicBezTo>
                    <a:pt x="13498" y="3581"/>
                    <a:pt x="13613" y="3451"/>
                    <a:pt x="13613" y="3293"/>
                  </a:cubicBezTo>
                  <a:lnTo>
                    <a:pt x="13613" y="276"/>
                  </a:lnTo>
                  <a:cubicBezTo>
                    <a:pt x="13613" y="117"/>
                    <a:pt x="13498" y="1"/>
                    <a:pt x="13339" y="1"/>
                  </a:cubicBezTo>
                  <a:lnTo>
                    <a:pt x="289" y="1"/>
                  </a:lnTo>
                  <a:cubicBezTo>
                    <a:pt x="281" y="1"/>
                    <a:pt x="273" y="0"/>
                    <a:pt x="265" y="0"/>
                  </a:cubicBezTo>
                  <a:close/>
                </a:path>
              </a:pathLst>
            </a:custGeom>
            <a:solidFill>
              <a:srgbClr val="00b0f0"/>
            </a:solidFill>
            <a:ln w="0">
              <a:noFill/>
            </a:ln>
          </p:spPr>
          <p:style>
            <a:lnRef idx="0"/>
            <a:fillRef idx="0"/>
            <a:effectRef idx="0"/>
            <a:fontRef idx="minor"/>
          </p:style>
        </p:sp>
        <p:sp>
          <p:nvSpPr>
            <p:cNvPr id="1883" name="Google Shape;18807;p82"/>
            <p:cNvSpPr/>
            <p:nvPr/>
          </p:nvSpPr>
          <p:spPr>
            <a:xfrm>
              <a:off x="5582520" y="1820160"/>
              <a:ext cx="19800" cy="93600"/>
            </a:xfrm>
            <a:custGeom>
              <a:avLst/>
              <a:gdLst/>
              <a:ahLst/>
              <a:rect l="l" t="t" r="r" b="b"/>
              <a:pathLst>
                <a:path w="767" h="3581">
                  <a:moveTo>
                    <a:pt x="1" y="0"/>
                  </a:moveTo>
                  <a:lnTo>
                    <a:pt x="1" y="3580"/>
                  </a:lnTo>
                  <a:lnTo>
                    <a:pt x="492" y="3580"/>
                  </a:lnTo>
                  <a:cubicBezTo>
                    <a:pt x="651" y="3580"/>
                    <a:pt x="766" y="3450"/>
                    <a:pt x="766" y="3292"/>
                  </a:cubicBezTo>
                  <a:lnTo>
                    <a:pt x="766" y="275"/>
                  </a:lnTo>
                  <a:cubicBezTo>
                    <a:pt x="766" y="116"/>
                    <a:pt x="651" y="0"/>
                    <a:pt x="492" y="0"/>
                  </a:cubicBezTo>
                  <a:close/>
                </a:path>
              </a:pathLst>
            </a:custGeom>
            <a:solidFill>
              <a:srgbClr val="d6dfe5"/>
            </a:solidFill>
            <a:ln w="0">
              <a:noFill/>
            </a:ln>
          </p:spPr>
          <p:style>
            <a:lnRef idx="0"/>
            <a:fillRef idx="0"/>
            <a:effectRef idx="0"/>
            <a:fontRef idx="minor"/>
          </p:style>
        </p:sp>
        <p:sp>
          <p:nvSpPr>
            <p:cNvPr id="1884" name="Google Shape;18808;p82"/>
            <p:cNvSpPr/>
            <p:nvPr/>
          </p:nvSpPr>
          <p:spPr>
            <a:xfrm>
              <a:off x="5245560" y="1820160"/>
              <a:ext cx="19800" cy="93600"/>
            </a:xfrm>
            <a:custGeom>
              <a:avLst/>
              <a:gdLst/>
              <a:ahLst/>
              <a:rect l="l" t="t" r="r" b="b"/>
              <a:pathLst>
                <a:path w="766" h="3582">
                  <a:moveTo>
                    <a:pt x="265" y="0"/>
                  </a:moveTo>
                  <a:cubicBezTo>
                    <a:pt x="117" y="0"/>
                    <a:pt x="0" y="125"/>
                    <a:pt x="0" y="276"/>
                  </a:cubicBezTo>
                  <a:lnTo>
                    <a:pt x="0" y="3293"/>
                  </a:lnTo>
                  <a:cubicBezTo>
                    <a:pt x="0" y="3451"/>
                    <a:pt x="130" y="3581"/>
                    <a:pt x="289" y="3581"/>
                  </a:cubicBezTo>
                  <a:lnTo>
                    <a:pt x="765" y="3581"/>
                  </a:lnTo>
                  <a:lnTo>
                    <a:pt x="765" y="1"/>
                  </a:lnTo>
                  <a:lnTo>
                    <a:pt x="289" y="1"/>
                  </a:lnTo>
                  <a:cubicBezTo>
                    <a:pt x="281" y="1"/>
                    <a:pt x="273" y="0"/>
                    <a:pt x="265" y="0"/>
                  </a:cubicBezTo>
                  <a:close/>
                </a:path>
              </a:pathLst>
            </a:custGeom>
            <a:solidFill>
              <a:srgbClr val="d6dfe5"/>
            </a:solidFill>
            <a:ln w="0">
              <a:noFill/>
            </a:ln>
          </p:spPr>
          <p:style>
            <a:lnRef idx="0"/>
            <a:fillRef idx="0"/>
            <a:effectRef idx="0"/>
            <a:fontRef idx="minor"/>
          </p:style>
        </p:sp>
        <p:sp>
          <p:nvSpPr>
            <p:cNvPr id="1885" name="Google Shape;18809;p82"/>
            <p:cNvSpPr/>
            <p:nvPr/>
          </p:nvSpPr>
          <p:spPr>
            <a:xfrm>
              <a:off x="5542560" y="1850760"/>
              <a:ext cx="33840" cy="33840"/>
            </a:xfrm>
            <a:custGeom>
              <a:avLst/>
              <a:gdLst/>
              <a:ahLst/>
              <a:rect l="l" t="t" r="r" b="b"/>
              <a:pathLst>
                <a:path w="1300" h="1300">
                  <a:moveTo>
                    <a:pt x="650" y="1"/>
                  </a:moveTo>
                  <a:cubicBezTo>
                    <a:pt x="290" y="1"/>
                    <a:pt x="1" y="289"/>
                    <a:pt x="1" y="650"/>
                  </a:cubicBezTo>
                  <a:cubicBezTo>
                    <a:pt x="1" y="1011"/>
                    <a:pt x="290" y="1300"/>
                    <a:pt x="650" y="1300"/>
                  </a:cubicBezTo>
                  <a:cubicBezTo>
                    <a:pt x="1011" y="1300"/>
                    <a:pt x="1300" y="1011"/>
                    <a:pt x="1300" y="650"/>
                  </a:cubicBezTo>
                  <a:cubicBezTo>
                    <a:pt x="1300" y="289"/>
                    <a:pt x="1011" y="1"/>
                    <a:pt x="650" y="1"/>
                  </a:cubicBezTo>
                  <a:close/>
                </a:path>
              </a:pathLst>
            </a:custGeom>
            <a:solidFill>
              <a:srgbClr val="d7dfe5"/>
            </a:solidFill>
            <a:ln w="0">
              <a:noFill/>
            </a:ln>
          </p:spPr>
          <p:style>
            <a:lnRef idx="0"/>
            <a:fillRef idx="0"/>
            <a:effectRef idx="0"/>
            <a:fontRef idx="minor"/>
          </p:style>
        </p:sp>
        <p:sp>
          <p:nvSpPr>
            <p:cNvPr id="1886" name="Google Shape;18810;p82"/>
            <p:cNvSpPr/>
            <p:nvPr/>
          </p:nvSpPr>
          <p:spPr>
            <a:xfrm>
              <a:off x="5484600" y="1850760"/>
              <a:ext cx="33840" cy="33840"/>
            </a:xfrm>
            <a:custGeom>
              <a:avLst/>
              <a:gdLst/>
              <a:ahLst/>
              <a:rect l="l" t="t" r="r" b="b"/>
              <a:pathLst>
                <a:path w="1300" h="1300">
                  <a:moveTo>
                    <a:pt x="650" y="1"/>
                  </a:moveTo>
                  <a:cubicBezTo>
                    <a:pt x="289" y="1"/>
                    <a:pt x="0" y="289"/>
                    <a:pt x="0" y="650"/>
                  </a:cubicBezTo>
                  <a:cubicBezTo>
                    <a:pt x="0" y="1011"/>
                    <a:pt x="289" y="1300"/>
                    <a:pt x="650" y="1300"/>
                  </a:cubicBezTo>
                  <a:cubicBezTo>
                    <a:pt x="1011" y="1300"/>
                    <a:pt x="1299" y="1011"/>
                    <a:pt x="1299" y="650"/>
                  </a:cubicBezTo>
                  <a:cubicBezTo>
                    <a:pt x="1299" y="289"/>
                    <a:pt x="1011" y="1"/>
                    <a:pt x="650" y="1"/>
                  </a:cubicBezTo>
                  <a:close/>
                </a:path>
              </a:pathLst>
            </a:custGeom>
            <a:solidFill>
              <a:srgbClr val="d7dfe5"/>
            </a:solidFill>
            <a:ln w="0">
              <a:noFill/>
            </a:ln>
          </p:spPr>
          <p:style>
            <a:lnRef idx="0"/>
            <a:fillRef idx="0"/>
            <a:effectRef idx="0"/>
            <a:fontRef idx="minor"/>
          </p:style>
        </p:sp>
        <p:sp>
          <p:nvSpPr>
            <p:cNvPr id="1887" name="Google Shape;18811;p82"/>
            <p:cNvSpPr/>
            <p:nvPr/>
          </p:nvSpPr>
          <p:spPr>
            <a:xfrm>
              <a:off x="5269680" y="1862280"/>
              <a:ext cx="197280" cy="10080"/>
            </a:xfrm>
            <a:custGeom>
              <a:avLst/>
              <a:gdLst/>
              <a:ahLst/>
              <a:rect l="l" t="t" r="r" b="b"/>
              <a:pathLst>
                <a:path w="7537" h="405">
                  <a:moveTo>
                    <a:pt x="275" y="0"/>
                  </a:moveTo>
                  <a:cubicBezTo>
                    <a:pt x="5" y="0"/>
                    <a:pt x="1" y="405"/>
                    <a:pt x="261" y="405"/>
                  </a:cubicBezTo>
                  <a:cubicBezTo>
                    <a:pt x="266" y="405"/>
                    <a:pt x="270" y="405"/>
                    <a:pt x="275" y="404"/>
                  </a:cubicBezTo>
                  <a:lnTo>
                    <a:pt x="7262" y="404"/>
                  </a:lnTo>
                  <a:cubicBezTo>
                    <a:pt x="7536" y="404"/>
                    <a:pt x="7536" y="0"/>
                    <a:pt x="7262" y="0"/>
                  </a:cubicBezTo>
                  <a:close/>
                </a:path>
              </a:pathLst>
            </a:custGeom>
            <a:solidFill>
              <a:srgbClr val="6d8192"/>
            </a:solidFill>
            <a:ln w="0">
              <a:noFill/>
            </a:ln>
          </p:spPr>
          <p:style>
            <a:lnRef idx="0"/>
            <a:fillRef idx="0"/>
            <a:effectRef idx="0"/>
            <a:fontRef idx="minor"/>
          </p:style>
        </p:sp>
        <p:sp>
          <p:nvSpPr>
            <p:cNvPr id="1888" name="Google Shape;18812;p82"/>
            <p:cNvSpPr/>
            <p:nvPr/>
          </p:nvSpPr>
          <p:spPr>
            <a:xfrm>
              <a:off x="5245560" y="1940760"/>
              <a:ext cx="356400" cy="93960"/>
            </a:xfrm>
            <a:custGeom>
              <a:avLst/>
              <a:gdLst/>
              <a:ahLst/>
              <a:rect l="l" t="t" r="r" b="b"/>
              <a:pathLst>
                <a:path w="13614" h="3595">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chemeClr val="tx2">
                <a:lumMod val="60000"/>
                <a:lumOff val="40000"/>
              </a:schemeClr>
            </a:solidFill>
            <a:ln w="0">
              <a:noFill/>
            </a:ln>
          </p:spPr>
          <p:style>
            <a:lnRef idx="0"/>
            <a:fillRef idx="0"/>
            <a:effectRef idx="0"/>
            <a:fontRef idx="minor"/>
          </p:style>
        </p:sp>
        <p:sp>
          <p:nvSpPr>
            <p:cNvPr id="1889" name="Google Shape;18813;p82"/>
            <p:cNvSpPr/>
            <p:nvPr/>
          </p:nvSpPr>
          <p:spPr>
            <a:xfrm>
              <a:off x="5582520" y="1940760"/>
              <a:ext cx="19800" cy="93960"/>
            </a:xfrm>
            <a:custGeom>
              <a:avLst/>
              <a:gdLst/>
              <a:ahLst/>
              <a:rect l="l" t="t" r="r" b="b"/>
              <a:pathLst>
                <a:path w="767" h="3595">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w="0">
              <a:noFill/>
            </a:ln>
          </p:spPr>
          <p:style>
            <a:lnRef idx="0"/>
            <a:fillRef idx="0"/>
            <a:effectRef idx="0"/>
            <a:fontRef idx="minor"/>
          </p:style>
        </p:sp>
        <p:sp>
          <p:nvSpPr>
            <p:cNvPr id="1890" name="Google Shape;18814;p82"/>
            <p:cNvSpPr/>
            <p:nvPr/>
          </p:nvSpPr>
          <p:spPr>
            <a:xfrm>
              <a:off x="5245560" y="1940760"/>
              <a:ext cx="19800" cy="93960"/>
            </a:xfrm>
            <a:custGeom>
              <a:avLst/>
              <a:gdLst/>
              <a:ahLst/>
              <a:rect l="l" t="t" r="r" b="b"/>
              <a:pathLst>
                <a:path w="766" h="3595">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w="0">
              <a:noFill/>
            </a:ln>
          </p:spPr>
          <p:style>
            <a:lnRef idx="0"/>
            <a:fillRef idx="0"/>
            <a:effectRef idx="0"/>
            <a:fontRef idx="minor"/>
          </p:style>
        </p:sp>
        <p:sp>
          <p:nvSpPr>
            <p:cNvPr id="1891" name="Google Shape;18815;p82"/>
            <p:cNvSpPr/>
            <p:nvPr/>
          </p:nvSpPr>
          <p:spPr>
            <a:xfrm>
              <a:off x="5542560" y="1971720"/>
              <a:ext cx="33840" cy="33840"/>
            </a:xfrm>
            <a:custGeom>
              <a:avLst/>
              <a:gdLst/>
              <a:ahLst/>
              <a:rect l="l" t="t" r="r" b="b"/>
              <a:pathLst>
                <a:path w="1300" h="1301">
                  <a:moveTo>
                    <a:pt x="650" y="1"/>
                  </a:moveTo>
                  <a:cubicBezTo>
                    <a:pt x="290" y="1"/>
                    <a:pt x="1" y="290"/>
                    <a:pt x="1" y="651"/>
                  </a:cubicBezTo>
                  <a:cubicBezTo>
                    <a:pt x="1" y="1011"/>
                    <a:pt x="290" y="1300"/>
                    <a:pt x="650" y="1300"/>
                  </a:cubicBezTo>
                  <a:cubicBezTo>
                    <a:pt x="1011" y="1300"/>
                    <a:pt x="1300" y="1011"/>
                    <a:pt x="1300" y="651"/>
                  </a:cubicBezTo>
                  <a:cubicBezTo>
                    <a:pt x="1300" y="290"/>
                    <a:pt x="1011" y="1"/>
                    <a:pt x="650" y="1"/>
                  </a:cubicBezTo>
                  <a:close/>
                </a:path>
              </a:pathLst>
            </a:custGeom>
            <a:solidFill>
              <a:srgbClr val="d7dfe5"/>
            </a:solidFill>
            <a:ln w="0">
              <a:noFill/>
            </a:ln>
          </p:spPr>
          <p:style>
            <a:lnRef idx="0"/>
            <a:fillRef idx="0"/>
            <a:effectRef idx="0"/>
            <a:fontRef idx="minor"/>
          </p:style>
        </p:sp>
        <p:sp>
          <p:nvSpPr>
            <p:cNvPr id="1892" name="Google Shape;18816;p82"/>
            <p:cNvSpPr/>
            <p:nvPr/>
          </p:nvSpPr>
          <p:spPr>
            <a:xfrm>
              <a:off x="5484600" y="1971720"/>
              <a:ext cx="33840" cy="33840"/>
            </a:xfrm>
            <a:custGeom>
              <a:avLst/>
              <a:gdLst/>
              <a:ahLst/>
              <a:rect l="l" t="t" r="r" b="b"/>
              <a:pathLst>
                <a:path w="1300" h="1301">
                  <a:moveTo>
                    <a:pt x="650" y="1"/>
                  </a:moveTo>
                  <a:cubicBezTo>
                    <a:pt x="289" y="1"/>
                    <a:pt x="0" y="290"/>
                    <a:pt x="0" y="651"/>
                  </a:cubicBezTo>
                  <a:cubicBezTo>
                    <a:pt x="0" y="1011"/>
                    <a:pt x="289" y="1300"/>
                    <a:pt x="650" y="1300"/>
                  </a:cubicBezTo>
                  <a:cubicBezTo>
                    <a:pt x="1011" y="1300"/>
                    <a:pt x="1299" y="1011"/>
                    <a:pt x="1299" y="651"/>
                  </a:cubicBezTo>
                  <a:cubicBezTo>
                    <a:pt x="1299" y="290"/>
                    <a:pt x="1011" y="1"/>
                    <a:pt x="650" y="1"/>
                  </a:cubicBezTo>
                  <a:close/>
                </a:path>
              </a:pathLst>
            </a:custGeom>
            <a:solidFill>
              <a:srgbClr val="d7dfe5"/>
            </a:solidFill>
            <a:ln w="0">
              <a:noFill/>
            </a:ln>
          </p:spPr>
          <p:style>
            <a:lnRef idx="0"/>
            <a:fillRef idx="0"/>
            <a:effectRef idx="0"/>
            <a:fontRef idx="minor"/>
          </p:style>
        </p:sp>
        <p:sp>
          <p:nvSpPr>
            <p:cNvPr id="1893" name="Google Shape;18817;p82"/>
            <p:cNvSpPr/>
            <p:nvPr/>
          </p:nvSpPr>
          <p:spPr>
            <a:xfrm>
              <a:off x="5269680" y="1983240"/>
              <a:ext cx="197280" cy="10800"/>
            </a:xfrm>
            <a:custGeom>
              <a:avLst/>
              <a:gdLst/>
              <a:ahLst/>
              <a:rect l="l" t="t" r="r" b="b"/>
              <a:pathLst>
                <a:path w="7537" h="419">
                  <a:moveTo>
                    <a:pt x="275" y="0"/>
                  </a:moveTo>
                  <a:cubicBezTo>
                    <a:pt x="1" y="0"/>
                    <a:pt x="1" y="419"/>
                    <a:pt x="275" y="419"/>
                  </a:cubicBezTo>
                  <a:lnTo>
                    <a:pt x="7262" y="419"/>
                  </a:lnTo>
                  <a:cubicBezTo>
                    <a:pt x="7536" y="419"/>
                    <a:pt x="7536" y="0"/>
                    <a:pt x="7262" y="0"/>
                  </a:cubicBezTo>
                  <a:close/>
                </a:path>
              </a:pathLst>
            </a:custGeom>
            <a:solidFill>
              <a:srgbClr val="d7dfe5"/>
            </a:solidFill>
            <a:ln w="0">
              <a:noFill/>
            </a:ln>
          </p:spPr>
          <p:style>
            <a:lnRef idx="0"/>
            <a:fillRef idx="0"/>
            <a:effectRef idx="0"/>
            <a:fontRef idx="minor"/>
          </p:style>
        </p:sp>
        <p:sp>
          <p:nvSpPr>
            <p:cNvPr id="1894" name="Google Shape;18818;p82"/>
            <p:cNvSpPr/>
            <p:nvPr/>
          </p:nvSpPr>
          <p:spPr>
            <a:xfrm>
              <a:off x="5245560" y="2061360"/>
              <a:ext cx="356400" cy="93960"/>
            </a:xfrm>
            <a:custGeom>
              <a:avLst/>
              <a:gdLst/>
              <a:ahLst/>
              <a:rect l="l" t="t" r="r" b="b"/>
              <a:pathLst>
                <a:path w="13614" h="3595">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w="0">
              <a:noFill/>
            </a:ln>
          </p:spPr>
          <p:style>
            <a:lnRef idx="0"/>
            <a:fillRef idx="0"/>
            <a:effectRef idx="0"/>
            <a:fontRef idx="minor"/>
          </p:style>
        </p:sp>
        <p:sp>
          <p:nvSpPr>
            <p:cNvPr id="1895" name="Google Shape;18819;p82"/>
            <p:cNvSpPr/>
            <p:nvPr/>
          </p:nvSpPr>
          <p:spPr>
            <a:xfrm>
              <a:off x="5582520" y="2061360"/>
              <a:ext cx="19800" cy="93960"/>
            </a:xfrm>
            <a:custGeom>
              <a:avLst/>
              <a:gdLst/>
              <a:ahLst/>
              <a:rect l="l" t="t" r="r" b="b"/>
              <a:pathLst>
                <a:path w="767" h="3595">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w="0">
              <a:noFill/>
            </a:ln>
          </p:spPr>
          <p:style>
            <a:lnRef idx="0"/>
            <a:fillRef idx="0"/>
            <a:effectRef idx="0"/>
            <a:fontRef idx="minor"/>
          </p:style>
        </p:sp>
        <p:sp>
          <p:nvSpPr>
            <p:cNvPr id="1896" name="Google Shape;18820;p82"/>
            <p:cNvSpPr/>
            <p:nvPr/>
          </p:nvSpPr>
          <p:spPr>
            <a:xfrm>
              <a:off x="5245560" y="2061360"/>
              <a:ext cx="19800" cy="93960"/>
            </a:xfrm>
            <a:custGeom>
              <a:avLst/>
              <a:gdLst/>
              <a:ahLst/>
              <a:rect l="l" t="t" r="r" b="b"/>
              <a:pathLst>
                <a:path w="766" h="3595">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w="0">
              <a:noFill/>
            </a:ln>
          </p:spPr>
          <p:style>
            <a:lnRef idx="0"/>
            <a:fillRef idx="0"/>
            <a:effectRef idx="0"/>
            <a:fontRef idx="minor"/>
          </p:style>
        </p:sp>
        <p:sp>
          <p:nvSpPr>
            <p:cNvPr id="1897" name="Google Shape;18821;p82"/>
            <p:cNvSpPr/>
            <p:nvPr/>
          </p:nvSpPr>
          <p:spPr>
            <a:xfrm>
              <a:off x="5542560" y="2092320"/>
              <a:ext cx="33840" cy="33840"/>
            </a:xfrm>
            <a:custGeom>
              <a:avLst/>
              <a:gdLst/>
              <a:ahLst/>
              <a:rect l="l" t="t" r="r" b="b"/>
              <a:pathLst>
                <a:path w="1300" h="1301">
                  <a:moveTo>
                    <a:pt x="650" y="1"/>
                  </a:moveTo>
                  <a:cubicBezTo>
                    <a:pt x="290" y="1"/>
                    <a:pt x="1" y="290"/>
                    <a:pt x="1" y="650"/>
                  </a:cubicBezTo>
                  <a:cubicBezTo>
                    <a:pt x="1" y="1011"/>
                    <a:pt x="290" y="1300"/>
                    <a:pt x="650" y="1300"/>
                  </a:cubicBezTo>
                  <a:cubicBezTo>
                    <a:pt x="1011" y="1300"/>
                    <a:pt x="1300" y="1011"/>
                    <a:pt x="1300" y="650"/>
                  </a:cubicBezTo>
                  <a:cubicBezTo>
                    <a:pt x="1300" y="290"/>
                    <a:pt x="1011" y="1"/>
                    <a:pt x="650" y="1"/>
                  </a:cubicBezTo>
                  <a:close/>
                </a:path>
              </a:pathLst>
            </a:custGeom>
            <a:solidFill>
              <a:srgbClr val="d7dfe5"/>
            </a:solidFill>
            <a:ln w="0">
              <a:noFill/>
            </a:ln>
          </p:spPr>
          <p:style>
            <a:lnRef idx="0"/>
            <a:fillRef idx="0"/>
            <a:effectRef idx="0"/>
            <a:fontRef idx="minor"/>
          </p:style>
        </p:sp>
        <p:sp>
          <p:nvSpPr>
            <p:cNvPr id="1898" name="Google Shape;18822;p82"/>
            <p:cNvSpPr/>
            <p:nvPr/>
          </p:nvSpPr>
          <p:spPr>
            <a:xfrm>
              <a:off x="5484600" y="2092320"/>
              <a:ext cx="33840" cy="33840"/>
            </a:xfrm>
            <a:custGeom>
              <a:avLst/>
              <a:gdLst/>
              <a:ahLst/>
              <a:rect l="l" t="t" r="r" b="b"/>
              <a:pathLst>
                <a:path w="1300" h="1301">
                  <a:moveTo>
                    <a:pt x="650" y="1"/>
                  </a:moveTo>
                  <a:cubicBezTo>
                    <a:pt x="289" y="1"/>
                    <a:pt x="0" y="290"/>
                    <a:pt x="0" y="650"/>
                  </a:cubicBezTo>
                  <a:cubicBezTo>
                    <a:pt x="0" y="1011"/>
                    <a:pt x="289" y="1300"/>
                    <a:pt x="650" y="1300"/>
                  </a:cubicBezTo>
                  <a:cubicBezTo>
                    <a:pt x="1011" y="1300"/>
                    <a:pt x="1299" y="1011"/>
                    <a:pt x="1299" y="650"/>
                  </a:cubicBezTo>
                  <a:cubicBezTo>
                    <a:pt x="1299" y="290"/>
                    <a:pt x="1011" y="1"/>
                    <a:pt x="650" y="1"/>
                  </a:cubicBezTo>
                  <a:close/>
                </a:path>
              </a:pathLst>
            </a:custGeom>
            <a:solidFill>
              <a:srgbClr val="d7dfe5"/>
            </a:solidFill>
            <a:ln w="0">
              <a:noFill/>
            </a:ln>
          </p:spPr>
          <p:style>
            <a:lnRef idx="0"/>
            <a:fillRef idx="0"/>
            <a:effectRef idx="0"/>
            <a:fontRef idx="minor"/>
          </p:style>
        </p:sp>
        <p:sp>
          <p:nvSpPr>
            <p:cNvPr id="1899" name="Google Shape;18823;p82"/>
            <p:cNvSpPr/>
            <p:nvPr/>
          </p:nvSpPr>
          <p:spPr>
            <a:xfrm>
              <a:off x="5269680" y="2104200"/>
              <a:ext cx="197280" cy="10080"/>
            </a:xfrm>
            <a:custGeom>
              <a:avLst/>
              <a:gdLst/>
              <a:ahLst/>
              <a:rect l="l" t="t" r="r" b="b"/>
              <a:pathLst>
                <a:path w="7537" h="405">
                  <a:moveTo>
                    <a:pt x="275" y="0"/>
                  </a:moveTo>
                  <a:cubicBezTo>
                    <a:pt x="1" y="0"/>
                    <a:pt x="1" y="405"/>
                    <a:pt x="275" y="405"/>
                  </a:cubicBezTo>
                  <a:lnTo>
                    <a:pt x="7262" y="405"/>
                  </a:lnTo>
                  <a:cubicBezTo>
                    <a:pt x="7536" y="405"/>
                    <a:pt x="7536" y="0"/>
                    <a:pt x="7262" y="0"/>
                  </a:cubicBezTo>
                  <a:close/>
                </a:path>
              </a:pathLst>
            </a:custGeom>
            <a:solidFill>
              <a:srgbClr val="6d8192"/>
            </a:solidFill>
            <a:ln w="0">
              <a:noFill/>
            </a:ln>
          </p:spPr>
          <p:style>
            <a:lnRef idx="0"/>
            <a:fillRef idx="0"/>
            <a:effectRef idx="0"/>
            <a:fontRef idx="minor"/>
          </p:style>
        </p:sp>
        <p:sp>
          <p:nvSpPr>
            <p:cNvPr id="1900" name="Google Shape;18824;p82"/>
            <p:cNvSpPr/>
            <p:nvPr/>
          </p:nvSpPr>
          <p:spPr>
            <a:xfrm>
              <a:off x="5269680" y="2000520"/>
              <a:ext cx="29880" cy="10440"/>
            </a:xfrm>
            <a:custGeom>
              <a:avLst/>
              <a:gdLst/>
              <a:ahLst/>
              <a:rect l="l" t="t" r="r" b="b"/>
              <a:pathLst>
                <a:path w="1156" h="406">
                  <a:moveTo>
                    <a:pt x="261" y="1"/>
                  </a:moveTo>
                  <a:cubicBezTo>
                    <a:pt x="1" y="1"/>
                    <a:pt x="5" y="405"/>
                    <a:pt x="275" y="405"/>
                  </a:cubicBezTo>
                  <a:lnTo>
                    <a:pt x="881" y="405"/>
                  </a:lnTo>
                  <a:cubicBezTo>
                    <a:pt x="1156" y="405"/>
                    <a:pt x="1156" y="1"/>
                    <a:pt x="881" y="1"/>
                  </a:cubicBezTo>
                  <a:lnTo>
                    <a:pt x="275" y="1"/>
                  </a:lnTo>
                  <a:cubicBezTo>
                    <a:pt x="270" y="1"/>
                    <a:pt x="266" y="1"/>
                    <a:pt x="261" y="1"/>
                  </a:cubicBezTo>
                  <a:close/>
                </a:path>
              </a:pathLst>
            </a:custGeom>
            <a:solidFill>
              <a:srgbClr val="d7dfe5"/>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1" name="PlaceHolder 1"/>
          <p:cNvSpPr>
            <a:spLocks noGrp="1"/>
          </p:cNvSpPr>
          <p:nvPr>
            <p:ph type="title"/>
          </p:nvPr>
        </p:nvSpPr>
        <p:spPr>
          <a:xfrm>
            <a:off x="720000" y="373680"/>
            <a:ext cx="7703640" cy="477720"/>
          </a:xfrm>
          <a:prstGeom prst="rect">
            <a:avLst/>
          </a:prstGeom>
          <a:noFill/>
          <a:ln w="0">
            <a:noFill/>
          </a:ln>
        </p:spPr>
        <p:txBody>
          <a:bodyPr tIns="91440" bIns="91440" anchor="ctr">
            <a:noAutofit/>
          </a:bodyPr>
          <a:p>
            <a:pPr algn="ctr">
              <a:lnSpc>
                <a:spcPct val="100000"/>
              </a:lnSpc>
              <a:buNone/>
            </a:pPr>
            <a:r>
              <a:rPr b="0" lang="en-US" sz="3200" spc="-1" strike="noStrike">
                <a:solidFill>
                  <a:srgbClr val="ffffff"/>
                </a:solidFill>
                <a:latin typeface="Alfa Slab One"/>
                <a:ea typeface="Alfa Slab One"/>
              </a:rPr>
              <a:t>Why Linked List ? </a:t>
            </a:r>
            <a:endParaRPr b="0" lang="en-IN" sz="3200" spc="-1" strike="noStrike">
              <a:solidFill>
                <a:srgbClr val="000000"/>
              </a:solidFill>
              <a:latin typeface="Arial"/>
            </a:endParaRPr>
          </a:p>
        </p:txBody>
      </p:sp>
      <p:sp>
        <p:nvSpPr>
          <p:cNvPr id="1902" name="TextBox 10"/>
          <p:cNvSpPr/>
          <p:nvPr/>
        </p:nvSpPr>
        <p:spPr>
          <a:xfrm>
            <a:off x="1260000" y="937800"/>
            <a:ext cx="6234840" cy="4611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350" spc="-1" strike="noStrike">
                <a:solidFill>
                  <a:srgbClr val="ececec"/>
                </a:solidFill>
                <a:latin typeface="Assistant"/>
                <a:ea typeface="Arial"/>
              </a:rPr>
              <a:t>Efficient Insertions and Deletions:</a:t>
            </a:r>
            <a:r>
              <a:rPr b="0" lang="en-US" sz="1350" spc="-1" strike="noStrike">
                <a:solidFill>
                  <a:srgbClr val="ececec"/>
                </a:solidFill>
                <a:latin typeface="Assistant"/>
                <a:ea typeface="Arial"/>
              </a:rPr>
              <a:t> Linked lists excel at insertions and deletions, especially in the middle of the list. Unlike arrays, which may require shifting elements to accommodate insertions or deletions, linked lists only require updating pointers, resulting in more efficient operations.</a:t>
            </a:r>
            <a:endParaRPr b="0" lang="en-IN" sz="1350" spc="-1" strike="noStrike">
              <a:latin typeface="Arial"/>
            </a:endParaRPr>
          </a:p>
          <a:p>
            <a:pPr>
              <a:lnSpc>
                <a:spcPct val="100000"/>
              </a:lnSpc>
              <a:buNone/>
            </a:pPr>
            <a:endParaRPr b="0" lang="en-IN" sz="1350" spc="-1" strike="noStrike">
              <a:latin typeface="Arial"/>
            </a:endParaRPr>
          </a:p>
          <a:p>
            <a:pPr>
              <a:lnSpc>
                <a:spcPct val="100000"/>
              </a:lnSpc>
              <a:buNone/>
            </a:pPr>
            <a:r>
              <a:rPr b="1" lang="en-US" sz="1350" spc="-1" strike="noStrike">
                <a:solidFill>
                  <a:srgbClr val="ececec"/>
                </a:solidFill>
                <a:latin typeface="Assistant"/>
                <a:ea typeface="Arial"/>
              </a:rPr>
              <a:t>No Wasted Memory:</a:t>
            </a:r>
            <a:r>
              <a:rPr b="0" lang="en-US" sz="1350" spc="-1" strike="noStrike">
                <a:solidFill>
                  <a:srgbClr val="ececec"/>
                </a:solidFill>
                <a:latin typeface="Assistant"/>
                <a:ea typeface="Arial"/>
              </a:rPr>
              <a:t> Linked lists only use as much memory as necessary for storing elements, whereas arrays may waste memory if they are allocated with a larger size than needed.</a:t>
            </a:r>
            <a:endParaRPr b="0" lang="en-IN" sz="1350" spc="-1" strike="noStrike">
              <a:latin typeface="Arial"/>
            </a:endParaRPr>
          </a:p>
          <a:p>
            <a:pPr>
              <a:lnSpc>
                <a:spcPct val="100000"/>
              </a:lnSpc>
              <a:buNone/>
            </a:pPr>
            <a:endParaRPr b="0" lang="en-IN" sz="1350" spc="-1" strike="noStrike">
              <a:latin typeface="Arial"/>
            </a:endParaRPr>
          </a:p>
          <a:p>
            <a:pPr>
              <a:lnSpc>
                <a:spcPct val="100000"/>
              </a:lnSpc>
              <a:buNone/>
            </a:pPr>
            <a:r>
              <a:rPr b="1" lang="en-US" sz="1350" spc="-1" strike="noStrike">
                <a:solidFill>
                  <a:srgbClr val="ececec"/>
                </a:solidFill>
                <a:latin typeface="Assistant"/>
                <a:ea typeface="Arial"/>
              </a:rPr>
              <a:t>Easy Expansion:</a:t>
            </a:r>
            <a:r>
              <a:rPr b="0" lang="en-US" sz="1350" spc="-1" strike="noStrike">
                <a:solidFill>
                  <a:srgbClr val="ececec"/>
                </a:solidFill>
                <a:latin typeface="Assistant"/>
                <a:ea typeface="Arial"/>
              </a:rPr>
              <a:t> Linked lists can easily expand by adding new nodes, whereas arrays may require resizing and copying elements to a larger array, which can be inefficient.</a:t>
            </a:r>
            <a:endParaRPr b="0" lang="en-IN" sz="1350" spc="-1" strike="noStrike">
              <a:latin typeface="Arial"/>
            </a:endParaRPr>
          </a:p>
          <a:p>
            <a:pPr>
              <a:lnSpc>
                <a:spcPct val="100000"/>
              </a:lnSpc>
              <a:buNone/>
            </a:pPr>
            <a:endParaRPr b="0" lang="en-IN" sz="1350" spc="-1" strike="noStrike">
              <a:latin typeface="Arial"/>
            </a:endParaRPr>
          </a:p>
          <a:p>
            <a:pPr>
              <a:lnSpc>
                <a:spcPct val="100000"/>
              </a:lnSpc>
              <a:buNone/>
            </a:pPr>
            <a:r>
              <a:rPr b="1" lang="en-US" sz="1350" spc="-1" strike="noStrike">
                <a:solidFill>
                  <a:srgbClr val="ececec"/>
                </a:solidFill>
                <a:latin typeface="Assistant"/>
                <a:ea typeface="Arial"/>
              </a:rPr>
              <a:t>Support for Variable-Length Data:</a:t>
            </a:r>
            <a:r>
              <a:rPr b="0" lang="en-US" sz="1350" spc="-1" strike="noStrike">
                <a:solidFill>
                  <a:srgbClr val="ececec"/>
                </a:solidFill>
                <a:latin typeface="Assistant"/>
                <a:ea typeface="Arial"/>
              </a:rPr>
              <a:t> Linked lists can store data of variable lengths efficiently, while arrays require a fixed size for all elements.</a:t>
            </a:r>
            <a:endParaRPr b="0" lang="en-IN" sz="1350" spc="-1" strike="noStrike">
              <a:latin typeface="Arial"/>
            </a:endParaRPr>
          </a:p>
          <a:p>
            <a:pPr>
              <a:lnSpc>
                <a:spcPct val="100000"/>
              </a:lnSpc>
              <a:buNone/>
            </a:pPr>
            <a:endParaRPr b="0" lang="en-IN" sz="1350" spc="-1" strike="noStrike">
              <a:latin typeface="Arial"/>
            </a:endParaRPr>
          </a:p>
          <a:p>
            <a:pPr>
              <a:lnSpc>
                <a:spcPct val="100000"/>
              </a:lnSpc>
              <a:buNone/>
            </a:pPr>
            <a:r>
              <a:rPr b="1" lang="en-US" sz="1350" spc="-1" strike="noStrike">
                <a:solidFill>
                  <a:srgbClr val="ececec"/>
                </a:solidFill>
                <a:latin typeface="Assistant"/>
                <a:ea typeface="Arial"/>
              </a:rPr>
              <a:t>Dynamic Data Structures:</a:t>
            </a:r>
            <a:r>
              <a:rPr b="0" lang="en-US" sz="1350" spc="-1" strike="noStrike">
                <a:solidFill>
                  <a:srgbClr val="ececec"/>
                </a:solidFill>
                <a:latin typeface="Assistant"/>
                <a:ea typeface="Arial"/>
              </a:rPr>
              <a:t> Linked lists are dynamic data structures that can grow or shrink in size during program execution, providing more flexibility in managing data.</a:t>
            </a:r>
            <a:endParaRPr b="0" lang="en-IN" sz="1350" spc="-1" strike="noStrike">
              <a:latin typeface="Arial"/>
            </a:endParaRPr>
          </a:p>
          <a:p>
            <a:pPr>
              <a:lnSpc>
                <a:spcPct val="100000"/>
              </a:lnSpc>
              <a:buNone/>
            </a:pPr>
            <a:endParaRPr b="0" lang="en-IN" sz="135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3" name="PlaceHolder 1"/>
          <p:cNvSpPr>
            <a:spLocks noGrp="1"/>
          </p:cNvSpPr>
          <p:nvPr>
            <p:ph type="title"/>
          </p:nvPr>
        </p:nvSpPr>
        <p:spPr>
          <a:xfrm>
            <a:off x="720000" y="539280"/>
            <a:ext cx="7703640" cy="477720"/>
          </a:xfrm>
          <a:prstGeom prst="rect">
            <a:avLst/>
          </a:prstGeom>
          <a:noFill/>
          <a:ln w="0">
            <a:noFill/>
          </a:ln>
        </p:spPr>
        <p:txBody>
          <a:bodyPr tIns="91440" bIns="91440" anchor="ctr">
            <a:noAutofit/>
          </a:bodyPr>
          <a:p>
            <a:pPr algn="ctr">
              <a:lnSpc>
                <a:spcPct val="100000"/>
              </a:lnSpc>
              <a:buNone/>
              <a:tabLst>
                <a:tab algn="l" pos="0"/>
              </a:tabLst>
            </a:pPr>
            <a:r>
              <a:rPr b="0" lang="en" sz="3200" spc="-1" strike="noStrike">
                <a:solidFill>
                  <a:srgbClr val="e84987"/>
                </a:solidFill>
                <a:latin typeface="Alfa Slab One"/>
                <a:ea typeface="Alfa Slab One"/>
              </a:rPr>
              <a:t>Performance </a:t>
            </a:r>
            <a:r>
              <a:rPr b="0" lang="en" sz="3200" spc="-1" strike="noStrike">
                <a:solidFill>
                  <a:srgbClr val="84bde7"/>
                </a:solidFill>
                <a:latin typeface="Alfa Slab One"/>
                <a:ea typeface="Alfa Slab One"/>
              </a:rPr>
              <a:t>Test</a:t>
            </a:r>
            <a:endParaRPr b="0" lang="en-IN" sz="3200" spc="-1" strike="noStrike">
              <a:solidFill>
                <a:srgbClr val="000000"/>
              </a:solidFill>
              <a:latin typeface="Arial"/>
            </a:endParaRPr>
          </a:p>
        </p:txBody>
      </p:sp>
      <p:sp>
        <p:nvSpPr>
          <p:cNvPr id="1904" name="Google Shape;2711;p47"/>
          <p:cNvSpPr/>
          <p:nvPr/>
        </p:nvSpPr>
        <p:spPr>
          <a:xfrm>
            <a:off x="655200" y="1419840"/>
            <a:ext cx="3036240" cy="676080"/>
          </a:xfrm>
          <a:prstGeom prst="roundRect">
            <a:avLst>
              <a:gd name="adj" fmla="val 0"/>
            </a:avLst>
          </a:prstGeom>
          <a:solidFill>
            <a:schemeClr val="lt2"/>
          </a:solidFill>
          <a:ln w="19050">
            <a:solidFill>
              <a:srgbClr val="ffffff"/>
            </a:solidFill>
            <a:round/>
          </a:ln>
        </p:spPr>
        <p:style>
          <a:lnRef idx="0"/>
          <a:fillRef idx="0"/>
          <a:effectRef idx="0"/>
          <a:fontRef idx="minor"/>
        </p:style>
        <p:txBody>
          <a:bodyPr tIns="91440" bIns="91440" anchor="ctr">
            <a:noAutofit/>
          </a:bodyPr>
          <a:p>
            <a:pPr algn="ctr">
              <a:lnSpc>
                <a:spcPct val="100000"/>
              </a:lnSpc>
              <a:buNone/>
              <a:tabLst>
                <a:tab algn="l" pos="0"/>
              </a:tabLst>
            </a:pPr>
            <a:r>
              <a:rPr b="0" lang="en" sz="1900" spc="-1" strike="noStrike">
                <a:solidFill>
                  <a:srgbClr val="e84987"/>
                </a:solidFill>
                <a:latin typeface="Alfa Slab One"/>
                <a:ea typeface="Alfa Slab One"/>
              </a:rPr>
              <a:t>Complexity Analysis</a:t>
            </a:r>
            <a:endParaRPr b="0" lang="en-IN" sz="1900" spc="-1" strike="noStrike">
              <a:latin typeface="Arial"/>
            </a:endParaRPr>
          </a:p>
        </p:txBody>
      </p:sp>
      <p:sp>
        <p:nvSpPr>
          <p:cNvPr id="1905" name="Google Shape;2712;p47"/>
          <p:cNvSpPr/>
          <p:nvPr/>
        </p:nvSpPr>
        <p:spPr>
          <a:xfrm>
            <a:off x="2284200" y="2245320"/>
            <a:ext cx="1407240" cy="817920"/>
          </a:xfrm>
          <a:prstGeom prst="roundRect">
            <a:avLst>
              <a:gd name="adj" fmla="val 0"/>
            </a:avLst>
          </a:prstGeom>
          <a:solidFill>
            <a:schemeClr val="lt2"/>
          </a:solidFill>
          <a:ln w="19050">
            <a:solidFill>
              <a:srgbClr val="ffffff"/>
            </a:solidFill>
            <a:round/>
          </a:ln>
        </p:spPr>
        <p:style>
          <a:lnRef idx="0"/>
          <a:fillRef idx="0"/>
          <a:effectRef idx="0"/>
          <a:fontRef idx="minor"/>
        </p:style>
      </p:sp>
      <p:sp>
        <p:nvSpPr>
          <p:cNvPr id="1906" name="Google Shape;2713;p47"/>
          <p:cNvSpPr/>
          <p:nvPr/>
        </p:nvSpPr>
        <p:spPr>
          <a:xfrm>
            <a:off x="2292840" y="3213000"/>
            <a:ext cx="1424520" cy="829080"/>
          </a:xfrm>
          <a:prstGeom prst="roundRect">
            <a:avLst>
              <a:gd name="adj" fmla="val 0"/>
            </a:avLst>
          </a:prstGeom>
          <a:solidFill>
            <a:schemeClr val="lt2"/>
          </a:solidFill>
          <a:ln w="19050">
            <a:solidFill>
              <a:srgbClr val="ffffff"/>
            </a:solidFill>
            <a:round/>
          </a:ln>
        </p:spPr>
        <p:style>
          <a:lnRef idx="0"/>
          <a:fillRef idx="0"/>
          <a:effectRef idx="0"/>
          <a:fontRef idx="minor"/>
        </p:style>
      </p:sp>
      <p:sp>
        <p:nvSpPr>
          <p:cNvPr id="1907" name="Google Shape;2714;p47"/>
          <p:cNvSpPr/>
          <p:nvPr/>
        </p:nvSpPr>
        <p:spPr>
          <a:xfrm>
            <a:off x="659880" y="2252880"/>
            <a:ext cx="1424520" cy="810720"/>
          </a:xfrm>
          <a:prstGeom prst="roundRect">
            <a:avLst>
              <a:gd name="adj" fmla="val 0"/>
            </a:avLst>
          </a:prstGeom>
          <a:solidFill>
            <a:schemeClr val="lt2"/>
          </a:solidFill>
          <a:ln w="19050">
            <a:solidFill>
              <a:srgbClr val="ffffff"/>
            </a:solidFill>
            <a:round/>
          </a:ln>
        </p:spPr>
        <p:style>
          <a:lnRef idx="0"/>
          <a:fillRef idx="0"/>
          <a:effectRef idx="0"/>
          <a:fontRef idx="minor"/>
        </p:style>
      </p:sp>
      <p:sp>
        <p:nvSpPr>
          <p:cNvPr id="1908" name="Google Shape;2715;p47"/>
          <p:cNvSpPr/>
          <p:nvPr/>
        </p:nvSpPr>
        <p:spPr>
          <a:xfrm>
            <a:off x="655200" y="3200760"/>
            <a:ext cx="1424520" cy="829080"/>
          </a:xfrm>
          <a:prstGeom prst="roundRect">
            <a:avLst>
              <a:gd name="adj" fmla="val 0"/>
            </a:avLst>
          </a:prstGeom>
          <a:solidFill>
            <a:schemeClr val="lt2"/>
          </a:solidFill>
          <a:ln w="19050">
            <a:solidFill>
              <a:srgbClr val="ffffff"/>
            </a:solidFill>
            <a:round/>
          </a:ln>
        </p:spPr>
        <p:style>
          <a:lnRef idx="0"/>
          <a:fillRef idx="0"/>
          <a:effectRef idx="0"/>
          <a:fontRef idx="minor"/>
        </p:style>
      </p:sp>
      <p:sp>
        <p:nvSpPr>
          <p:cNvPr id="1909" name="Google Shape;2716;p47"/>
          <p:cNvSpPr/>
          <p:nvPr/>
        </p:nvSpPr>
        <p:spPr>
          <a:xfrm>
            <a:off x="1220760" y="2727000"/>
            <a:ext cx="762480" cy="380160"/>
          </a:xfrm>
          <a:prstGeom prst="rect">
            <a:avLst/>
          </a:prstGeom>
          <a:noFill/>
          <a:ln w="0">
            <a:noFill/>
          </a:ln>
        </p:spPr>
        <p:style>
          <a:lnRef idx="0"/>
          <a:fillRef idx="0"/>
          <a:effectRef idx="0"/>
          <a:fontRef idx="minor"/>
        </p:style>
        <p:txBody>
          <a:bodyPr lIns="0" rIns="0" tIns="91440" bIns="91440" anchor="ctr">
            <a:noAutofit/>
          </a:bodyPr>
          <a:p>
            <a:pPr algn="ctr">
              <a:lnSpc>
                <a:spcPct val="100000"/>
              </a:lnSpc>
              <a:buNone/>
              <a:tabLst>
                <a:tab algn="l" pos="0"/>
              </a:tabLst>
            </a:pPr>
            <a:r>
              <a:rPr b="0" lang="en" sz="1800" spc="-1" strike="noStrike">
                <a:solidFill>
                  <a:srgbClr val="ffffff"/>
                </a:solidFill>
                <a:latin typeface="Alfa Slab One"/>
                <a:ea typeface="Alfa Slab One"/>
              </a:rPr>
              <a:t>64 kb</a:t>
            </a:r>
            <a:endParaRPr b="0" lang="en-IN" sz="1800" spc="-1" strike="noStrike">
              <a:latin typeface="Arial"/>
            </a:endParaRPr>
          </a:p>
        </p:txBody>
      </p:sp>
      <p:sp>
        <p:nvSpPr>
          <p:cNvPr id="1910" name="Google Shape;2717;p47"/>
          <p:cNvSpPr/>
          <p:nvPr/>
        </p:nvSpPr>
        <p:spPr>
          <a:xfrm>
            <a:off x="1135440" y="2345400"/>
            <a:ext cx="929880" cy="380160"/>
          </a:xfrm>
          <a:prstGeom prst="rect">
            <a:avLst/>
          </a:prstGeom>
          <a:noFill/>
          <a:ln w="0">
            <a:noFill/>
          </a:ln>
        </p:spPr>
        <p:style>
          <a:lnRef idx="0"/>
          <a:fillRef idx="0"/>
          <a:effectRef idx="0"/>
          <a:fontRef idx="minor"/>
        </p:style>
        <p:txBody>
          <a:bodyPr lIns="0" rIns="0" tIns="91440" bIns="91440" anchor="ctr">
            <a:noAutofit/>
          </a:bodyPr>
          <a:p>
            <a:pPr algn="ctr">
              <a:lnSpc>
                <a:spcPct val="100000"/>
              </a:lnSpc>
              <a:buNone/>
              <a:tabLst>
                <a:tab algn="l" pos="0"/>
              </a:tabLst>
            </a:pPr>
            <a:r>
              <a:rPr b="0" lang="en" sz="1400" spc="-1" strike="noStrike">
                <a:solidFill>
                  <a:srgbClr val="ffffff"/>
                </a:solidFill>
                <a:latin typeface="Assistant"/>
                <a:ea typeface="Assistant"/>
              </a:rPr>
              <a:t>Size of Application</a:t>
            </a:r>
            <a:endParaRPr b="0" lang="en-IN" sz="1400" spc="-1" strike="noStrike">
              <a:latin typeface="Arial"/>
            </a:endParaRPr>
          </a:p>
        </p:txBody>
      </p:sp>
      <p:sp>
        <p:nvSpPr>
          <p:cNvPr id="1911" name="Google Shape;2718;p47"/>
          <p:cNvSpPr/>
          <p:nvPr/>
        </p:nvSpPr>
        <p:spPr>
          <a:xfrm>
            <a:off x="1207080" y="3678480"/>
            <a:ext cx="823320" cy="303840"/>
          </a:xfrm>
          <a:prstGeom prst="rect">
            <a:avLst/>
          </a:prstGeom>
          <a:noFill/>
          <a:ln w="0">
            <a:noFill/>
          </a:ln>
        </p:spPr>
        <p:style>
          <a:lnRef idx="0"/>
          <a:fillRef idx="0"/>
          <a:effectRef idx="0"/>
          <a:fontRef idx="minor"/>
        </p:style>
        <p:txBody>
          <a:bodyPr lIns="0" rIns="0" tIns="182880" bIns="182880" anchor="ctr">
            <a:noAutofit/>
          </a:bodyPr>
          <a:p>
            <a:pPr algn="ctr">
              <a:lnSpc>
                <a:spcPct val="100000"/>
              </a:lnSpc>
              <a:buNone/>
              <a:tabLst>
                <a:tab algn="l" pos="0"/>
              </a:tabLst>
            </a:pPr>
            <a:r>
              <a:rPr b="0" lang="en" sz="2000" spc="-1" strike="noStrike">
                <a:solidFill>
                  <a:srgbClr val="ffffff"/>
                </a:solidFill>
                <a:latin typeface="Alfa Slab One"/>
                <a:ea typeface="Alfa Slab One"/>
              </a:rPr>
              <a:t>O(1)</a:t>
            </a:r>
            <a:endParaRPr b="0" lang="en-IN" sz="2000" spc="-1" strike="noStrike">
              <a:latin typeface="Arial"/>
            </a:endParaRPr>
          </a:p>
        </p:txBody>
      </p:sp>
      <p:sp>
        <p:nvSpPr>
          <p:cNvPr id="1912" name="Google Shape;2719;p47"/>
          <p:cNvSpPr/>
          <p:nvPr/>
        </p:nvSpPr>
        <p:spPr>
          <a:xfrm>
            <a:off x="1199160" y="3280680"/>
            <a:ext cx="823320" cy="303840"/>
          </a:xfrm>
          <a:prstGeom prst="rect">
            <a:avLst/>
          </a:prstGeom>
          <a:noFill/>
          <a:ln w="0">
            <a:noFill/>
          </a:ln>
        </p:spPr>
        <p:style>
          <a:lnRef idx="0"/>
          <a:fillRef idx="0"/>
          <a:effectRef idx="0"/>
          <a:fontRef idx="minor"/>
        </p:style>
        <p:txBody>
          <a:bodyPr lIns="0" rIns="0" tIns="182880" bIns="182880" anchor="ctr">
            <a:noAutofit/>
          </a:bodyPr>
          <a:p>
            <a:pPr algn="ctr">
              <a:lnSpc>
                <a:spcPct val="100000"/>
              </a:lnSpc>
              <a:buNone/>
              <a:tabLst>
                <a:tab algn="l" pos="0"/>
              </a:tabLst>
            </a:pPr>
            <a:r>
              <a:rPr b="0" lang="en" sz="1400" spc="-1" strike="noStrike">
                <a:solidFill>
                  <a:srgbClr val="ffffff"/>
                </a:solidFill>
                <a:latin typeface="Assistant"/>
                <a:ea typeface="Assistant"/>
              </a:rPr>
              <a:t>Time for Insertion</a:t>
            </a:r>
            <a:endParaRPr b="0" lang="en-IN" sz="1400" spc="-1" strike="noStrike">
              <a:latin typeface="Arial"/>
            </a:endParaRPr>
          </a:p>
        </p:txBody>
      </p:sp>
      <p:sp>
        <p:nvSpPr>
          <p:cNvPr id="1913" name="Google Shape;2720;p47"/>
          <p:cNvSpPr/>
          <p:nvPr/>
        </p:nvSpPr>
        <p:spPr>
          <a:xfrm>
            <a:off x="2811600" y="2720520"/>
            <a:ext cx="823320" cy="303840"/>
          </a:xfrm>
          <a:prstGeom prst="rect">
            <a:avLst/>
          </a:prstGeom>
          <a:noFill/>
          <a:ln w="0">
            <a:noFill/>
          </a:ln>
        </p:spPr>
        <p:style>
          <a:lnRef idx="0"/>
          <a:fillRef idx="0"/>
          <a:effectRef idx="0"/>
          <a:fontRef idx="minor"/>
        </p:style>
        <p:txBody>
          <a:bodyPr lIns="0" rIns="0" tIns="182880" bIns="182880" anchor="ctr">
            <a:noAutofit/>
          </a:bodyPr>
          <a:p>
            <a:pPr algn="ctr">
              <a:lnSpc>
                <a:spcPct val="100000"/>
              </a:lnSpc>
              <a:buNone/>
              <a:tabLst>
                <a:tab algn="l" pos="0"/>
              </a:tabLst>
            </a:pPr>
            <a:r>
              <a:rPr b="0" lang="en" sz="2000" spc="-1" strike="noStrike">
                <a:solidFill>
                  <a:srgbClr val="ffffff"/>
                </a:solidFill>
                <a:latin typeface="Alfa Slab One"/>
                <a:ea typeface="Alfa Slab One"/>
              </a:rPr>
              <a:t>O(n)</a:t>
            </a:r>
            <a:endParaRPr b="0" lang="en-IN" sz="2000" spc="-1" strike="noStrike">
              <a:latin typeface="Arial"/>
            </a:endParaRPr>
          </a:p>
        </p:txBody>
      </p:sp>
      <p:sp>
        <p:nvSpPr>
          <p:cNvPr id="1914" name="Google Shape;2721;p47"/>
          <p:cNvSpPr/>
          <p:nvPr/>
        </p:nvSpPr>
        <p:spPr>
          <a:xfrm>
            <a:off x="2811600" y="2363040"/>
            <a:ext cx="823320" cy="303840"/>
          </a:xfrm>
          <a:prstGeom prst="rect">
            <a:avLst/>
          </a:prstGeom>
          <a:noFill/>
          <a:ln w="0">
            <a:noFill/>
          </a:ln>
        </p:spPr>
        <p:style>
          <a:lnRef idx="0"/>
          <a:fillRef idx="0"/>
          <a:effectRef idx="0"/>
          <a:fontRef idx="minor"/>
        </p:style>
        <p:txBody>
          <a:bodyPr lIns="0" rIns="0" tIns="182880" bIns="182880" anchor="ctr">
            <a:noAutofit/>
          </a:bodyPr>
          <a:p>
            <a:pPr algn="ctr">
              <a:lnSpc>
                <a:spcPct val="100000"/>
              </a:lnSpc>
              <a:buNone/>
              <a:tabLst>
                <a:tab algn="l" pos="0"/>
              </a:tabLst>
            </a:pPr>
            <a:r>
              <a:rPr b="0" lang="en" sz="1400" spc="-1" strike="noStrike">
                <a:solidFill>
                  <a:srgbClr val="ffffff"/>
                </a:solidFill>
                <a:latin typeface="Assistant"/>
                <a:ea typeface="Assistant"/>
              </a:rPr>
              <a:t>Time for Search</a:t>
            </a:r>
            <a:endParaRPr b="0" lang="en-IN" sz="1400" spc="-1" strike="noStrike">
              <a:latin typeface="Arial"/>
            </a:endParaRPr>
          </a:p>
        </p:txBody>
      </p:sp>
      <p:sp>
        <p:nvSpPr>
          <p:cNvPr id="1915" name="Google Shape;2722;p47"/>
          <p:cNvSpPr/>
          <p:nvPr/>
        </p:nvSpPr>
        <p:spPr>
          <a:xfrm>
            <a:off x="2703960" y="3652920"/>
            <a:ext cx="1021320" cy="303840"/>
          </a:xfrm>
          <a:prstGeom prst="rect">
            <a:avLst/>
          </a:prstGeom>
          <a:noFill/>
          <a:ln w="0">
            <a:noFill/>
          </a:ln>
        </p:spPr>
        <p:style>
          <a:lnRef idx="0"/>
          <a:fillRef idx="0"/>
          <a:effectRef idx="0"/>
          <a:fontRef idx="minor"/>
        </p:style>
        <p:txBody>
          <a:bodyPr lIns="0" rIns="0" tIns="182880" bIns="182880" anchor="ctr">
            <a:noAutofit/>
          </a:bodyPr>
          <a:p>
            <a:pPr algn="ctr">
              <a:lnSpc>
                <a:spcPct val="100000"/>
              </a:lnSpc>
              <a:buNone/>
              <a:tabLst>
                <a:tab algn="l" pos="0"/>
              </a:tabLst>
            </a:pPr>
            <a:r>
              <a:rPr b="0" lang="en-US" sz="2000" spc="-1" strike="noStrike">
                <a:solidFill>
                  <a:srgbClr val="ffffff"/>
                </a:solidFill>
                <a:latin typeface="Alfa Slab One"/>
                <a:ea typeface="Alfa Slab One"/>
              </a:rPr>
              <a:t>.txt</a:t>
            </a:r>
            <a:endParaRPr b="0" lang="en-IN" sz="2000" spc="-1" strike="noStrike">
              <a:latin typeface="Arial"/>
            </a:endParaRPr>
          </a:p>
        </p:txBody>
      </p:sp>
      <p:sp>
        <p:nvSpPr>
          <p:cNvPr id="1916" name="Google Shape;2723;p47"/>
          <p:cNvSpPr/>
          <p:nvPr/>
        </p:nvSpPr>
        <p:spPr>
          <a:xfrm>
            <a:off x="2738160" y="3280680"/>
            <a:ext cx="970200" cy="303840"/>
          </a:xfrm>
          <a:prstGeom prst="rect">
            <a:avLst/>
          </a:prstGeom>
          <a:noFill/>
          <a:ln w="0">
            <a:noFill/>
          </a:ln>
        </p:spPr>
        <p:style>
          <a:lnRef idx="0"/>
          <a:fillRef idx="0"/>
          <a:effectRef idx="0"/>
          <a:fontRef idx="minor"/>
        </p:style>
        <p:txBody>
          <a:bodyPr lIns="0" rIns="0" tIns="182880" bIns="182880" anchor="ctr">
            <a:noAutofit/>
          </a:bodyPr>
          <a:p>
            <a:pPr algn="ctr">
              <a:lnSpc>
                <a:spcPct val="100000"/>
              </a:lnSpc>
              <a:buNone/>
              <a:tabLst>
                <a:tab algn="l" pos="0"/>
              </a:tabLst>
            </a:pPr>
            <a:r>
              <a:rPr b="0" lang="en" sz="1400" spc="-1" strike="noStrike">
                <a:solidFill>
                  <a:srgbClr val="ffffff"/>
                </a:solidFill>
                <a:latin typeface="Assistant"/>
                <a:ea typeface="Assistant"/>
              </a:rPr>
              <a:t> </a:t>
            </a:r>
            <a:r>
              <a:rPr b="0" lang="en" sz="1400" spc="-1" strike="noStrike">
                <a:solidFill>
                  <a:srgbClr val="ffffff"/>
                </a:solidFill>
                <a:latin typeface="Assistant"/>
                <a:ea typeface="Assistant"/>
              </a:rPr>
              <a:t>Way of storing data</a:t>
            </a:r>
            <a:endParaRPr b="0" lang="en-IN" sz="1400" spc="-1" strike="noStrike">
              <a:latin typeface="Arial"/>
            </a:endParaRPr>
          </a:p>
        </p:txBody>
      </p:sp>
      <p:grpSp>
        <p:nvGrpSpPr>
          <p:cNvPr id="1917" name="Google Shape;11259;p78"/>
          <p:cNvGrpSpPr/>
          <p:nvPr/>
        </p:nvGrpSpPr>
        <p:grpSpPr>
          <a:xfrm>
            <a:off x="2350800" y="2482200"/>
            <a:ext cx="362160" cy="362160"/>
            <a:chOff x="2350800" y="2482200"/>
            <a:chExt cx="362160" cy="362160"/>
          </a:xfrm>
        </p:grpSpPr>
        <p:sp>
          <p:nvSpPr>
            <p:cNvPr id="1918" name="Google Shape;11260;p78"/>
            <p:cNvSpPr/>
            <p:nvPr/>
          </p:nvSpPr>
          <p:spPr>
            <a:xfrm>
              <a:off x="2350800" y="2482200"/>
              <a:ext cx="362160" cy="362160"/>
            </a:xfrm>
            <a:custGeom>
              <a:avLst/>
              <a:gdLst/>
              <a:ahLst/>
              <a:rect l="l" t="t" r="r" b="b"/>
              <a:pathLst>
                <a:path w="13811" h="13811">
                  <a:moveTo>
                    <a:pt x="6901" y="0"/>
                  </a:moveTo>
                  <a:cubicBezTo>
                    <a:pt x="3092" y="0"/>
                    <a:pt x="0" y="3091"/>
                    <a:pt x="0" y="6900"/>
                  </a:cubicBezTo>
                  <a:cubicBezTo>
                    <a:pt x="0" y="10719"/>
                    <a:pt x="3092" y="13810"/>
                    <a:pt x="6901" y="13810"/>
                  </a:cubicBezTo>
                  <a:cubicBezTo>
                    <a:pt x="10719" y="13810"/>
                    <a:pt x="13810" y="10719"/>
                    <a:pt x="13810" y="6900"/>
                  </a:cubicBezTo>
                  <a:cubicBezTo>
                    <a:pt x="13810" y="3091"/>
                    <a:pt x="10719" y="0"/>
                    <a:pt x="6901" y="0"/>
                  </a:cubicBezTo>
                  <a:close/>
                </a:path>
              </a:pathLst>
            </a:custGeom>
            <a:solidFill>
              <a:srgbClr val="c3cdd5"/>
            </a:solidFill>
            <a:ln w="0">
              <a:noFill/>
            </a:ln>
          </p:spPr>
          <p:style>
            <a:lnRef idx="0"/>
            <a:fillRef idx="0"/>
            <a:effectRef idx="0"/>
            <a:fontRef idx="minor"/>
          </p:style>
        </p:sp>
        <p:sp>
          <p:nvSpPr>
            <p:cNvPr id="1919" name="Google Shape;11261;p78"/>
            <p:cNvSpPr/>
            <p:nvPr/>
          </p:nvSpPr>
          <p:spPr>
            <a:xfrm>
              <a:off x="2378160" y="2509200"/>
              <a:ext cx="308160" cy="308160"/>
            </a:xfrm>
            <a:custGeom>
              <a:avLst/>
              <a:gdLst/>
              <a:ahLst/>
              <a:rect l="l" t="t" r="r" b="b"/>
              <a:pathLst>
                <a:path w="11744" h="11744">
                  <a:moveTo>
                    <a:pt x="5868" y="1"/>
                  </a:moveTo>
                  <a:cubicBezTo>
                    <a:pt x="2633" y="1"/>
                    <a:pt x="1" y="2633"/>
                    <a:pt x="1" y="5867"/>
                  </a:cubicBezTo>
                  <a:cubicBezTo>
                    <a:pt x="1" y="9112"/>
                    <a:pt x="2633" y="11744"/>
                    <a:pt x="5868" y="11744"/>
                  </a:cubicBezTo>
                  <a:cubicBezTo>
                    <a:pt x="9112" y="11744"/>
                    <a:pt x="11744" y="9112"/>
                    <a:pt x="11744" y="5867"/>
                  </a:cubicBezTo>
                  <a:cubicBezTo>
                    <a:pt x="11744" y="2633"/>
                    <a:pt x="9112" y="1"/>
                    <a:pt x="5868" y="1"/>
                  </a:cubicBezTo>
                  <a:close/>
                </a:path>
              </a:pathLst>
            </a:custGeom>
            <a:solidFill>
              <a:srgbClr val="f0f3f6"/>
            </a:solidFill>
            <a:ln w="0">
              <a:noFill/>
            </a:ln>
          </p:spPr>
          <p:style>
            <a:lnRef idx="0"/>
            <a:fillRef idx="0"/>
            <a:effectRef idx="0"/>
            <a:fontRef idx="minor"/>
          </p:style>
        </p:sp>
        <p:sp>
          <p:nvSpPr>
            <p:cNvPr id="1920" name="Google Shape;11262;p78"/>
            <p:cNvSpPr/>
            <p:nvPr/>
          </p:nvSpPr>
          <p:spPr>
            <a:xfrm>
              <a:off x="2526840" y="2530440"/>
              <a:ext cx="10440" cy="137880"/>
            </a:xfrm>
            <a:custGeom>
              <a:avLst/>
              <a:gdLst/>
              <a:ahLst/>
              <a:rect l="l" t="t" r="r" b="b"/>
              <a:pathLst>
                <a:path w="413" h="5271">
                  <a:moveTo>
                    <a:pt x="206" y="0"/>
                  </a:moveTo>
                  <a:cubicBezTo>
                    <a:pt x="103" y="0"/>
                    <a:pt x="1" y="70"/>
                    <a:pt x="1" y="208"/>
                  </a:cubicBezTo>
                  <a:lnTo>
                    <a:pt x="1" y="5060"/>
                  </a:lnTo>
                  <a:cubicBezTo>
                    <a:pt x="1" y="5175"/>
                    <a:pt x="87" y="5271"/>
                    <a:pt x="202" y="5271"/>
                  </a:cubicBezTo>
                  <a:cubicBezTo>
                    <a:pt x="316" y="5271"/>
                    <a:pt x="412" y="5175"/>
                    <a:pt x="412" y="5060"/>
                  </a:cubicBezTo>
                  <a:lnTo>
                    <a:pt x="412" y="208"/>
                  </a:lnTo>
                  <a:cubicBezTo>
                    <a:pt x="412" y="70"/>
                    <a:pt x="309" y="0"/>
                    <a:pt x="206" y="0"/>
                  </a:cubicBezTo>
                  <a:close/>
                </a:path>
              </a:pathLst>
            </a:custGeom>
            <a:solidFill>
              <a:srgbClr val="657a8d"/>
            </a:solidFill>
            <a:ln w="0">
              <a:noFill/>
            </a:ln>
          </p:spPr>
          <p:style>
            <a:lnRef idx="0"/>
            <a:fillRef idx="0"/>
            <a:effectRef idx="0"/>
            <a:fontRef idx="minor"/>
          </p:style>
        </p:sp>
        <p:sp>
          <p:nvSpPr>
            <p:cNvPr id="1921" name="Google Shape;11263;p78"/>
            <p:cNvSpPr/>
            <p:nvPr/>
          </p:nvSpPr>
          <p:spPr>
            <a:xfrm>
              <a:off x="2524680" y="2658240"/>
              <a:ext cx="141480" cy="10440"/>
            </a:xfrm>
            <a:custGeom>
              <a:avLst/>
              <a:gdLst/>
              <a:ahLst/>
              <a:rect l="l" t="t" r="r" b="b"/>
              <a:pathLst>
                <a:path w="5408" h="412">
                  <a:moveTo>
                    <a:pt x="278" y="0"/>
                  </a:moveTo>
                  <a:cubicBezTo>
                    <a:pt x="0" y="0"/>
                    <a:pt x="0" y="412"/>
                    <a:pt x="278" y="412"/>
                  </a:cubicBezTo>
                  <a:lnTo>
                    <a:pt x="5130" y="412"/>
                  </a:lnTo>
                  <a:cubicBezTo>
                    <a:pt x="5407" y="412"/>
                    <a:pt x="5407" y="0"/>
                    <a:pt x="5130" y="0"/>
                  </a:cubicBezTo>
                  <a:close/>
                </a:path>
              </a:pathLst>
            </a:custGeom>
            <a:solidFill>
              <a:srgbClr val="657a8d"/>
            </a:solidFill>
            <a:ln w="0">
              <a:noFill/>
            </a:ln>
          </p:spPr>
          <p:style>
            <a:lnRef idx="0"/>
            <a:fillRef idx="0"/>
            <a:effectRef idx="0"/>
            <a:fontRef idx="minor"/>
          </p:style>
        </p:sp>
        <p:sp>
          <p:nvSpPr>
            <p:cNvPr id="1922" name="Google Shape;11264;p78"/>
            <p:cNvSpPr/>
            <p:nvPr/>
          </p:nvSpPr>
          <p:spPr>
            <a:xfrm>
              <a:off x="2415960" y="2547360"/>
              <a:ext cx="287640" cy="270000"/>
            </a:xfrm>
            <a:custGeom>
              <a:avLst/>
              <a:gdLst/>
              <a:ahLst/>
              <a:rect l="l" t="t" r="r" b="b"/>
              <a:pathLst>
                <a:path w="10968" h="10290">
                  <a:moveTo>
                    <a:pt x="8278" y="1"/>
                  </a:moveTo>
                  <a:lnTo>
                    <a:pt x="8278" y="1"/>
                  </a:lnTo>
                  <a:cubicBezTo>
                    <a:pt x="10317" y="2327"/>
                    <a:pt x="10192" y="5829"/>
                    <a:pt x="8010" y="8011"/>
                  </a:cubicBezTo>
                  <a:cubicBezTo>
                    <a:pt x="6869" y="9153"/>
                    <a:pt x="5365" y="9731"/>
                    <a:pt x="3858" y="9731"/>
                  </a:cubicBezTo>
                  <a:cubicBezTo>
                    <a:pt x="2485" y="9731"/>
                    <a:pt x="1109" y="9251"/>
                    <a:pt x="0" y="8279"/>
                  </a:cubicBezTo>
                  <a:lnTo>
                    <a:pt x="0" y="8279"/>
                  </a:lnTo>
                  <a:cubicBezTo>
                    <a:pt x="1167" y="9616"/>
                    <a:pt x="2795" y="10290"/>
                    <a:pt x="4426" y="10290"/>
                  </a:cubicBezTo>
                  <a:cubicBezTo>
                    <a:pt x="5924" y="10290"/>
                    <a:pt x="7425" y="9721"/>
                    <a:pt x="8575" y="8576"/>
                  </a:cubicBezTo>
                  <a:cubicBezTo>
                    <a:pt x="10968" y="6174"/>
                    <a:pt x="10843" y="2240"/>
                    <a:pt x="8278" y="1"/>
                  </a:cubicBezTo>
                  <a:close/>
                </a:path>
              </a:pathLst>
            </a:custGeom>
            <a:solidFill>
              <a:srgbClr val="ebeff2"/>
            </a:solidFill>
            <a:ln w="0">
              <a:noFill/>
            </a:ln>
          </p:spPr>
          <p:style>
            <a:lnRef idx="0"/>
            <a:fillRef idx="0"/>
            <a:effectRef idx="0"/>
            <a:fontRef idx="minor"/>
          </p:style>
        </p:sp>
        <p:sp>
          <p:nvSpPr>
            <p:cNvPr id="1923" name="Google Shape;11265;p78"/>
            <p:cNvSpPr/>
            <p:nvPr/>
          </p:nvSpPr>
          <p:spPr>
            <a:xfrm>
              <a:off x="2397600" y="2658240"/>
              <a:ext cx="21960" cy="10440"/>
            </a:xfrm>
            <a:custGeom>
              <a:avLst/>
              <a:gdLst/>
              <a:ahLst/>
              <a:rect l="l" t="t" r="r" b="b"/>
              <a:pathLst>
                <a:path w="853" h="412">
                  <a:moveTo>
                    <a:pt x="278" y="0"/>
                  </a:moveTo>
                  <a:cubicBezTo>
                    <a:pt x="0" y="0"/>
                    <a:pt x="0" y="412"/>
                    <a:pt x="278" y="412"/>
                  </a:cubicBezTo>
                  <a:lnTo>
                    <a:pt x="575" y="412"/>
                  </a:lnTo>
                  <a:cubicBezTo>
                    <a:pt x="852" y="412"/>
                    <a:pt x="852" y="0"/>
                    <a:pt x="575" y="0"/>
                  </a:cubicBezTo>
                  <a:close/>
                </a:path>
              </a:pathLst>
            </a:custGeom>
            <a:solidFill>
              <a:srgbClr val="95a6b4"/>
            </a:solidFill>
            <a:ln w="0">
              <a:noFill/>
            </a:ln>
          </p:spPr>
          <p:style>
            <a:lnRef idx="0"/>
            <a:fillRef idx="0"/>
            <a:effectRef idx="0"/>
            <a:fontRef idx="minor"/>
          </p:style>
        </p:sp>
        <p:sp>
          <p:nvSpPr>
            <p:cNvPr id="1924" name="Google Shape;11266;p78"/>
            <p:cNvSpPr/>
            <p:nvPr/>
          </p:nvSpPr>
          <p:spPr>
            <a:xfrm>
              <a:off x="2526840" y="2777400"/>
              <a:ext cx="10440" cy="18360"/>
            </a:xfrm>
            <a:custGeom>
              <a:avLst/>
              <a:gdLst/>
              <a:ahLst/>
              <a:rect l="l" t="t" r="r" b="b"/>
              <a:pathLst>
                <a:path w="413" h="717">
                  <a:moveTo>
                    <a:pt x="206" y="1"/>
                  </a:moveTo>
                  <a:cubicBezTo>
                    <a:pt x="103" y="1"/>
                    <a:pt x="1" y="70"/>
                    <a:pt x="1" y="209"/>
                  </a:cubicBezTo>
                  <a:lnTo>
                    <a:pt x="1" y="506"/>
                  </a:lnTo>
                  <a:cubicBezTo>
                    <a:pt x="1" y="620"/>
                    <a:pt x="87" y="716"/>
                    <a:pt x="202" y="716"/>
                  </a:cubicBezTo>
                  <a:cubicBezTo>
                    <a:pt x="316" y="716"/>
                    <a:pt x="412" y="620"/>
                    <a:pt x="412" y="506"/>
                  </a:cubicBezTo>
                  <a:lnTo>
                    <a:pt x="412" y="209"/>
                  </a:lnTo>
                  <a:cubicBezTo>
                    <a:pt x="412" y="70"/>
                    <a:pt x="309" y="1"/>
                    <a:pt x="206" y="1"/>
                  </a:cubicBezTo>
                  <a:close/>
                </a:path>
              </a:pathLst>
            </a:custGeom>
            <a:solidFill>
              <a:srgbClr val="95a6b4"/>
            </a:solidFill>
            <a:ln w="0">
              <a:noFill/>
            </a:ln>
          </p:spPr>
          <p:style>
            <a:lnRef idx="0"/>
            <a:fillRef idx="0"/>
            <a:effectRef idx="0"/>
            <a:fontRef idx="minor"/>
          </p:style>
        </p:sp>
        <p:sp>
          <p:nvSpPr>
            <p:cNvPr id="1925" name="Google Shape;11267;p78"/>
            <p:cNvSpPr/>
            <p:nvPr/>
          </p:nvSpPr>
          <p:spPr>
            <a:xfrm>
              <a:off x="2434320" y="2567880"/>
              <a:ext cx="20160" cy="16200"/>
            </a:xfrm>
            <a:custGeom>
              <a:avLst/>
              <a:gdLst/>
              <a:ahLst/>
              <a:rect l="l" t="t" r="r" b="b"/>
              <a:pathLst>
                <a:path w="787" h="629">
                  <a:moveTo>
                    <a:pt x="293" y="1"/>
                  </a:moveTo>
                  <a:cubicBezTo>
                    <a:pt x="136" y="1"/>
                    <a:pt x="1" y="204"/>
                    <a:pt x="148" y="351"/>
                  </a:cubicBezTo>
                  <a:lnTo>
                    <a:pt x="358" y="571"/>
                  </a:lnTo>
                  <a:cubicBezTo>
                    <a:pt x="397" y="609"/>
                    <a:pt x="445" y="628"/>
                    <a:pt x="502" y="628"/>
                  </a:cubicBezTo>
                  <a:cubicBezTo>
                    <a:pt x="506" y="629"/>
                    <a:pt x="509" y="629"/>
                    <a:pt x="513" y="629"/>
                  </a:cubicBezTo>
                  <a:cubicBezTo>
                    <a:pt x="697" y="629"/>
                    <a:pt x="786" y="396"/>
                    <a:pt x="645" y="274"/>
                  </a:cubicBezTo>
                  <a:lnTo>
                    <a:pt x="435" y="64"/>
                  </a:lnTo>
                  <a:cubicBezTo>
                    <a:pt x="390" y="19"/>
                    <a:pt x="341" y="1"/>
                    <a:pt x="293" y="1"/>
                  </a:cubicBezTo>
                  <a:close/>
                </a:path>
              </a:pathLst>
            </a:custGeom>
            <a:solidFill>
              <a:srgbClr val="95a6b4"/>
            </a:solidFill>
            <a:ln w="0">
              <a:noFill/>
            </a:ln>
          </p:spPr>
          <p:style>
            <a:lnRef idx="0"/>
            <a:fillRef idx="0"/>
            <a:effectRef idx="0"/>
            <a:fontRef idx="minor"/>
          </p:style>
        </p:sp>
        <p:sp>
          <p:nvSpPr>
            <p:cNvPr id="1926" name="Google Shape;11268;p78"/>
            <p:cNvSpPr/>
            <p:nvPr/>
          </p:nvSpPr>
          <p:spPr>
            <a:xfrm>
              <a:off x="2608920" y="2742480"/>
              <a:ext cx="20160" cy="16200"/>
            </a:xfrm>
            <a:custGeom>
              <a:avLst/>
              <a:gdLst/>
              <a:ahLst/>
              <a:rect l="l" t="t" r="r" b="b"/>
              <a:pathLst>
                <a:path w="787" h="628">
                  <a:moveTo>
                    <a:pt x="332" y="1"/>
                  </a:moveTo>
                  <a:cubicBezTo>
                    <a:pt x="177" y="1"/>
                    <a:pt x="1" y="236"/>
                    <a:pt x="146" y="350"/>
                  </a:cubicBezTo>
                  <a:lnTo>
                    <a:pt x="356" y="561"/>
                  </a:lnTo>
                  <a:cubicBezTo>
                    <a:pt x="394" y="599"/>
                    <a:pt x="452" y="618"/>
                    <a:pt x="509" y="628"/>
                  </a:cubicBezTo>
                  <a:cubicBezTo>
                    <a:pt x="701" y="628"/>
                    <a:pt x="787" y="398"/>
                    <a:pt x="653" y="264"/>
                  </a:cubicBezTo>
                  <a:lnTo>
                    <a:pt x="442" y="53"/>
                  </a:lnTo>
                  <a:cubicBezTo>
                    <a:pt x="411" y="16"/>
                    <a:pt x="372" y="1"/>
                    <a:pt x="332" y="1"/>
                  </a:cubicBezTo>
                  <a:close/>
                </a:path>
              </a:pathLst>
            </a:custGeom>
            <a:solidFill>
              <a:srgbClr val="95a6b4"/>
            </a:solidFill>
            <a:ln w="0">
              <a:noFill/>
            </a:ln>
          </p:spPr>
          <p:style>
            <a:lnRef idx="0"/>
            <a:fillRef idx="0"/>
            <a:effectRef idx="0"/>
            <a:fontRef idx="minor"/>
          </p:style>
        </p:sp>
        <p:sp>
          <p:nvSpPr>
            <p:cNvPr id="1927" name="Google Shape;11269;p78"/>
            <p:cNvSpPr/>
            <p:nvPr/>
          </p:nvSpPr>
          <p:spPr>
            <a:xfrm>
              <a:off x="2609280" y="2567520"/>
              <a:ext cx="20880" cy="16560"/>
            </a:xfrm>
            <a:custGeom>
              <a:avLst/>
              <a:gdLst/>
              <a:ahLst/>
              <a:rect l="l" t="t" r="r" b="b"/>
              <a:pathLst>
                <a:path w="804" h="641">
                  <a:moveTo>
                    <a:pt x="493" y="0"/>
                  </a:moveTo>
                  <a:cubicBezTo>
                    <a:pt x="444" y="0"/>
                    <a:pt x="392" y="20"/>
                    <a:pt x="345" y="66"/>
                  </a:cubicBezTo>
                  <a:lnTo>
                    <a:pt x="135" y="277"/>
                  </a:lnTo>
                  <a:cubicBezTo>
                    <a:pt x="1" y="411"/>
                    <a:pt x="96" y="640"/>
                    <a:pt x="288" y="640"/>
                  </a:cubicBezTo>
                  <a:cubicBezTo>
                    <a:pt x="336" y="640"/>
                    <a:pt x="393" y="612"/>
                    <a:pt x="431" y="583"/>
                  </a:cubicBezTo>
                  <a:lnTo>
                    <a:pt x="642" y="363"/>
                  </a:lnTo>
                  <a:cubicBezTo>
                    <a:pt x="804" y="216"/>
                    <a:pt x="660" y="0"/>
                    <a:pt x="493" y="0"/>
                  </a:cubicBezTo>
                  <a:close/>
                </a:path>
              </a:pathLst>
            </a:custGeom>
            <a:solidFill>
              <a:srgbClr val="95a6b4"/>
            </a:solidFill>
            <a:ln w="0">
              <a:noFill/>
            </a:ln>
          </p:spPr>
          <p:style>
            <a:lnRef idx="0"/>
            <a:fillRef idx="0"/>
            <a:effectRef idx="0"/>
            <a:fontRef idx="minor"/>
          </p:style>
        </p:sp>
        <p:sp>
          <p:nvSpPr>
            <p:cNvPr id="1928" name="Google Shape;11270;p78"/>
            <p:cNvSpPr/>
            <p:nvPr/>
          </p:nvSpPr>
          <p:spPr>
            <a:xfrm>
              <a:off x="2434680" y="2742480"/>
              <a:ext cx="20520" cy="16560"/>
            </a:xfrm>
            <a:custGeom>
              <a:avLst/>
              <a:gdLst/>
              <a:ahLst/>
              <a:rect l="l" t="t" r="r" b="b"/>
              <a:pathLst>
                <a:path w="789" h="638">
                  <a:moveTo>
                    <a:pt x="496" y="0"/>
                  </a:moveTo>
                  <a:cubicBezTo>
                    <a:pt x="448" y="0"/>
                    <a:pt x="399" y="19"/>
                    <a:pt x="354" y="63"/>
                  </a:cubicBezTo>
                  <a:lnTo>
                    <a:pt x="144" y="274"/>
                  </a:lnTo>
                  <a:cubicBezTo>
                    <a:pt x="0" y="408"/>
                    <a:pt x="96" y="638"/>
                    <a:pt x="287" y="638"/>
                  </a:cubicBezTo>
                  <a:cubicBezTo>
                    <a:pt x="345" y="628"/>
                    <a:pt x="393" y="609"/>
                    <a:pt x="431" y="571"/>
                  </a:cubicBezTo>
                  <a:lnTo>
                    <a:pt x="641" y="360"/>
                  </a:lnTo>
                  <a:cubicBezTo>
                    <a:pt x="789" y="206"/>
                    <a:pt x="653" y="0"/>
                    <a:pt x="496" y="0"/>
                  </a:cubicBezTo>
                  <a:close/>
                </a:path>
              </a:pathLst>
            </a:custGeom>
            <a:solidFill>
              <a:srgbClr val="95a6b4"/>
            </a:solidFill>
            <a:ln w="0">
              <a:noFill/>
            </a:ln>
          </p:spPr>
          <p:style>
            <a:lnRef idx="0"/>
            <a:fillRef idx="0"/>
            <a:effectRef idx="0"/>
            <a:fontRef idx="minor"/>
          </p:style>
        </p:sp>
        <p:sp>
          <p:nvSpPr>
            <p:cNvPr id="1929" name="Google Shape;11271;p78"/>
            <p:cNvSpPr/>
            <p:nvPr/>
          </p:nvSpPr>
          <p:spPr>
            <a:xfrm>
              <a:off x="2406960" y="2608200"/>
              <a:ext cx="22320" cy="13680"/>
            </a:xfrm>
            <a:custGeom>
              <a:avLst/>
              <a:gdLst/>
              <a:ahLst/>
              <a:rect l="l" t="t" r="r" b="b"/>
              <a:pathLst>
                <a:path w="869" h="538">
                  <a:moveTo>
                    <a:pt x="291" y="0"/>
                  </a:moveTo>
                  <a:cubicBezTo>
                    <a:pt x="97" y="0"/>
                    <a:pt x="0" y="312"/>
                    <a:pt x="218" y="404"/>
                  </a:cubicBezTo>
                  <a:lnTo>
                    <a:pt x="495" y="519"/>
                  </a:lnTo>
                  <a:cubicBezTo>
                    <a:pt x="524" y="538"/>
                    <a:pt x="553" y="538"/>
                    <a:pt x="581" y="538"/>
                  </a:cubicBezTo>
                  <a:cubicBezTo>
                    <a:pt x="811" y="538"/>
                    <a:pt x="868" y="222"/>
                    <a:pt x="658" y="136"/>
                  </a:cubicBezTo>
                  <a:lnTo>
                    <a:pt x="380" y="21"/>
                  </a:lnTo>
                  <a:cubicBezTo>
                    <a:pt x="349" y="7"/>
                    <a:pt x="319" y="0"/>
                    <a:pt x="291" y="0"/>
                  </a:cubicBezTo>
                  <a:close/>
                </a:path>
              </a:pathLst>
            </a:custGeom>
            <a:solidFill>
              <a:srgbClr val="95a6b4"/>
            </a:solidFill>
            <a:ln w="0">
              <a:noFill/>
            </a:ln>
          </p:spPr>
          <p:style>
            <a:lnRef idx="0"/>
            <a:fillRef idx="0"/>
            <a:effectRef idx="0"/>
            <a:fontRef idx="minor"/>
          </p:style>
        </p:sp>
        <p:sp>
          <p:nvSpPr>
            <p:cNvPr id="1930" name="Google Shape;11272;p78"/>
            <p:cNvSpPr/>
            <p:nvPr/>
          </p:nvSpPr>
          <p:spPr>
            <a:xfrm>
              <a:off x="2634120" y="2704680"/>
              <a:ext cx="22680" cy="13680"/>
            </a:xfrm>
            <a:custGeom>
              <a:avLst/>
              <a:gdLst/>
              <a:ahLst/>
              <a:rect l="l" t="t" r="r" b="b"/>
              <a:pathLst>
                <a:path w="876" h="537">
                  <a:moveTo>
                    <a:pt x="303" y="1"/>
                  </a:moveTo>
                  <a:cubicBezTo>
                    <a:pt x="99" y="1"/>
                    <a:pt x="0" y="309"/>
                    <a:pt x="228" y="402"/>
                  </a:cubicBezTo>
                  <a:lnTo>
                    <a:pt x="496" y="526"/>
                  </a:lnTo>
                  <a:cubicBezTo>
                    <a:pt x="524" y="536"/>
                    <a:pt x="553" y="536"/>
                    <a:pt x="582" y="536"/>
                  </a:cubicBezTo>
                  <a:cubicBezTo>
                    <a:pt x="585" y="536"/>
                    <a:pt x="589" y="536"/>
                    <a:pt x="592" y="536"/>
                  </a:cubicBezTo>
                  <a:cubicBezTo>
                    <a:pt x="814" y="536"/>
                    <a:pt x="875" y="228"/>
                    <a:pt x="658" y="144"/>
                  </a:cubicBezTo>
                  <a:lnTo>
                    <a:pt x="390" y="19"/>
                  </a:lnTo>
                  <a:cubicBezTo>
                    <a:pt x="360" y="7"/>
                    <a:pt x="330" y="1"/>
                    <a:pt x="303" y="1"/>
                  </a:cubicBezTo>
                  <a:close/>
                </a:path>
              </a:pathLst>
            </a:custGeom>
            <a:solidFill>
              <a:srgbClr val="95a6b4"/>
            </a:solidFill>
            <a:ln w="0">
              <a:noFill/>
            </a:ln>
          </p:spPr>
          <p:style>
            <a:lnRef idx="0"/>
            <a:fillRef idx="0"/>
            <a:effectRef idx="0"/>
            <a:fontRef idx="minor"/>
          </p:style>
        </p:sp>
        <p:sp>
          <p:nvSpPr>
            <p:cNvPr id="1931" name="Google Shape;11273;p78"/>
            <p:cNvSpPr/>
            <p:nvPr/>
          </p:nvSpPr>
          <p:spPr>
            <a:xfrm>
              <a:off x="2572200" y="2540880"/>
              <a:ext cx="16200" cy="17640"/>
            </a:xfrm>
            <a:custGeom>
              <a:avLst/>
              <a:gdLst/>
              <a:ahLst/>
              <a:rect l="l" t="t" r="r" b="b"/>
              <a:pathLst>
                <a:path w="634" h="690">
                  <a:moveTo>
                    <a:pt x="363" y="1"/>
                  </a:moveTo>
                  <a:cubicBezTo>
                    <a:pt x="291" y="1"/>
                    <a:pt x="220" y="37"/>
                    <a:pt x="183" y="125"/>
                  </a:cubicBezTo>
                  <a:lnTo>
                    <a:pt x="58" y="402"/>
                  </a:lnTo>
                  <a:cubicBezTo>
                    <a:pt x="1" y="536"/>
                    <a:pt x="106" y="689"/>
                    <a:pt x="250" y="689"/>
                  </a:cubicBezTo>
                  <a:cubicBezTo>
                    <a:pt x="336" y="689"/>
                    <a:pt x="412" y="641"/>
                    <a:pt x="451" y="565"/>
                  </a:cubicBezTo>
                  <a:lnTo>
                    <a:pt x="565" y="287"/>
                  </a:lnTo>
                  <a:cubicBezTo>
                    <a:pt x="634" y="126"/>
                    <a:pt x="497" y="1"/>
                    <a:pt x="363" y="1"/>
                  </a:cubicBezTo>
                  <a:close/>
                </a:path>
              </a:pathLst>
            </a:custGeom>
            <a:solidFill>
              <a:srgbClr val="95a6b4"/>
            </a:solidFill>
            <a:ln w="0">
              <a:noFill/>
            </a:ln>
          </p:spPr>
          <p:style>
            <a:lnRef idx="0"/>
            <a:fillRef idx="0"/>
            <a:effectRef idx="0"/>
            <a:fontRef idx="minor"/>
          </p:style>
        </p:sp>
        <p:sp>
          <p:nvSpPr>
            <p:cNvPr id="1932" name="Google Shape;11274;p78"/>
            <p:cNvSpPr/>
            <p:nvPr/>
          </p:nvSpPr>
          <p:spPr>
            <a:xfrm>
              <a:off x="2475720" y="2768040"/>
              <a:ext cx="16200" cy="18000"/>
            </a:xfrm>
            <a:custGeom>
              <a:avLst/>
              <a:gdLst/>
              <a:ahLst/>
              <a:rect l="l" t="t" r="r" b="b"/>
              <a:pathLst>
                <a:path w="633" h="696">
                  <a:moveTo>
                    <a:pt x="365" y="0"/>
                  </a:moveTo>
                  <a:cubicBezTo>
                    <a:pt x="292" y="0"/>
                    <a:pt x="220" y="39"/>
                    <a:pt x="182" y="131"/>
                  </a:cubicBezTo>
                  <a:lnTo>
                    <a:pt x="58" y="399"/>
                  </a:lnTo>
                  <a:cubicBezTo>
                    <a:pt x="0" y="542"/>
                    <a:pt x="106" y="695"/>
                    <a:pt x="259" y="695"/>
                  </a:cubicBezTo>
                  <a:cubicBezTo>
                    <a:pt x="335" y="695"/>
                    <a:pt x="412" y="638"/>
                    <a:pt x="450" y="561"/>
                  </a:cubicBezTo>
                  <a:lnTo>
                    <a:pt x="565" y="293"/>
                  </a:lnTo>
                  <a:cubicBezTo>
                    <a:pt x="633" y="127"/>
                    <a:pt x="498" y="0"/>
                    <a:pt x="365" y="0"/>
                  </a:cubicBezTo>
                  <a:close/>
                </a:path>
              </a:pathLst>
            </a:custGeom>
            <a:solidFill>
              <a:srgbClr val="95a6b4"/>
            </a:solidFill>
            <a:ln w="0">
              <a:noFill/>
            </a:ln>
          </p:spPr>
          <p:style>
            <a:lnRef idx="0"/>
            <a:fillRef idx="0"/>
            <a:effectRef idx="0"/>
            <a:fontRef idx="minor"/>
          </p:style>
        </p:sp>
        <p:sp>
          <p:nvSpPr>
            <p:cNvPr id="1933" name="Google Shape;11275;p78"/>
            <p:cNvSpPr/>
            <p:nvPr/>
          </p:nvSpPr>
          <p:spPr>
            <a:xfrm>
              <a:off x="2477880" y="2540160"/>
              <a:ext cx="15480" cy="17640"/>
            </a:xfrm>
            <a:custGeom>
              <a:avLst/>
              <a:gdLst/>
              <a:ahLst/>
              <a:rect l="l" t="t" r="r" b="b"/>
              <a:pathLst>
                <a:path w="608" h="689">
                  <a:moveTo>
                    <a:pt x="266" y="0"/>
                  </a:moveTo>
                  <a:cubicBezTo>
                    <a:pt x="134" y="0"/>
                    <a:pt x="1" y="122"/>
                    <a:pt x="62" y="287"/>
                  </a:cubicBezTo>
                  <a:lnTo>
                    <a:pt x="177" y="564"/>
                  </a:lnTo>
                  <a:cubicBezTo>
                    <a:pt x="215" y="641"/>
                    <a:pt x="291" y="688"/>
                    <a:pt x="368" y="688"/>
                  </a:cubicBezTo>
                  <a:cubicBezTo>
                    <a:pt x="512" y="679"/>
                    <a:pt x="607" y="545"/>
                    <a:pt x="569" y="411"/>
                  </a:cubicBezTo>
                  <a:lnTo>
                    <a:pt x="454" y="133"/>
                  </a:lnTo>
                  <a:cubicBezTo>
                    <a:pt x="416" y="40"/>
                    <a:pt x="341" y="0"/>
                    <a:pt x="266" y="0"/>
                  </a:cubicBezTo>
                  <a:close/>
                </a:path>
              </a:pathLst>
            </a:custGeom>
            <a:solidFill>
              <a:srgbClr val="95a6b4"/>
            </a:solidFill>
            <a:ln w="0">
              <a:noFill/>
            </a:ln>
          </p:spPr>
          <p:style>
            <a:lnRef idx="0"/>
            <a:fillRef idx="0"/>
            <a:effectRef idx="0"/>
            <a:fontRef idx="minor"/>
          </p:style>
        </p:sp>
        <p:sp>
          <p:nvSpPr>
            <p:cNvPr id="1934" name="Google Shape;11276;p78"/>
            <p:cNvSpPr/>
            <p:nvPr/>
          </p:nvSpPr>
          <p:spPr>
            <a:xfrm>
              <a:off x="2570040" y="2768760"/>
              <a:ext cx="16200" cy="18000"/>
            </a:xfrm>
            <a:custGeom>
              <a:avLst/>
              <a:gdLst/>
              <a:ahLst/>
              <a:rect l="l" t="t" r="r" b="b"/>
              <a:pathLst>
                <a:path w="624" h="696">
                  <a:moveTo>
                    <a:pt x="272" y="1"/>
                  </a:moveTo>
                  <a:cubicBezTo>
                    <a:pt x="140" y="1"/>
                    <a:pt x="1" y="128"/>
                    <a:pt x="69" y="294"/>
                  </a:cubicBezTo>
                  <a:lnTo>
                    <a:pt x="184" y="572"/>
                  </a:lnTo>
                  <a:cubicBezTo>
                    <a:pt x="212" y="648"/>
                    <a:pt x="289" y="696"/>
                    <a:pt x="375" y="696"/>
                  </a:cubicBezTo>
                  <a:cubicBezTo>
                    <a:pt x="518" y="696"/>
                    <a:pt x="624" y="552"/>
                    <a:pt x="566" y="409"/>
                  </a:cubicBezTo>
                  <a:lnTo>
                    <a:pt x="451" y="131"/>
                  </a:lnTo>
                  <a:cubicBezTo>
                    <a:pt x="417" y="39"/>
                    <a:pt x="346" y="1"/>
                    <a:pt x="272" y="1"/>
                  </a:cubicBezTo>
                  <a:close/>
                </a:path>
              </a:pathLst>
            </a:custGeom>
            <a:solidFill>
              <a:srgbClr val="95a6b4"/>
            </a:solidFill>
            <a:ln w="0">
              <a:noFill/>
            </a:ln>
          </p:spPr>
          <p:style>
            <a:lnRef idx="0"/>
            <a:fillRef idx="0"/>
            <a:effectRef idx="0"/>
            <a:fontRef idx="minor"/>
          </p:style>
        </p:sp>
        <p:sp>
          <p:nvSpPr>
            <p:cNvPr id="1935" name="Google Shape;11277;p78"/>
            <p:cNvSpPr/>
            <p:nvPr/>
          </p:nvSpPr>
          <p:spPr>
            <a:xfrm>
              <a:off x="2635560" y="2610360"/>
              <a:ext cx="22680" cy="13680"/>
            </a:xfrm>
            <a:custGeom>
              <a:avLst/>
              <a:gdLst/>
              <a:ahLst/>
              <a:rect l="l" t="t" r="r" b="b"/>
              <a:pathLst>
                <a:path w="874" h="533">
                  <a:moveTo>
                    <a:pt x="570" y="0"/>
                  </a:moveTo>
                  <a:cubicBezTo>
                    <a:pt x="544" y="0"/>
                    <a:pt x="517" y="5"/>
                    <a:pt x="489" y="16"/>
                  </a:cubicBezTo>
                  <a:lnTo>
                    <a:pt x="212" y="131"/>
                  </a:lnTo>
                  <a:cubicBezTo>
                    <a:pt x="1" y="217"/>
                    <a:pt x="58" y="532"/>
                    <a:pt x="288" y="532"/>
                  </a:cubicBezTo>
                  <a:cubicBezTo>
                    <a:pt x="317" y="532"/>
                    <a:pt x="345" y="532"/>
                    <a:pt x="374" y="523"/>
                  </a:cubicBezTo>
                  <a:lnTo>
                    <a:pt x="652" y="408"/>
                  </a:lnTo>
                  <a:cubicBezTo>
                    <a:pt x="873" y="314"/>
                    <a:pt x="776" y="0"/>
                    <a:pt x="570" y="0"/>
                  </a:cubicBezTo>
                  <a:close/>
                </a:path>
              </a:pathLst>
            </a:custGeom>
            <a:solidFill>
              <a:srgbClr val="95a6b4"/>
            </a:solidFill>
            <a:ln w="0">
              <a:noFill/>
            </a:ln>
          </p:spPr>
          <p:style>
            <a:lnRef idx="0"/>
            <a:fillRef idx="0"/>
            <a:effectRef idx="0"/>
            <a:fontRef idx="minor"/>
          </p:style>
        </p:sp>
        <p:sp>
          <p:nvSpPr>
            <p:cNvPr id="1936" name="Google Shape;11278;p78"/>
            <p:cNvSpPr/>
            <p:nvPr/>
          </p:nvSpPr>
          <p:spPr>
            <a:xfrm>
              <a:off x="2406600" y="2702520"/>
              <a:ext cx="22320" cy="13680"/>
            </a:xfrm>
            <a:custGeom>
              <a:avLst/>
              <a:gdLst/>
              <a:ahLst/>
              <a:rect l="l" t="t" r="r" b="b"/>
              <a:pathLst>
                <a:path w="870" h="536">
                  <a:moveTo>
                    <a:pt x="574" y="1"/>
                  </a:moveTo>
                  <a:cubicBezTo>
                    <a:pt x="547" y="1"/>
                    <a:pt x="519" y="6"/>
                    <a:pt x="488" y="19"/>
                  </a:cubicBezTo>
                  <a:lnTo>
                    <a:pt x="211" y="133"/>
                  </a:lnTo>
                  <a:cubicBezTo>
                    <a:pt x="0" y="220"/>
                    <a:pt x="58" y="535"/>
                    <a:pt x="288" y="535"/>
                  </a:cubicBezTo>
                  <a:cubicBezTo>
                    <a:pt x="316" y="535"/>
                    <a:pt x="345" y="526"/>
                    <a:pt x="364" y="516"/>
                  </a:cubicBezTo>
                  <a:lnTo>
                    <a:pt x="642" y="401"/>
                  </a:lnTo>
                  <a:cubicBezTo>
                    <a:pt x="870" y="317"/>
                    <a:pt x="777" y="1"/>
                    <a:pt x="574" y="1"/>
                  </a:cubicBezTo>
                  <a:close/>
                </a:path>
              </a:pathLst>
            </a:custGeom>
            <a:solidFill>
              <a:srgbClr val="95a6b4"/>
            </a:solidFill>
            <a:ln w="0">
              <a:noFill/>
            </a:ln>
          </p:spPr>
          <p:style>
            <a:lnRef idx="0"/>
            <a:fillRef idx="0"/>
            <a:effectRef idx="0"/>
            <a:fontRef idx="minor"/>
          </p:style>
        </p:sp>
      </p:grpSp>
      <p:grpSp>
        <p:nvGrpSpPr>
          <p:cNvPr id="1937" name="Google Shape;11259;p78"/>
          <p:cNvGrpSpPr/>
          <p:nvPr/>
        </p:nvGrpSpPr>
        <p:grpSpPr>
          <a:xfrm>
            <a:off x="805320" y="3419280"/>
            <a:ext cx="362160" cy="362160"/>
            <a:chOff x="805320" y="3419280"/>
            <a:chExt cx="362160" cy="362160"/>
          </a:xfrm>
        </p:grpSpPr>
        <p:sp>
          <p:nvSpPr>
            <p:cNvPr id="1938" name="Google Shape;11260;p78"/>
            <p:cNvSpPr/>
            <p:nvPr/>
          </p:nvSpPr>
          <p:spPr>
            <a:xfrm>
              <a:off x="805320" y="3419280"/>
              <a:ext cx="362160" cy="362160"/>
            </a:xfrm>
            <a:custGeom>
              <a:avLst/>
              <a:gdLst/>
              <a:ahLst/>
              <a:rect l="l" t="t" r="r" b="b"/>
              <a:pathLst>
                <a:path w="13811" h="13811">
                  <a:moveTo>
                    <a:pt x="6901" y="0"/>
                  </a:moveTo>
                  <a:cubicBezTo>
                    <a:pt x="3092" y="0"/>
                    <a:pt x="0" y="3091"/>
                    <a:pt x="0" y="6900"/>
                  </a:cubicBezTo>
                  <a:cubicBezTo>
                    <a:pt x="0" y="10719"/>
                    <a:pt x="3092" y="13810"/>
                    <a:pt x="6901" y="13810"/>
                  </a:cubicBezTo>
                  <a:cubicBezTo>
                    <a:pt x="10719" y="13810"/>
                    <a:pt x="13810" y="10719"/>
                    <a:pt x="13810" y="6900"/>
                  </a:cubicBezTo>
                  <a:cubicBezTo>
                    <a:pt x="13810" y="3091"/>
                    <a:pt x="10719" y="0"/>
                    <a:pt x="6901" y="0"/>
                  </a:cubicBezTo>
                  <a:close/>
                </a:path>
              </a:pathLst>
            </a:custGeom>
            <a:solidFill>
              <a:srgbClr val="c3cdd5"/>
            </a:solidFill>
            <a:ln w="0">
              <a:noFill/>
            </a:ln>
          </p:spPr>
          <p:style>
            <a:lnRef idx="0"/>
            <a:fillRef idx="0"/>
            <a:effectRef idx="0"/>
            <a:fontRef idx="minor"/>
          </p:style>
        </p:sp>
        <p:sp>
          <p:nvSpPr>
            <p:cNvPr id="1939" name="Google Shape;11261;p78"/>
            <p:cNvSpPr/>
            <p:nvPr/>
          </p:nvSpPr>
          <p:spPr>
            <a:xfrm>
              <a:off x="832320" y="3446280"/>
              <a:ext cx="308160" cy="308160"/>
            </a:xfrm>
            <a:custGeom>
              <a:avLst/>
              <a:gdLst/>
              <a:ahLst/>
              <a:rect l="l" t="t" r="r" b="b"/>
              <a:pathLst>
                <a:path w="11744" h="11744">
                  <a:moveTo>
                    <a:pt x="5868" y="1"/>
                  </a:moveTo>
                  <a:cubicBezTo>
                    <a:pt x="2633" y="1"/>
                    <a:pt x="1" y="2633"/>
                    <a:pt x="1" y="5867"/>
                  </a:cubicBezTo>
                  <a:cubicBezTo>
                    <a:pt x="1" y="9112"/>
                    <a:pt x="2633" y="11744"/>
                    <a:pt x="5868" y="11744"/>
                  </a:cubicBezTo>
                  <a:cubicBezTo>
                    <a:pt x="9112" y="11744"/>
                    <a:pt x="11744" y="9112"/>
                    <a:pt x="11744" y="5867"/>
                  </a:cubicBezTo>
                  <a:cubicBezTo>
                    <a:pt x="11744" y="2633"/>
                    <a:pt x="9112" y="1"/>
                    <a:pt x="5868" y="1"/>
                  </a:cubicBezTo>
                  <a:close/>
                </a:path>
              </a:pathLst>
            </a:custGeom>
            <a:solidFill>
              <a:srgbClr val="f0f3f6"/>
            </a:solidFill>
            <a:ln w="0">
              <a:noFill/>
            </a:ln>
          </p:spPr>
          <p:style>
            <a:lnRef idx="0"/>
            <a:fillRef idx="0"/>
            <a:effectRef idx="0"/>
            <a:fontRef idx="minor"/>
          </p:style>
        </p:sp>
        <p:sp>
          <p:nvSpPr>
            <p:cNvPr id="1940" name="Google Shape;11262;p78"/>
            <p:cNvSpPr/>
            <p:nvPr/>
          </p:nvSpPr>
          <p:spPr>
            <a:xfrm>
              <a:off x="981360" y="3467520"/>
              <a:ext cx="10440" cy="137880"/>
            </a:xfrm>
            <a:custGeom>
              <a:avLst/>
              <a:gdLst/>
              <a:ahLst/>
              <a:rect l="l" t="t" r="r" b="b"/>
              <a:pathLst>
                <a:path w="413" h="5271">
                  <a:moveTo>
                    <a:pt x="206" y="0"/>
                  </a:moveTo>
                  <a:cubicBezTo>
                    <a:pt x="103" y="0"/>
                    <a:pt x="1" y="70"/>
                    <a:pt x="1" y="208"/>
                  </a:cubicBezTo>
                  <a:lnTo>
                    <a:pt x="1" y="5060"/>
                  </a:lnTo>
                  <a:cubicBezTo>
                    <a:pt x="1" y="5175"/>
                    <a:pt x="87" y="5271"/>
                    <a:pt x="202" y="5271"/>
                  </a:cubicBezTo>
                  <a:cubicBezTo>
                    <a:pt x="316" y="5271"/>
                    <a:pt x="412" y="5175"/>
                    <a:pt x="412" y="5060"/>
                  </a:cubicBezTo>
                  <a:lnTo>
                    <a:pt x="412" y="208"/>
                  </a:lnTo>
                  <a:cubicBezTo>
                    <a:pt x="412" y="70"/>
                    <a:pt x="309" y="0"/>
                    <a:pt x="206" y="0"/>
                  </a:cubicBezTo>
                  <a:close/>
                </a:path>
              </a:pathLst>
            </a:custGeom>
            <a:solidFill>
              <a:srgbClr val="657a8d"/>
            </a:solidFill>
            <a:ln w="0">
              <a:noFill/>
            </a:ln>
          </p:spPr>
          <p:style>
            <a:lnRef idx="0"/>
            <a:fillRef idx="0"/>
            <a:effectRef idx="0"/>
            <a:fontRef idx="minor"/>
          </p:style>
        </p:sp>
        <p:sp>
          <p:nvSpPr>
            <p:cNvPr id="1941" name="Google Shape;11263;p78"/>
            <p:cNvSpPr/>
            <p:nvPr/>
          </p:nvSpPr>
          <p:spPr>
            <a:xfrm>
              <a:off x="979200" y="3595320"/>
              <a:ext cx="141480" cy="10440"/>
            </a:xfrm>
            <a:custGeom>
              <a:avLst/>
              <a:gdLst/>
              <a:ahLst/>
              <a:rect l="l" t="t" r="r" b="b"/>
              <a:pathLst>
                <a:path w="5408" h="412">
                  <a:moveTo>
                    <a:pt x="278" y="0"/>
                  </a:moveTo>
                  <a:cubicBezTo>
                    <a:pt x="0" y="0"/>
                    <a:pt x="0" y="412"/>
                    <a:pt x="278" y="412"/>
                  </a:cubicBezTo>
                  <a:lnTo>
                    <a:pt x="5130" y="412"/>
                  </a:lnTo>
                  <a:cubicBezTo>
                    <a:pt x="5407" y="412"/>
                    <a:pt x="5407" y="0"/>
                    <a:pt x="5130" y="0"/>
                  </a:cubicBezTo>
                  <a:close/>
                </a:path>
              </a:pathLst>
            </a:custGeom>
            <a:solidFill>
              <a:srgbClr val="657a8d"/>
            </a:solidFill>
            <a:ln w="0">
              <a:noFill/>
            </a:ln>
          </p:spPr>
          <p:style>
            <a:lnRef idx="0"/>
            <a:fillRef idx="0"/>
            <a:effectRef idx="0"/>
            <a:fontRef idx="minor"/>
          </p:style>
        </p:sp>
        <p:sp>
          <p:nvSpPr>
            <p:cNvPr id="1942" name="Google Shape;11264;p78"/>
            <p:cNvSpPr/>
            <p:nvPr/>
          </p:nvSpPr>
          <p:spPr>
            <a:xfrm>
              <a:off x="870480" y="3484440"/>
              <a:ext cx="287640" cy="270000"/>
            </a:xfrm>
            <a:custGeom>
              <a:avLst/>
              <a:gdLst/>
              <a:ahLst/>
              <a:rect l="l" t="t" r="r" b="b"/>
              <a:pathLst>
                <a:path w="10968" h="10290">
                  <a:moveTo>
                    <a:pt x="8278" y="1"/>
                  </a:moveTo>
                  <a:lnTo>
                    <a:pt x="8278" y="1"/>
                  </a:lnTo>
                  <a:cubicBezTo>
                    <a:pt x="10317" y="2327"/>
                    <a:pt x="10192" y="5829"/>
                    <a:pt x="8010" y="8011"/>
                  </a:cubicBezTo>
                  <a:cubicBezTo>
                    <a:pt x="6869" y="9153"/>
                    <a:pt x="5365" y="9731"/>
                    <a:pt x="3858" y="9731"/>
                  </a:cubicBezTo>
                  <a:cubicBezTo>
                    <a:pt x="2485" y="9731"/>
                    <a:pt x="1109" y="9251"/>
                    <a:pt x="0" y="8279"/>
                  </a:cubicBezTo>
                  <a:lnTo>
                    <a:pt x="0" y="8279"/>
                  </a:lnTo>
                  <a:cubicBezTo>
                    <a:pt x="1167" y="9616"/>
                    <a:pt x="2795" y="10290"/>
                    <a:pt x="4426" y="10290"/>
                  </a:cubicBezTo>
                  <a:cubicBezTo>
                    <a:pt x="5924" y="10290"/>
                    <a:pt x="7425" y="9721"/>
                    <a:pt x="8575" y="8576"/>
                  </a:cubicBezTo>
                  <a:cubicBezTo>
                    <a:pt x="10968" y="6174"/>
                    <a:pt x="10843" y="2240"/>
                    <a:pt x="8278" y="1"/>
                  </a:cubicBezTo>
                  <a:close/>
                </a:path>
              </a:pathLst>
            </a:custGeom>
            <a:solidFill>
              <a:srgbClr val="ebeff2"/>
            </a:solidFill>
            <a:ln w="0">
              <a:noFill/>
            </a:ln>
          </p:spPr>
          <p:style>
            <a:lnRef idx="0"/>
            <a:fillRef idx="0"/>
            <a:effectRef idx="0"/>
            <a:fontRef idx="minor"/>
          </p:style>
        </p:sp>
        <p:sp>
          <p:nvSpPr>
            <p:cNvPr id="1943" name="Google Shape;11265;p78"/>
            <p:cNvSpPr/>
            <p:nvPr/>
          </p:nvSpPr>
          <p:spPr>
            <a:xfrm>
              <a:off x="852120" y="3595320"/>
              <a:ext cx="21960" cy="10440"/>
            </a:xfrm>
            <a:custGeom>
              <a:avLst/>
              <a:gdLst/>
              <a:ahLst/>
              <a:rect l="l" t="t" r="r" b="b"/>
              <a:pathLst>
                <a:path w="853" h="412">
                  <a:moveTo>
                    <a:pt x="278" y="0"/>
                  </a:moveTo>
                  <a:cubicBezTo>
                    <a:pt x="0" y="0"/>
                    <a:pt x="0" y="412"/>
                    <a:pt x="278" y="412"/>
                  </a:cubicBezTo>
                  <a:lnTo>
                    <a:pt x="575" y="412"/>
                  </a:lnTo>
                  <a:cubicBezTo>
                    <a:pt x="852" y="412"/>
                    <a:pt x="852" y="0"/>
                    <a:pt x="575" y="0"/>
                  </a:cubicBezTo>
                  <a:close/>
                </a:path>
              </a:pathLst>
            </a:custGeom>
            <a:solidFill>
              <a:srgbClr val="95a6b4"/>
            </a:solidFill>
            <a:ln w="0">
              <a:noFill/>
            </a:ln>
          </p:spPr>
          <p:style>
            <a:lnRef idx="0"/>
            <a:fillRef idx="0"/>
            <a:effectRef idx="0"/>
            <a:fontRef idx="minor"/>
          </p:style>
        </p:sp>
        <p:sp>
          <p:nvSpPr>
            <p:cNvPr id="1944" name="Google Shape;11266;p78"/>
            <p:cNvSpPr/>
            <p:nvPr/>
          </p:nvSpPr>
          <p:spPr>
            <a:xfrm>
              <a:off x="981360" y="3714480"/>
              <a:ext cx="10440" cy="18360"/>
            </a:xfrm>
            <a:custGeom>
              <a:avLst/>
              <a:gdLst/>
              <a:ahLst/>
              <a:rect l="l" t="t" r="r" b="b"/>
              <a:pathLst>
                <a:path w="413" h="717">
                  <a:moveTo>
                    <a:pt x="206" y="1"/>
                  </a:moveTo>
                  <a:cubicBezTo>
                    <a:pt x="103" y="1"/>
                    <a:pt x="1" y="70"/>
                    <a:pt x="1" y="209"/>
                  </a:cubicBezTo>
                  <a:lnTo>
                    <a:pt x="1" y="506"/>
                  </a:lnTo>
                  <a:cubicBezTo>
                    <a:pt x="1" y="620"/>
                    <a:pt x="87" y="716"/>
                    <a:pt x="202" y="716"/>
                  </a:cubicBezTo>
                  <a:cubicBezTo>
                    <a:pt x="316" y="716"/>
                    <a:pt x="412" y="620"/>
                    <a:pt x="412" y="506"/>
                  </a:cubicBezTo>
                  <a:lnTo>
                    <a:pt x="412" y="209"/>
                  </a:lnTo>
                  <a:cubicBezTo>
                    <a:pt x="412" y="70"/>
                    <a:pt x="309" y="1"/>
                    <a:pt x="206" y="1"/>
                  </a:cubicBezTo>
                  <a:close/>
                </a:path>
              </a:pathLst>
            </a:custGeom>
            <a:solidFill>
              <a:srgbClr val="95a6b4"/>
            </a:solidFill>
            <a:ln w="0">
              <a:noFill/>
            </a:ln>
          </p:spPr>
          <p:style>
            <a:lnRef idx="0"/>
            <a:fillRef idx="0"/>
            <a:effectRef idx="0"/>
            <a:fontRef idx="minor"/>
          </p:style>
        </p:sp>
        <p:sp>
          <p:nvSpPr>
            <p:cNvPr id="1945" name="Google Shape;11267;p78"/>
            <p:cNvSpPr/>
            <p:nvPr/>
          </p:nvSpPr>
          <p:spPr>
            <a:xfrm>
              <a:off x="888840" y="3504960"/>
              <a:ext cx="20160" cy="16200"/>
            </a:xfrm>
            <a:custGeom>
              <a:avLst/>
              <a:gdLst/>
              <a:ahLst/>
              <a:rect l="l" t="t" r="r" b="b"/>
              <a:pathLst>
                <a:path w="787" h="629">
                  <a:moveTo>
                    <a:pt x="293" y="1"/>
                  </a:moveTo>
                  <a:cubicBezTo>
                    <a:pt x="136" y="1"/>
                    <a:pt x="1" y="204"/>
                    <a:pt x="148" y="351"/>
                  </a:cubicBezTo>
                  <a:lnTo>
                    <a:pt x="358" y="571"/>
                  </a:lnTo>
                  <a:cubicBezTo>
                    <a:pt x="397" y="609"/>
                    <a:pt x="445" y="628"/>
                    <a:pt x="502" y="628"/>
                  </a:cubicBezTo>
                  <a:cubicBezTo>
                    <a:pt x="506" y="629"/>
                    <a:pt x="509" y="629"/>
                    <a:pt x="513" y="629"/>
                  </a:cubicBezTo>
                  <a:cubicBezTo>
                    <a:pt x="697" y="629"/>
                    <a:pt x="786" y="396"/>
                    <a:pt x="645" y="274"/>
                  </a:cubicBezTo>
                  <a:lnTo>
                    <a:pt x="435" y="64"/>
                  </a:lnTo>
                  <a:cubicBezTo>
                    <a:pt x="390" y="19"/>
                    <a:pt x="341" y="1"/>
                    <a:pt x="293" y="1"/>
                  </a:cubicBezTo>
                  <a:close/>
                </a:path>
              </a:pathLst>
            </a:custGeom>
            <a:solidFill>
              <a:srgbClr val="95a6b4"/>
            </a:solidFill>
            <a:ln w="0">
              <a:noFill/>
            </a:ln>
          </p:spPr>
          <p:style>
            <a:lnRef idx="0"/>
            <a:fillRef idx="0"/>
            <a:effectRef idx="0"/>
            <a:fontRef idx="minor"/>
          </p:style>
        </p:sp>
        <p:sp>
          <p:nvSpPr>
            <p:cNvPr id="1946" name="Google Shape;11268;p78"/>
            <p:cNvSpPr/>
            <p:nvPr/>
          </p:nvSpPr>
          <p:spPr>
            <a:xfrm>
              <a:off x="1063440" y="3679920"/>
              <a:ext cx="20160" cy="16200"/>
            </a:xfrm>
            <a:custGeom>
              <a:avLst/>
              <a:gdLst/>
              <a:ahLst/>
              <a:rect l="l" t="t" r="r" b="b"/>
              <a:pathLst>
                <a:path w="787" h="628">
                  <a:moveTo>
                    <a:pt x="332" y="1"/>
                  </a:moveTo>
                  <a:cubicBezTo>
                    <a:pt x="177" y="1"/>
                    <a:pt x="1" y="236"/>
                    <a:pt x="146" y="350"/>
                  </a:cubicBezTo>
                  <a:lnTo>
                    <a:pt x="356" y="561"/>
                  </a:lnTo>
                  <a:cubicBezTo>
                    <a:pt x="394" y="599"/>
                    <a:pt x="452" y="618"/>
                    <a:pt x="509" y="628"/>
                  </a:cubicBezTo>
                  <a:cubicBezTo>
                    <a:pt x="701" y="628"/>
                    <a:pt x="787" y="398"/>
                    <a:pt x="653" y="264"/>
                  </a:cubicBezTo>
                  <a:lnTo>
                    <a:pt x="442" y="53"/>
                  </a:lnTo>
                  <a:cubicBezTo>
                    <a:pt x="411" y="16"/>
                    <a:pt x="372" y="1"/>
                    <a:pt x="332" y="1"/>
                  </a:cubicBezTo>
                  <a:close/>
                </a:path>
              </a:pathLst>
            </a:custGeom>
            <a:solidFill>
              <a:srgbClr val="95a6b4"/>
            </a:solidFill>
            <a:ln w="0">
              <a:noFill/>
            </a:ln>
          </p:spPr>
          <p:style>
            <a:lnRef idx="0"/>
            <a:fillRef idx="0"/>
            <a:effectRef idx="0"/>
            <a:fontRef idx="minor"/>
          </p:style>
        </p:sp>
        <p:sp>
          <p:nvSpPr>
            <p:cNvPr id="1947" name="Google Shape;11269;p78"/>
            <p:cNvSpPr/>
            <p:nvPr/>
          </p:nvSpPr>
          <p:spPr>
            <a:xfrm>
              <a:off x="1063800" y="3504600"/>
              <a:ext cx="20880" cy="16560"/>
            </a:xfrm>
            <a:custGeom>
              <a:avLst/>
              <a:gdLst/>
              <a:ahLst/>
              <a:rect l="l" t="t" r="r" b="b"/>
              <a:pathLst>
                <a:path w="804" h="641">
                  <a:moveTo>
                    <a:pt x="493" y="0"/>
                  </a:moveTo>
                  <a:cubicBezTo>
                    <a:pt x="444" y="0"/>
                    <a:pt x="392" y="20"/>
                    <a:pt x="345" y="66"/>
                  </a:cubicBezTo>
                  <a:lnTo>
                    <a:pt x="135" y="277"/>
                  </a:lnTo>
                  <a:cubicBezTo>
                    <a:pt x="1" y="411"/>
                    <a:pt x="96" y="640"/>
                    <a:pt x="288" y="640"/>
                  </a:cubicBezTo>
                  <a:cubicBezTo>
                    <a:pt x="336" y="640"/>
                    <a:pt x="393" y="612"/>
                    <a:pt x="431" y="583"/>
                  </a:cubicBezTo>
                  <a:lnTo>
                    <a:pt x="642" y="363"/>
                  </a:lnTo>
                  <a:cubicBezTo>
                    <a:pt x="804" y="216"/>
                    <a:pt x="660" y="0"/>
                    <a:pt x="493" y="0"/>
                  </a:cubicBezTo>
                  <a:close/>
                </a:path>
              </a:pathLst>
            </a:custGeom>
            <a:solidFill>
              <a:srgbClr val="95a6b4"/>
            </a:solidFill>
            <a:ln w="0">
              <a:noFill/>
            </a:ln>
          </p:spPr>
          <p:style>
            <a:lnRef idx="0"/>
            <a:fillRef idx="0"/>
            <a:effectRef idx="0"/>
            <a:fontRef idx="minor"/>
          </p:style>
        </p:sp>
        <p:sp>
          <p:nvSpPr>
            <p:cNvPr id="1948" name="Google Shape;11270;p78"/>
            <p:cNvSpPr/>
            <p:nvPr/>
          </p:nvSpPr>
          <p:spPr>
            <a:xfrm>
              <a:off x="888840" y="3679560"/>
              <a:ext cx="20520" cy="16560"/>
            </a:xfrm>
            <a:custGeom>
              <a:avLst/>
              <a:gdLst/>
              <a:ahLst/>
              <a:rect l="l" t="t" r="r" b="b"/>
              <a:pathLst>
                <a:path w="789" h="638">
                  <a:moveTo>
                    <a:pt x="496" y="0"/>
                  </a:moveTo>
                  <a:cubicBezTo>
                    <a:pt x="448" y="0"/>
                    <a:pt x="399" y="19"/>
                    <a:pt x="354" y="63"/>
                  </a:cubicBezTo>
                  <a:lnTo>
                    <a:pt x="144" y="274"/>
                  </a:lnTo>
                  <a:cubicBezTo>
                    <a:pt x="0" y="408"/>
                    <a:pt x="96" y="638"/>
                    <a:pt x="287" y="638"/>
                  </a:cubicBezTo>
                  <a:cubicBezTo>
                    <a:pt x="345" y="628"/>
                    <a:pt x="393" y="609"/>
                    <a:pt x="431" y="571"/>
                  </a:cubicBezTo>
                  <a:lnTo>
                    <a:pt x="641" y="360"/>
                  </a:lnTo>
                  <a:cubicBezTo>
                    <a:pt x="789" y="206"/>
                    <a:pt x="653" y="0"/>
                    <a:pt x="496" y="0"/>
                  </a:cubicBezTo>
                  <a:close/>
                </a:path>
              </a:pathLst>
            </a:custGeom>
            <a:solidFill>
              <a:srgbClr val="95a6b4"/>
            </a:solidFill>
            <a:ln w="0">
              <a:noFill/>
            </a:ln>
          </p:spPr>
          <p:style>
            <a:lnRef idx="0"/>
            <a:fillRef idx="0"/>
            <a:effectRef idx="0"/>
            <a:fontRef idx="minor"/>
          </p:style>
        </p:sp>
        <p:sp>
          <p:nvSpPr>
            <p:cNvPr id="1949" name="Google Shape;11271;p78"/>
            <p:cNvSpPr/>
            <p:nvPr/>
          </p:nvSpPr>
          <p:spPr>
            <a:xfrm>
              <a:off x="861480" y="3545280"/>
              <a:ext cx="22320" cy="13680"/>
            </a:xfrm>
            <a:custGeom>
              <a:avLst/>
              <a:gdLst/>
              <a:ahLst/>
              <a:rect l="l" t="t" r="r" b="b"/>
              <a:pathLst>
                <a:path w="869" h="538">
                  <a:moveTo>
                    <a:pt x="291" y="0"/>
                  </a:moveTo>
                  <a:cubicBezTo>
                    <a:pt x="97" y="0"/>
                    <a:pt x="0" y="312"/>
                    <a:pt x="218" y="404"/>
                  </a:cubicBezTo>
                  <a:lnTo>
                    <a:pt x="495" y="519"/>
                  </a:lnTo>
                  <a:cubicBezTo>
                    <a:pt x="524" y="538"/>
                    <a:pt x="553" y="538"/>
                    <a:pt x="581" y="538"/>
                  </a:cubicBezTo>
                  <a:cubicBezTo>
                    <a:pt x="811" y="538"/>
                    <a:pt x="868" y="222"/>
                    <a:pt x="658" y="136"/>
                  </a:cubicBezTo>
                  <a:lnTo>
                    <a:pt x="380" y="21"/>
                  </a:lnTo>
                  <a:cubicBezTo>
                    <a:pt x="349" y="7"/>
                    <a:pt x="319" y="0"/>
                    <a:pt x="291" y="0"/>
                  </a:cubicBezTo>
                  <a:close/>
                </a:path>
              </a:pathLst>
            </a:custGeom>
            <a:solidFill>
              <a:srgbClr val="95a6b4"/>
            </a:solidFill>
            <a:ln w="0">
              <a:noFill/>
            </a:ln>
          </p:spPr>
          <p:style>
            <a:lnRef idx="0"/>
            <a:fillRef idx="0"/>
            <a:effectRef idx="0"/>
            <a:fontRef idx="minor"/>
          </p:style>
        </p:sp>
        <p:sp>
          <p:nvSpPr>
            <p:cNvPr id="1950" name="Google Shape;11272;p78"/>
            <p:cNvSpPr/>
            <p:nvPr/>
          </p:nvSpPr>
          <p:spPr>
            <a:xfrm>
              <a:off x="1088640" y="3641760"/>
              <a:ext cx="22680" cy="13680"/>
            </a:xfrm>
            <a:custGeom>
              <a:avLst/>
              <a:gdLst/>
              <a:ahLst/>
              <a:rect l="l" t="t" r="r" b="b"/>
              <a:pathLst>
                <a:path w="876" h="537">
                  <a:moveTo>
                    <a:pt x="303" y="1"/>
                  </a:moveTo>
                  <a:cubicBezTo>
                    <a:pt x="99" y="1"/>
                    <a:pt x="0" y="309"/>
                    <a:pt x="228" y="402"/>
                  </a:cubicBezTo>
                  <a:lnTo>
                    <a:pt x="496" y="526"/>
                  </a:lnTo>
                  <a:cubicBezTo>
                    <a:pt x="524" y="536"/>
                    <a:pt x="553" y="536"/>
                    <a:pt x="582" y="536"/>
                  </a:cubicBezTo>
                  <a:cubicBezTo>
                    <a:pt x="585" y="536"/>
                    <a:pt x="589" y="536"/>
                    <a:pt x="592" y="536"/>
                  </a:cubicBezTo>
                  <a:cubicBezTo>
                    <a:pt x="814" y="536"/>
                    <a:pt x="875" y="228"/>
                    <a:pt x="658" y="144"/>
                  </a:cubicBezTo>
                  <a:lnTo>
                    <a:pt x="390" y="19"/>
                  </a:lnTo>
                  <a:cubicBezTo>
                    <a:pt x="360" y="7"/>
                    <a:pt x="330" y="1"/>
                    <a:pt x="303" y="1"/>
                  </a:cubicBezTo>
                  <a:close/>
                </a:path>
              </a:pathLst>
            </a:custGeom>
            <a:solidFill>
              <a:srgbClr val="95a6b4"/>
            </a:solidFill>
            <a:ln w="0">
              <a:noFill/>
            </a:ln>
          </p:spPr>
          <p:style>
            <a:lnRef idx="0"/>
            <a:fillRef idx="0"/>
            <a:effectRef idx="0"/>
            <a:fontRef idx="minor"/>
          </p:style>
        </p:sp>
        <p:sp>
          <p:nvSpPr>
            <p:cNvPr id="1951" name="Google Shape;11273;p78"/>
            <p:cNvSpPr/>
            <p:nvPr/>
          </p:nvSpPr>
          <p:spPr>
            <a:xfrm>
              <a:off x="1026720" y="3477960"/>
              <a:ext cx="16200" cy="17640"/>
            </a:xfrm>
            <a:custGeom>
              <a:avLst/>
              <a:gdLst/>
              <a:ahLst/>
              <a:rect l="l" t="t" r="r" b="b"/>
              <a:pathLst>
                <a:path w="634" h="690">
                  <a:moveTo>
                    <a:pt x="363" y="1"/>
                  </a:moveTo>
                  <a:cubicBezTo>
                    <a:pt x="291" y="1"/>
                    <a:pt x="220" y="37"/>
                    <a:pt x="183" y="125"/>
                  </a:cubicBezTo>
                  <a:lnTo>
                    <a:pt x="58" y="402"/>
                  </a:lnTo>
                  <a:cubicBezTo>
                    <a:pt x="1" y="536"/>
                    <a:pt x="106" y="689"/>
                    <a:pt x="250" y="689"/>
                  </a:cubicBezTo>
                  <a:cubicBezTo>
                    <a:pt x="336" y="689"/>
                    <a:pt x="412" y="641"/>
                    <a:pt x="451" y="565"/>
                  </a:cubicBezTo>
                  <a:lnTo>
                    <a:pt x="565" y="287"/>
                  </a:lnTo>
                  <a:cubicBezTo>
                    <a:pt x="634" y="126"/>
                    <a:pt x="497" y="1"/>
                    <a:pt x="363" y="1"/>
                  </a:cubicBezTo>
                  <a:close/>
                </a:path>
              </a:pathLst>
            </a:custGeom>
            <a:solidFill>
              <a:srgbClr val="95a6b4"/>
            </a:solidFill>
            <a:ln w="0">
              <a:noFill/>
            </a:ln>
          </p:spPr>
          <p:style>
            <a:lnRef idx="0"/>
            <a:fillRef idx="0"/>
            <a:effectRef idx="0"/>
            <a:fontRef idx="minor"/>
          </p:style>
        </p:sp>
        <p:sp>
          <p:nvSpPr>
            <p:cNvPr id="1952" name="Google Shape;11274;p78"/>
            <p:cNvSpPr/>
            <p:nvPr/>
          </p:nvSpPr>
          <p:spPr>
            <a:xfrm>
              <a:off x="929880" y="3705120"/>
              <a:ext cx="16200" cy="18000"/>
            </a:xfrm>
            <a:custGeom>
              <a:avLst/>
              <a:gdLst/>
              <a:ahLst/>
              <a:rect l="l" t="t" r="r" b="b"/>
              <a:pathLst>
                <a:path w="633" h="696">
                  <a:moveTo>
                    <a:pt x="365" y="0"/>
                  </a:moveTo>
                  <a:cubicBezTo>
                    <a:pt x="292" y="0"/>
                    <a:pt x="220" y="39"/>
                    <a:pt x="182" y="131"/>
                  </a:cubicBezTo>
                  <a:lnTo>
                    <a:pt x="58" y="399"/>
                  </a:lnTo>
                  <a:cubicBezTo>
                    <a:pt x="0" y="542"/>
                    <a:pt x="106" y="695"/>
                    <a:pt x="259" y="695"/>
                  </a:cubicBezTo>
                  <a:cubicBezTo>
                    <a:pt x="335" y="695"/>
                    <a:pt x="412" y="638"/>
                    <a:pt x="450" y="561"/>
                  </a:cubicBezTo>
                  <a:lnTo>
                    <a:pt x="565" y="293"/>
                  </a:lnTo>
                  <a:cubicBezTo>
                    <a:pt x="633" y="127"/>
                    <a:pt x="498" y="0"/>
                    <a:pt x="365" y="0"/>
                  </a:cubicBezTo>
                  <a:close/>
                </a:path>
              </a:pathLst>
            </a:custGeom>
            <a:solidFill>
              <a:srgbClr val="95a6b4"/>
            </a:solidFill>
            <a:ln w="0">
              <a:noFill/>
            </a:ln>
          </p:spPr>
          <p:style>
            <a:lnRef idx="0"/>
            <a:fillRef idx="0"/>
            <a:effectRef idx="0"/>
            <a:fontRef idx="minor"/>
          </p:style>
        </p:sp>
        <p:sp>
          <p:nvSpPr>
            <p:cNvPr id="1953" name="Google Shape;11275;p78"/>
            <p:cNvSpPr/>
            <p:nvPr/>
          </p:nvSpPr>
          <p:spPr>
            <a:xfrm>
              <a:off x="932040" y="3477240"/>
              <a:ext cx="15480" cy="17640"/>
            </a:xfrm>
            <a:custGeom>
              <a:avLst/>
              <a:gdLst/>
              <a:ahLst/>
              <a:rect l="l" t="t" r="r" b="b"/>
              <a:pathLst>
                <a:path w="608" h="689">
                  <a:moveTo>
                    <a:pt x="266" y="0"/>
                  </a:moveTo>
                  <a:cubicBezTo>
                    <a:pt x="134" y="0"/>
                    <a:pt x="1" y="122"/>
                    <a:pt x="62" y="287"/>
                  </a:cubicBezTo>
                  <a:lnTo>
                    <a:pt x="177" y="564"/>
                  </a:lnTo>
                  <a:cubicBezTo>
                    <a:pt x="215" y="641"/>
                    <a:pt x="291" y="688"/>
                    <a:pt x="368" y="688"/>
                  </a:cubicBezTo>
                  <a:cubicBezTo>
                    <a:pt x="512" y="679"/>
                    <a:pt x="607" y="545"/>
                    <a:pt x="569" y="411"/>
                  </a:cubicBezTo>
                  <a:lnTo>
                    <a:pt x="454" y="133"/>
                  </a:lnTo>
                  <a:cubicBezTo>
                    <a:pt x="416" y="40"/>
                    <a:pt x="341" y="0"/>
                    <a:pt x="266" y="0"/>
                  </a:cubicBezTo>
                  <a:close/>
                </a:path>
              </a:pathLst>
            </a:custGeom>
            <a:solidFill>
              <a:srgbClr val="95a6b4"/>
            </a:solidFill>
            <a:ln w="0">
              <a:noFill/>
            </a:ln>
          </p:spPr>
          <p:style>
            <a:lnRef idx="0"/>
            <a:fillRef idx="0"/>
            <a:effectRef idx="0"/>
            <a:fontRef idx="minor"/>
          </p:style>
        </p:sp>
        <p:sp>
          <p:nvSpPr>
            <p:cNvPr id="1954" name="Google Shape;11276;p78"/>
            <p:cNvSpPr/>
            <p:nvPr/>
          </p:nvSpPr>
          <p:spPr>
            <a:xfrm>
              <a:off x="1024560" y="3705840"/>
              <a:ext cx="16200" cy="18000"/>
            </a:xfrm>
            <a:custGeom>
              <a:avLst/>
              <a:gdLst/>
              <a:ahLst/>
              <a:rect l="l" t="t" r="r" b="b"/>
              <a:pathLst>
                <a:path w="624" h="696">
                  <a:moveTo>
                    <a:pt x="272" y="1"/>
                  </a:moveTo>
                  <a:cubicBezTo>
                    <a:pt x="140" y="1"/>
                    <a:pt x="1" y="128"/>
                    <a:pt x="69" y="294"/>
                  </a:cubicBezTo>
                  <a:lnTo>
                    <a:pt x="184" y="572"/>
                  </a:lnTo>
                  <a:cubicBezTo>
                    <a:pt x="212" y="648"/>
                    <a:pt x="289" y="696"/>
                    <a:pt x="375" y="696"/>
                  </a:cubicBezTo>
                  <a:cubicBezTo>
                    <a:pt x="518" y="696"/>
                    <a:pt x="624" y="552"/>
                    <a:pt x="566" y="409"/>
                  </a:cubicBezTo>
                  <a:lnTo>
                    <a:pt x="451" y="131"/>
                  </a:lnTo>
                  <a:cubicBezTo>
                    <a:pt x="417" y="39"/>
                    <a:pt x="346" y="1"/>
                    <a:pt x="272" y="1"/>
                  </a:cubicBezTo>
                  <a:close/>
                </a:path>
              </a:pathLst>
            </a:custGeom>
            <a:solidFill>
              <a:srgbClr val="95a6b4"/>
            </a:solidFill>
            <a:ln w="0">
              <a:noFill/>
            </a:ln>
          </p:spPr>
          <p:style>
            <a:lnRef idx="0"/>
            <a:fillRef idx="0"/>
            <a:effectRef idx="0"/>
            <a:fontRef idx="minor"/>
          </p:style>
        </p:sp>
        <p:sp>
          <p:nvSpPr>
            <p:cNvPr id="1955" name="Google Shape;11277;p78"/>
            <p:cNvSpPr/>
            <p:nvPr/>
          </p:nvSpPr>
          <p:spPr>
            <a:xfrm>
              <a:off x="1089720" y="3547440"/>
              <a:ext cx="22680" cy="13680"/>
            </a:xfrm>
            <a:custGeom>
              <a:avLst/>
              <a:gdLst/>
              <a:ahLst/>
              <a:rect l="l" t="t" r="r" b="b"/>
              <a:pathLst>
                <a:path w="874" h="533">
                  <a:moveTo>
                    <a:pt x="570" y="0"/>
                  </a:moveTo>
                  <a:cubicBezTo>
                    <a:pt x="544" y="0"/>
                    <a:pt x="517" y="5"/>
                    <a:pt x="489" y="16"/>
                  </a:cubicBezTo>
                  <a:lnTo>
                    <a:pt x="212" y="131"/>
                  </a:lnTo>
                  <a:cubicBezTo>
                    <a:pt x="1" y="217"/>
                    <a:pt x="58" y="532"/>
                    <a:pt x="288" y="532"/>
                  </a:cubicBezTo>
                  <a:cubicBezTo>
                    <a:pt x="317" y="532"/>
                    <a:pt x="345" y="532"/>
                    <a:pt x="374" y="523"/>
                  </a:cubicBezTo>
                  <a:lnTo>
                    <a:pt x="652" y="408"/>
                  </a:lnTo>
                  <a:cubicBezTo>
                    <a:pt x="873" y="314"/>
                    <a:pt x="776" y="0"/>
                    <a:pt x="570" y="0"/>
                  </a:cubicBezTo>
                  <a:close/>
                </a:path>
              </a:pathLst>
            </a:custGeom>
            <a:solidFill>
              <a:srgbClr val="95a6b4"/>
            </a:solidFill>
            <a:ln w="0">
              <a:noFill/>
            </a:ln>
          </p:spPr>
          <p:style>
            <a:lnRef idx="0"/>
            <a:fillRef idx="0"/>
            <a:effectRef idx="0"/>
            <a:fontRef idx="minor"/>
          </p:style>
        </p:sp>
        <p:sp>
          <p:nvSpPr>
            <p:cNvPr id="1956" name="Google Shape;11278;p78"/>
            <p:cNvSpPr/>
            <p:nvPr/>
          </p:nvSpPr>
          <p:spPr>
            <a:xfrm>
              <a:off x="860760" y="3639600"/>
              <a:ext cx="22320" cy="13680"/>
            </a:xfrm>
            <a:custGeom>
              <a:avLst/>
              <a:gdLst/>
              <a:ahLst/>
              <a:rect l="l" t="t" r="r" b="b"/>
              <a:pathLst>
                <a:path w="870" h="536">
                  <a:moveTo>
                    <a:pt x="574" y="1"/>
                  </a:moveTo>
                  <a:cubicBezTo>
                    <a:pt x="547" y="1"/>
                    <a:pt x="519" y="6"/>
                    <a:pt x="488" y="19"/>
                  </a:cubicBezTo>
                  <a:lnTo>
                    <a:pt x="211" y="133"/>
                  </a:lnTo>
                  <a:cubicBezTo>
                    <a:pt x="0" y="220"/>
                    <a:pt x="58" y="535"/>
                    <a:pt x="288" y="535"/>
                  </a:cubicBezTo>
                  <a:cubicBezTo>
                    <a:pt x="316" y="535"/>
                    <a:pt x="345" y="526"/>
                    <a:pt x="364" y="516"/>
                  </a:cubicBezTo>
                  <a:lnTo>
                    <a:pt x="642" y="401"/>
                  </a:lnTo>
                  <a:cubicBezTo>
                    <a:pt x="870" y="317"/>
                    <a:pt x="777" y="1"/>
                    <a:pt x="574" y="1"/>
                  </a:cubicBezTo>
                  <a:close/>
                </a:path>
              </a:pathLst>
            </a:custGeom>
            <a:solidFill>
              <a:srgbClr val="95a6b4"/>
            </a:solidFill>
            <a:ln w="0">
              <a:noFill/>
            </a:ln>
          </p:spPr>
          <p:style>
            <a:lnRef idx="0"/>
            <a:fillRef idx="0"/>
            <a:effectRef idx="0"/>
            <a:fontRef idx="minor"/>
          </p:style>
        </p:sp>
      </p:grpSp>
      <p:grpSp>
        <p:nvGrpSpPr>
          <p:cNvPr id="1957" name="Google Shape;13777;p79"/>
          <p:cNvGrpSpPr/>
          <p:nvPr/>
        </p:nvGrpSpPr>
        <p:grpSpPr>
          <a:xfrm>
            <a:off x="695880" y="2446560"/>
            <a:ext cx="371160" cy="366480"/>
            <a:chOff x="695880" y="2446560"/>
            <a:chExt cx="371160" cy="366480"/>
          </a:xfrm>
        </p:grpSpPr>
        <p:sp>
          <p:nvSpPr>
            <p:cNvPr id="1958" name="Google Shape;13778;p79"/>
            <p:cNvSpPr/>
            <p:nvPr/>
          </p:nvSpPr>
          <p:spPr>
            <a:xfrm>
              <a:off x="878400" y="2455200"/>
              <a:ext cx="10800" cy="60120"/>
            </a:xfrm>
            <a:custGeom>
              <a:avLst/>
              <a:gdLst/>
              <a:ahLst/>
              <a:rect l="l" t="t" r="r" b="b"/>
              <a:pathLst>
                <a:path w="421" h="2307">
                  <a:moveTo>
                    <a:pt x="206" y="0"/>
                  </a:moveTo>
                  <a:cubicBezTo>
                    <a:pt x="103" y="0"/>
                    <a:pt x="1" y="70"/>
                    <a:pt x="1" y="208"/>
                  </a:cubicBezTo>
                  <a:lnTo>
                    <a:pt x="1" y="2097"/>
                  </a:lnTo>
                  <a:cubicBezTo>
                    <a:pt x="1" y="2211"/>
                    <a:pt x="96" y="2307"/>
                    <a:pt x="211" y="2307"/>
                  </a:cubicBezTo>
                  <a:cubicBezTo>
                    <a:pt x="325" y="2307"/>
                    <a:pt x="421" y="2211"/>
                    <a:pt x="411" y="2097"/>
                  </a:cubicBezTo>
                  <a:lnTo>
                    <a:pt x="411" y="208"/>
                  </a:lnTo>
                  <a:cubicBezTo>
                    <a:pt x="411" y="70"/>
                    <a:pt x="308" y="0"/>
                    <a:pt x="206" y="0"/>
                  </a:cubicBezTo>
                  <a:close/>
                </a:path>
              </a:pathLst>
            </a:custGeom>
            <a:solidFill>
              <a:srgbClr val="51667b"/>
            </a:solidFill>
            <a:ln w="0">
              <a:noFill/>
            </a:ln>
          </p:spPr>
          <p:style>
            <a:lnRef idx="0"/>
            <a:fillRef idx="0"/>
            <a:effectRef idx="0"/>
            <a:fontRef idx="minor"/>
          </p:style>
        </p:sp>
        <p:sp>
          <p:nvSpPr>
            <p:cNvPr id="1959" name="Google Shape;13779;p79"/>
            <p:cNvSpPr/>
            <p:nvPr/>
          </p:nvSpPr>
          <p:spPr>
            <a:xfrm>
              <a:off x="864720" y="2446560"/>
              <a:ext cx="32760" cy="28080"/>
            </a:xfrm>
            <a:custGeom>
              <a:avLst/>
              <a:gdLst/>
              <a:ahLst/>
              <a:rect l="l" t="t" r="r" b="b"/>
              <a:pathLst>
                <a:path w="1260" h="1082">
                  <a:moveTo>
                    <a:pt x="720" y="1"/>
                  </a:moveTo>
                  <a:cubicBezTo>
                    <a:pt x="589" y="1"/>
                    <a:pt x="455" y="49"/>
                    <a:pt x="344" y="156"/>
                  </a:cubicBezTo>
                  <a:cubicBezTo>
                    <a:pt x="1" y="500"/>
                    <a:pt x="249" y="1082"/>
                    <a:pt x="726" y="1082"/>
                  </a:cubicBezTo>
                  <a:cubicBezTo>
                    <a:pt x="1021" y="1082"/>
                    <a:pt x="1260" y="834"/>
                    <a:pt x="1260" y="538"/>
                  </a:cubicBezTo>
                  <a:cubicBezTo>
                    <a:pt x="1260" y="215"/>
                    <a:pt x="997" y="1"/>
                    <a:pt x="720" y="1"/>
                  </a:cubicBezTo>
                  <a:close/>
                </a:path>
              </a:pathLst>
            </a:custGeom>
            <a:solidFill>
              <a:srgbClr val="395169"/>
            </a:solidFill>
            <a:ln w="0">
              <a:noFill/>
            </a:ln>
          </p:spPr>
          <p:style>
            <a:lnRef idx="0"/>
            <a:fillRef idx="0"/>
            <a:effectRef idx="0"/>
            <a:fontRef idx="minor"/>
          </p:style>
        </p:sp>
        <p:sp>
          <p:nvSpPr>
            <p:cNvPr id="1960" name="Google Shape;13780;p79"/>
            <p:cNvSpPr/>
            <p:nvPr/>
          </p:nvSpPr>
          <p:spPr>
            <a:xfrm>
              <a:off x="936360" y="2455200"/>
              <a:ext cx="10440" cy="60120"/>
            </a:xfrm>
            <a:custGeom>
              <a:avLst/>
              <a:gdLst/>
              <a:ahLst/>
              <a:rect l="l" t="t" r="r" b="b"/>
              <a:pathLst>
                <a:path w="411" h="2307">
                  <a:moveTo>
                    <a:pt x="205" y="0"/>
                  </a:moveTo>
                  <a:cubicBezTo>
                    <a:pt x="103" y="0"/>
                    <a:pt x="0" y="70"/>
                    <a:pt x="0" y="208"/>
                  </a:cubicBezTo>
                  <a:lnTo>
                    <a:pt x="0" y="2097"/>
                  </a:lnTo>
                  <a:cubicBezTo>
                    <a:pt x="0" y="2211"/>
                    <a:pt x="86" y="2307"/>
                    <a:pt x="200" y="2307"/>
                  </a:cubicBezTo>
                  <a:cubicBezTo>
                    <a:pt x="315" y="2307"/>
                    <a:pt x="410" y="2211"/>
                    <a:pt x="410" y="2097"/>
                  </a:cubicBezTo>
                  <a:lnTo>
                    <a:pt x="410" y="208"/>
                  </a:lnTo>
                  <a:cubicBezTo>
                    <a:pt x="410" y="70"/>
                    <a:pt x="308" y="0"/>
                    <a:pt x="205" y="0"/>
                  </a:cubicBezTo>
                  <a:close/>
                </a:path>
              </a:pathLst>
            </a:custGeom>
            <a:solidFill>
              <a:srgbClr val="51667b"/>
            </a:solidFill>
            <a:ln w="0">
              <a:noFill/>
            </a:ln>
          </p:spPr>
          <p:style>
            <a:lnRef idx="0"/>
            <a:fillRef idx="0"/>
            <a:effectRef idx="0"/>
            <a:fontRef idx="minor"/>
          </p:style>
        </p:sp>
        <p:sp>
          <p:nvSpPr>
            <p:cNvPr id="1961" name="Google Shape;13781;p79"/>
            <p:cNvSpPr/>
            <p:nvPr/>
          </p:nvSpPr>
          <p:spPr>
            <a:xfrm>
              <a:off x="922680" y="2446560"/>
              <a:ext cx="32760" cy="28080"/>
            </a:xfrm>
            <a:custGeom>
              <a:avLst/>
              <a:gdLst/>
              <a:ahLst/>
              <a:rect l="l" t="t" r="r" b="b"/>
              <a:pathLst>
                <a:path w="1270" h="1082">
                  <a:moveTo>
                    <a:pt x="722" y="1"/>
                  </a:moveTo>
                  <a:cubicBezTo>
                    <a:pt x="590" y="1"/>
                    <a:pt x="454" y="49"/>
                    <a:pt x="344" y="156"/>
                  </a:cubicBezTo>
                  <a:cubicBezTo>
                    <a:pt x="0" y="500"/>
                    <a:pt x="248" y="1082"/>
                    <a:pt x="725" y="1082"/>
                  </a:cubicBezTo>
                  <a:cubicBezTo>
                    <a:pt x="1021" y="1082"/>
                    <a:pt x="1260" y="834"/>
                    <a:pt x="1269" y="538"/>
                  </a:cubicBezTo>
                  <a:cubicBezTo>
                    <a:pt x="1269" y="215"/>
                    <a:pt x="1002" y="1"/>
                    <a:pt x="722" y="1"/>
                  </a:cubicBezTo>
                  <a:close/>
                </a:path>
              </a:pathLst>
            </a:custGeom>
            <a:solidFill>
              <a:srgbClr val="395169"/>
            </a:solidFill>
            <a:ln w="0">
              <a:noFill/>
            </a:ln>
          </p:spPr>
          <p:style>
            <a:lnRef idx="0"/>
            <a:fillRef idx="0"/>
            <a:effectRef idx="0"/>
            <a:fontRef idx="minor"/>
          </p:style>
        </p:sp>
        <p:sp>
          <p:nvSpPr>
            <p:cNvPr id="1962" name="Google Shape;13782;p79"/>
            <p:cNvSpPr/>
            <p:nvPr/>
          </p:nvSpPr>
          <p:spPr>
            <a:xfrm>
              <a:off x="820800" y="2455200"/>
              <a:ext cx="10440" cy="60120"/>
            </a:xfrm>
            <a:custGeom>
              <a:avLst/>
              <a:gdLst/>
              <a:ahLst/>
              <a:rect l="l" t="t" r="r" b="b"/>
              <a:pathLst>
                <a:path w="411" h="2307">
                  <a:moveTo>
                    <a:pt x="205" y="0"/>
                  </a:moveTo>
                  <a:cubicBezTo>
                    <a:pt x="103" y="0"/>
                    <a:pt x="0" y="70"/>
                    <a:pt x="0" y="208"/>
                  </a:cubicBezTo>
                  <a:lnTo>
                    <a:pt x="0" y="2097"/>
                  </a:lnTo>
                  <a:cubicBezTo>
                    <a:pt x="0" y="2211"/>
                    <a:pt x="96" y="2307"/>
                    <a:pt x="210" y="2307"/>
                  </a:cubicBezTo>
                  <a:cubicBezTo>
                    <a:pt x="324" y="2307"/>
                    <a:pt x="410" y="2211"/>
                    <a:pt x="410" y="2097"/>
                  </a:cubicBezTo>
                  <a:lnTo>
                    <a:pt x="410" y="208"/>
                  </a:lnTo>
                  <a:cubicBezTo>
                    <a:pt x="410" y="70"/>
                    <a:pt x="308" y="0"/>
                    <a:pt x="205" y="0"/>
                  </a:cubicBezTo>
                  <a:close/>
                </a:path>
              </a:pathLst>
            </a:custGeom>
            <a:solidFill>
              <a:srgbClr val="51667b"/>
            </a:solidFill>
            <a:ln w="0">
              <a:noFill/>
            </a:ln>
          </p:spPr>
          <p:style>
            <a:lnRef idx="0"/>
            <a:fillRef idx="0"/>
            <a:effectRef idx="0"/>
            <a:fontRef idx="minor"/>
          </p:style>
        </p:sp>
        <p:sp>
          <p:nvSpPr>
            <p:cNvPr id="1963" name="Google Shape;13783;p79"/>
            <p:cNvSpPr/>
            <p:nvPr/>
          </p:nvSpPr>
          <p:spPr>
            <a:xfrm>
              <a:off x="807120" y="2446560"/>
              <a:ext cx="32760" cy="28080"/>
            </a:xfrm>
            <a:custGeom>
              <a:avLst/>
              <a:gdLst/>
              <a:ahLst/>
              <a:rect l="l" t="t" r="r" b="b"/>
              <a:pathLst>
                <a:path w="1261" h="1082">
                  <a:moveTo>
                    <a:pt x="716" y="1"/>
                  </a:moveTo>
                  <a:cubicBezTo>
                    <a:pt x="585" y="1"/>
                    <a:pt x="452" y="49"/>
                    <a:pt x="344" y="156"/>
                  </a:cubicBezTo>
                  <a:cubicBezTo>
                    <a:pt x="1" y="500"/>
                    <a:pt x="239" y="1082"/>
                    <a:pt x="726" y="1082"/>
                  </a:cubicBezTo>
                  <a:cubicBezTo>
                    <a:pt x="1022" y="1082"/>
                    <a:pt x="1260" y="834"/>
                    <a:pt x="1260" y="538"/>
                  </a:cubicBezTo>
                  <a:cubicBezTo>
                    <a:pt x="1260" y="215"/>
                    <a:pt x="993" y="1"/>
                    <a:pt x="716" y="1"/>
                  </a:cubicBezTo>
                  <a:close/>
                </a:path>
              </a:pathLst>
            </a:custGeom>
            <a:solidFill>
              <a:srgbClr val="395169"/>
            </a:solidFill>
            <a:ln w="0">
              <a:noFill/>
            </a:ln>
          </p:spPr>
          <p:style>
            <a:lnRef idx="0"/>
            <a:fillRef idx="0"/>
            <a:effectRef idx="0"/>
            <a:fontRef idx="minor"/>
          </p:style>
        </p:sp>
        <p:sp>
          <p:nvSpPr>
            <p:cNvPr id="1964" name="Google Shape;13784;p79"/>
            <p:cNvSpPr/>
            <p:nvPr/>
          </p:nvSpPr>
          <p:spPr>
            <a:xfrm>
              <a:off x="878400" y="2744640"/>
              <a:ext cx="10440" cy="59760"/>
            </a:xfrm>
            <a:custGeom>
              <a:avLst/>
              <a:gdLst/>
              <a:ahLst/>
              <a:rect l="l" t="t" r="r" b="b"/>
              <a:pathLst>
                <a:path w="412" h="2298">
                  <a:moveTo>
                    <a:pt x="206" y="1"/>
                  </a:moveTo>
                  <a:cubicBezTo>
                    <a:pt x="103" y="1"/>
                    <a:pt x="1" y="70"/>
                    <a:pt x="1" y="208"/>
                  </a:cubicBezTo>
                  <a:lnTo>
                    <a:pt x="1" y="2097"/>
                  </a:lnTo>
                  <a:cubicBezTo>
                    <a:pt x="1" y="2202"/>
                    <a:pt x="96" y="2297"/>
                    <a:pt x="211" y="2297"/>
                  </a:cubicBezTo>
                  <a:cubicBezTo>
                    <a:pt x="325" y="2297"/>
                    <a:pt x="411" y="2212"/>
                    <a:pt x="411" y="2097"/>
                  </a:cubicBezTo>
                  <a:lnTo>
                    <a:pt x="411" y="208"/>
                  </a:lnTo>
                  <a:cubicBezTo>
                    <a:pt x="411" y="70"/>
                    <a:pt x="308" y="1"/>
                    <a:pt x="206" y="1"/>
                  </a:cubicBezTo>
                  <a:close/>
                </a:path>
              </a:pathLst>
            </a:custGeom>
            <a:solidFill>
              <a:srgbClr val="51667b"/>
            </a:solidFill>
            <a:ln w="0">
              <a:noFill/>
            </a:ln>
          </p:spPr>
          <p:style>
            <a:lnRef idx="0"/>
            <a:fillRef idx="0"/>
            <a:effectRef idx="0"/>
            <a:fontRef idx="minor"/>
          </p:style>
        </p:sp>
        <p:sp>
          <p:nvSpPr>
            <p:cNvPr id="1965" name="Google Shape;13785;p79"/>
            <p:cNvSpPr/>
            <p:nvPr/>
          </p:nvSpPr>
          <p:spPr>
            <a:xfrm>
              <a:off x="864720" y="2785320"/>
              <a:ext cx="32760" cy="27720"/>
            </a:xfrm>
            <a:custGeom>
              <a:avLst/>
              <a:gdLst/>
              <a:ahLst/>
              <a:rect l="l" t="t" r="r" b="b"/>
              <a:pathLst>
                <a:path w="1260" h="1079">
                  <a:moveTo>
                    <a:pt x="725" y="1"/>
                  </a:moveTo>
                  <a:cubicBezTo>
                    <a:pt x="592" y="1"/>
                    <a:pt x="456" y="51"/>
                    <a:pt x="344" y="162"/>
                  </a:cubicBezTo>
                  <a:cubicBezTo>
                    <a:pt x="1" y="496"/>
                    <a:pt x="249" y="1078"/>
                    <a:pt x="726" y="1078"/>
                  </a:cubicBezTo>
                  <a:cubicBezTo>
                    <a:pt x="1021" y="1078"/>
                    <a:pt x="1260" y="840"/>
                    <a:pt x="1260" y="544"/>
                  </a:cubicBezTo>
                  <a:cubicBezTo>
                    <a:pt x="1260" y="216"/>
                    <a:pt x="1000" y="1"/>
                    <a:pt x="725" y="1"/>
                  </a:cubicBezTo>
                  <a:close/>
                </a:path>
              </a:pathLst>
            </a:custGeom>
            <a:solidFill>
              <a:srgbClr val="395169"/>
            </a:solidFill>
            <a:ln w="0">
              <a:noFill/>
            </a:ln>
          </p:spPr>
          <p:style>
            <a:lnRef idx="0"/>
            <a:fillRef idx="0"/>
            <a:effectRef idx="0"/>
            <a:fontRef idx="minor"/>
          </p:style>
        </p:sp>
        <p:sp>
          <p:nvSpPr>
            <p:cNvPr id="1966" name="Google Shape;13786;p79"/>
            <p:cNvSpPr/>
            <p:nvPr/>
          </p:nvSpPr>
          <p:spPr>
            <a:xfrm>
              <a:off x="820800" y="2744640"/>
              <a:ext cx="10440" cy="59760"/>
            </a:xfrm>
            <a:custGeom>
              <a:avLst/>
              <a:gdLst/>
              <a:ahLst/>
              <a:rect l="l" t="t" r="r" b="b"/>
              <a:pathLst>
                <a:path w="411" h="2298">
                  <a:moveTo>
                    <a:pt x="205" y="1"/>
                  </a:moveTo>
                  <a:cubicBezTo>
                    <a:pt x="103" y="1"/>
                    <a:pt x="0" y="70"/>
                    <a:pt x="0" y="208"/>
                  </a:cubicBezTo>
                  <a:lnTo>
                    <a:pt x="0" y="2097"/>
                  </a:lnTo>
                  <a:cubicBezTo>
                    <a:pt x="0" y="2202"/>
                    <a:pt x="96" y="2297"/>
                    <a:pt x="210" y="2297"/>
                  </a:cubicBezTo>
                  <a:cubicBezTo>
                    <a:pt x="315" y="2297"/>
                    <a:pt x="410" y="2212"/>
                    <a:pt x="410" y="2097"/>
                  </a:cubicBezTo>
                  <a:lnTo>
                    <a:pt x="410" y="208"/>
                  </a:lnTo>
                  <a:cubicBezTo>
                    <a:pt x="410" y="70"/>
                    <a:pt x="308" y="1"/>
                    <a:pt x="205" y="1"/>
                  </a:cubicBezTo>
                  <a:close/>
                </a:path>
              </a:pathLst>
            </a:custGeom>
            <a:solidFill>
              <a:srgbClr val="51667b"/>
            </a:solidFill>
            <a:ln w="0">
              <a:noFill/>
            </a:ln>
          </p:spPr>
          <p:style>
            <a:lnRef idx="0"/>
            <a:fillRef idx="0"/>
            <a:effectRef idx="0"/>
            <a:fontRef idx="minor"/>
          </p:style>
        </p:sp>
        <p:sp>
          <p:nvSpPr>
            <p:cNvPr id="1967" name="Google Shape;13787;p79"/>
            <p:cNvSpPr/>
            <p:nvPr/>
          </p:nvSpPr>
          <p:spPr>
            <a:xfrm>
              <a:off x="807120" y="2785320"/>
              <a:ext cx="32760" cy="27720"/>
            </a:xfrm>
            <a:custGeom>
              <a:avLst/>
              <a:gdLst/>
              <a:ahLst/>
              <a:rect l="l" t="t" r="r" b="b"/>
              <a:pathLst>
                <a:path w="1261" h="1079">
                  <a:moveTo>
                    <a:pt x="721" y="1"/>
                  </a:moveTo>
                  <a:cubicBezTo>
                    <a:pt x="588" y="1"/>
                    <a:pt x="453" y="51"/>
                    <a:pt x="344" y="162"/>
                  </a:cubicBezTo>
                  <a:cubicBezTo>
                    <a:pt x="1" y="496"/>
                    <a:pt x="239" y="1078"/>
                    <a:pt x="726" y="1078"/>
                  </a:cubicBezTo>
                  <a:cubicBezTo>
                    <a:pt x="1022" y="1078"/>
                    <a:pt x="1260" y="840"/>
                    <a:pt x="1260" y="544"/>
                  </a:cubicBezTo>
                  <a:cubicBezTo>
                    <a:pt x="1260" y="216"/>
                    <a:pt x="995" y="1"/>
                    <a:pt x="721" y="1"/>
                  </a:cubicBezTo>
                  <a:close/>
                </a:path>
              </a:pathLst>
            </a:custGeom>
            <a:solidFill>
              <a:srgbClr val="395169"/>
            </a:solidFill>
            <a:ln w="0">
              <a:noFill/>
            </a:ln>
          </p:spPr>
          <p:style>
            <a:lnRef idx="0"/>
            <a:fillRef idx="0"/>
            <a:effectRef idx="0"/>
            <a:fontRef idx="minor"/>
          </p:style>
        </p:sp>
        <p:sp>
          <p:nvSpPr>
            <p:cNvPr id="1968" name="Google Shape;13788;p79"/>
            <p:cNvSpPr/>
            <p:nvPr/>
          </p:nvSpPr>
          <p:spPr>
            <a:xfrm>
              <a:off x="936360" y="2744640"/>
              <a:ext cx="10440" cy="59760"/>
            </a:xfrm>
            <a:custGeom>
              <a:avLst/>
              <a:gdLst/>
              <a:ahLst/>
              <a:rect l="l" t="t" r="r" b="b"/>
              <a:pathLst>
                <a:path w="416" h="2298">
                  <a:moveTo>
                    <a:pt x="203" y="1"/>
                  </a:moveTo>
                  <a:cubicBezTo>
                    <a:pt x="100" y="1"/>
                    <a:pt x="0" y="70"/>
                    <a:pt x="5" y="208"/>
                  </a:cubicBezTo>
                  <a:lnTo>
                    <a:pt x="5" y="2097"/>
                  </a:lnTo>
                  <a:cubicBezTo>
                    <a:pt x="5" y="2202"/>
                    <a:pt x="91" y="2297"/>
                    <a:pt x="205" y="2297"/>
                  </a:cubicBezTo>
                  <a:cubicBezTo>
                    <a:pt x="320" y="2297"/>
                    <a:pt x="406" y="2212"/>
                    <a:pt x="415" y="2097"/>
                  </a:cubicBezTo>
                  <a:lnTo>
                    <a:pt x="415" y="208"/>
                  </a:lnTo>
                  <a:cubicBezTo>
                    <a:pt x="411" y="70"/>
                    <a:pt x="306" y="1"/>
                    <a:pt x="203" y="1"/>
                  </a:cubicBezTo>
                  <a:close/>
                </a:path>
              </a:pathLst>
            </a:custGeom>
            <a:solidFill>
              <a:srgbClr val="51667b"/>
            </a:solidFill>
            <a:ln w="0">
              <a:noFill/>
            </a:ln>
          </p:spPr>
          <p:style>
            <a:lnRef idx="0"/>
            <a:fillRef idx="0"/>
            <a:effectRef idx="0"/>
            <a:fontRef idx="minor"/>
          </p:style>
        </p:sp>
        <p:sp>
          <p:nvSpPr>
            <p:cNvPr id="1969" name="Google Shape;13789;p79"/>
            <p:cNvSpPr/>
            <p:nvPr/>
          </p:nvSpPr>
          <p:spPr>
            <a:xfrm>
              <a:off x="922680" y="2785320"/>
              <a:ext cx="32760" cy="27720"/>
            </a:xfrm>
            <a:custGeom>
              <a:avLst/>
              <a:gdLst/>
              <a:ahLst/>
              <a:rect l="l" t="t" r="r" b="b"/>
              <a:pathLst>
                <a:path w="1270" h="1079">
                  <a:moveTo>
                    <a:pt x="727" y="1"/>
                  </a:moveTo>
                  <a:cubicBezTo>
                    <a:pt x="593" y="1"/>
                    <a:pt x="456" y="51"/>
                    <a:pt x="344" y="162"/>
                  </a:cubicBezTo>
                  <a:cubicBezTo>
                    <a:pt x="0" y="496"/>
                    <a:pt x="248" y="1078"/>
                    <a:pt x="725" y="1078"/>
                  </a:cubicBezTo>
                  <a:cubicBezTo>
                    <a:pt x="1021" y="1078"/>
                    <a:pt x="1260" y="840"/>
                    <a:pt x="1269" y="544"/>
                  </a:cubicBezTo>
                  <a:cubicBezTo>
                    <a:pt x="1269" y="216"/>
                    <a:pt x="1004" y="1"/>
                    <a:pt x="727" y="1"/>
                  </a:cubicBezTo>
                  <a:close/>
                </a:path>
              </a:pathLst>
            </a:custGeom>
            <a:solidFill>
              <a:srgbClr val="395169"/>
            </a:solidFill>
            <a:ln w="0">
              <a:noFill/>
            </a:ln>
          </p:spPr>
          <p:style>
            <a:lnRef idx="0"/>
            <a:fillRef idx="0"/>
            <a:effectRef idx="0"/>
            <a:fontRef idx="minor"/>
          </p:style>
        </p:sp>
        <p:sp>
          <p:nvSpPr>
            <p:cNvPr id="1970" name="Google Shape;13790;p79"/>
            <p:cNvSpPr/>
            <p:nvPr/>
          </p:nvSpPr>
          <p:spPr>
            <a:xfrm>
              <a:off x="996480" y="2624760"/>
              <a:ext cx="63360" cy="10440"/>
            </a:xfrm>
            <a:custGeom>
              <a:avLst/>
              <a:gdLst/>
              <a:ahLst/>
              <a:rect l="l" t="t" r="r" b="b"/>
              <a:pathLst>
                <a:path w="2433" h="411">
                  <a:moveTo>
                    <a:pt x="277" y="1"/>
                  </a:moveTo>
                  <a:cubicBezTo>
                    <a:pt x="0" y="1"/>
                    <a:pt x="0" y="411"/>
                    <a:pt x="277" y="411"/>
                  </a:cubicBezTo>
                  <a:lnTo>
                    <a:pt x="2156" y="411"/>
                  </a:lnTo>
                  <a:cubicBezTo>
                    <a:pt x="2433" y="411"/>
                    <a:pt x="2433" y="1"/>
                    <a:pt x="2156" y="1"/>
                  </a:cubicBezTo>
                  <a:close/>
                </a:path>
              </a:pathLst>
            </a:custGeom>
            <a:solidFill>
              <a:srgbClr val="51667b"/>
            </a:solidFill>
            <a:ln w="0">
              <a:noFill/>
            </a:ln>
          </p:spPr>
          <p:style>
            <a:lnRef idx="0"/>
            <a:fillRef idx="0"/>
            <a:effectRef idx="0"/>
            <a:fontRef idx="minor"/>
          </p:style>
        </p:sp>
        <p:sp>
          <p:nvSpPr>
            <p:cNvPr id="1971" name="Google Shape;13791;p79"/>
            <p:cNvSpPr/>
            <p:nvPr/>
          </p:nvSpPr>
          <p:spPr>
            <a:xfrm>
              <a:off x="1034280" y="2615760"/>
              <a:ext cx="32760" cy="27720"/>
            </a:xfrm>
            <a:custGeom>
              <a:avLst/>
              <a:gdLst/>
              <a:ahLst/>
              <a:rect l="l" t="t" r="r" b="b"/>
              <a:pathLst>
                <a:path w="1261" h="1077">
                  <a:moveTo>
                    <a:pt x="716" y="1"/>
                  </a:moveTo>
                  <a:cubicBezTo>
                    <a:pt x="585" y="1"/>
                    <a:pt x="452" y="50"/>
                    <a:pt x="344" y="160"/>
                  </a:cubicBezTo>
                  <a:cubicBezTo>
                    <a:pt x="1" y="504"/>
                    <a:pt x="239" y="1076"/>
                    <a:pt x="726" y="1076"/>
                  </a:cubicBezTo>
                  <a:cubicBezTo>
                    <a:pt x="1022" y="1076"/>
                    <a:pt x="1260" y="838"/>
                    <a:pt x="1260" y="542"/>
                  </a:cubicBezTo>
                  <a:cubicBezTo>
                    <a:pt x="1260" y="219"/>
                    <a:pt x="993" y="1"/>
                    <a:pt x="716" y="1"/>
                  </a:cubicBezTo>
                  <a:close/>
                </a:path>
              </a:pathLst>
            </a:custGeom>
            <a:solidFill>
              <a:srgbClr val="395169"/>
            </a:solidFill>
            <a:ln w="0">
              <a:noFill/>
            </a:ln>
          </p:spPr>
          <p:style>
            <a:lnRef idx="0"/>
            <a:fillRef idx="0"/>
            <a:effectRef idx="0"/>
            <a:fontRef idx="minor"/>
          </p:style>
        </p:sp>
        <p:sp>
          <p:nvSpPr>
            <p:cNvPr id="1972" name="Google Shape;13792;p79"/>
            <p:cNvSpPr/>
            <p:nvPr/>
          </p:nvSpPr>
          <p:spPr>
            <a:xfrm>
              <a:off x="996480" y="2682720"/>
              <a:ext cx="63360" cy="10440"/>
            </a:xfrm>
            <a:custGeom>
              <a:avLst/>
              <a:gdLst/>
              <a:ahLst/>
              <a:rect l="l" t="t" r="r" b="b"/>
              <a:pathLst>
                <a:path w="2433" h="411">
                  <a:moveTo>
                    <a:pt x="277" y="0"/>
                  </a:moveTo>
                  <a:cubicBezTo>
                    <a:pt x="0" y="0"/>
                    <a:pt x="0" y="411"/>
                    <a:pt x="277" y="411"/>
                  </a:cubicBezTo>
                  <a:lnTo>
                    <a:pt x="2156" y="411"/>
                  </a:lnTo>
                  <a:cubicBezTo>
                    <a:pt x="2433" y="411"/>
                    <a:pt x="2433" y="0"/>
                    <a:pt x="2156" y="0"/>
                  </a:cubicBezTo>
                  <a:close/>
                </a:path>
              </a:pathLst>
            </a:custGeom>
            <a:solidFill>
              <a:srgbClr val="51667b"/>
            </a:solidFill>
            <a:ln w="0">
              <a:noFill/>
            </a:ln>
          </p:spPr>
          <p:style>
            <a:lnRef idx="0"/>
            <a:fillRef idx="0"/>
            <a:effectRef idx="0"/>
            <a:fontRef idx="minor"/>
          </p:style>
        </p:sp>
        <p:sp>
          <p:nvSpPr>
            <p:cNvPr id="1973" name="Google Shape;13793;p79"/>
            <p:cNvSpPr/>
            <p:nvPr/>
          </p:nvSpPr>
          <p:spPr>
            <a:xfrm>
              <a:off x="1034280" y="2673720"/>
              <a:ext cx="32760" cy="28080"/>
            </a:xfrm>
            <a:custGeom>
              <a:avLst/>
              <a:gdLst/>
              <a:ahLst/>
              <a:rect l="l" t="t" r="r" b="b"/>
              <a:pathLst>
                <a:path w="1261" h="1086">
                  <a:moveTo>
                    <a:pt x="716" y="0"/>
                  </a:moveTo>
                  <a:cubicBezTo>
                    <a:pt x="585" y="0"/>
                    <a:pt x="452" y="50"/>
                    <a:pt x="344" y="160"/>
                  </a:cubicBezTo>
                  <a:cubicBezTo>
                    <a:pt x="1" y="504"/>
                    <a:pt x="239" y="1086"/>
                    <a:pt x="726" y="1086"/>
                  </a:cubicBezTo>
                  <a:cubicBezTo>
                    <a:pt x="1022" y="1076"/>
                    <a:pt x="1260" y="837"/>
                    <a:pt x="1260" y="542"/>
                  </a:cubicBezTo>
                  <a:cubicBezTo>
                    <a:pt x="1260" y="218"/>
                    <a:pt x="993" y="0"/>
                    <a:pt x="716" y="0"/>
                  </a:cubicBezTo>
                  <a:close/>
                </a:path>
              </a:pathLst>
            </a:custGeom>
            <a:solidFill>
              <a:srgbClr val="395169"/>
            </a:solidFill>
            <a:ln w="0">
              <a:noFill/>
            </a:ln>
          </p:spPr>
          <p:style>
            <a:lnRef idx="0"/>
            <a:fillRef idx="0"/>
            <a:effectRef idx="0"/>
            <a:fontRef idx="minor"/>
          </p:style>
        </p:sp>
        <p:sp>
          <p:nvSpPr>
            <p:cNvPr id="1974" name="Google Shape;13794;p79"/>
            <p:cNvSpPr/>
            <p:nvPr/>
          </p:nvSpPr>
          <p:spPr>
            <a:xfrm>
              <a:off x="996480" y="2566800"/>
              <a:ext cx="63360" cy="10440"/>
            </a:xfrm>
            <a:custGeom>
              <a:avLst/>
              <a:gdLst/>
              <a:ahLst/>
              <a:rect l="l" t="t" r="r" b="b"/>
              <a:pathLst>
                <a:path w="2433" h="411">
                  <a:moveTo>
                    <a:pt x="277" y="0"/>
                  </a:moveTo>
                  <a:cubicBezTo>
                    <a:pt x="0" y="0"/>
                    <a:pt x="0" y="411"/>
                    <a:pt x="277" y="411"/>
                  </a:cubicBezTo>
                  <a:lnTo>
                    <a:pt x="2156" y="411"/>
                  </a:lnTo>
                  <a:cubicBezTo>
                    <a:pt x="2433" y="411"/>
                    <a:pt x="2433" y="0"/>
                    <a:pt x="2156" y="0"/>
                  </a:cubicBezTo>
                  <a:close/>
                </a:path>
              </a:pathLst>
            </a:custGeom>
            <a:solidFill>
              <a:srgbClr val="51667b"/>
            </a:solidFill>
            <a:ln w="0">
              <a:noFill/>
            </a:ln>
          </p:spPr>
          <p:style>
            <a:lnRef idx="0"/>
            <a:fillRef idx="0"/>
            <a:effectRef idx="0"/>
            <a:fontRef idx="minor"/>
          </p:style>
        </p:sp>
        <p:sp>
          <p:nvSpPr>
            <p:cNvPr id="1975" name="Google Shape;13795;p79"/>
            <p:cNvSpPr/>
            <p:nvPr/>
          </p:nvSpPr>
          <p:spPr>
            <a:xfrm>
              <a:off x="1034280" y="2558160"/>
              <a:ext cx="32760" cy="27720"/>
            </a:xfrm>
            <a:custGeom>
              <a:avLst/>
              <a:gdLst/>
              <a:ahLst/>
              <a:rect l="l" t="t" r="r" b="b"/>
              <a:pathLst>
                <a:path w="1261" h="1079">
                  <a:moveTo>
                    <a:pt x="720" y="1"/>
                  </a:moveTo>
                  <a:cubicBezTo>
                    <a:pt x="588" y="1"/>
                    <a:pt x="453" y="51"/>
                    <a:pt x="344" y="163"/>
                  </a:cubicBezTo>
                  <a:cubicBezTo>
                    <a:pt x="1" y="497"/>
                    <a:pt x="239" y="1079"/>
                    <a:pt x="726" y="1079"/>
                  </a:cubicBezTo>
                  <a:cubicBezTo>
                    <a:pt x="1022" y="1079"/>
                    <a:pt x="1260" y="840"/>
                    <a:pt x="1260" y="544"/>
                  </a:cubicBezTo>
                  <a:cubicBezTo>
                    <a:pt x="1260" y="216"/>
                    <a:pt x="995" y="1"/>
                    <a:pt x="720" y="1"/>
                  </a:cubicBezTo>
                  <a:close/>
                </a:path>
              </a:pathLst>
            </a:custGeom>
            <a:solidFill>
              <a:srgbClr val="395169"/>
            </a:solidFill>
            <a:ln w="0">
              <a:noFill/>
            </a:ln>
          </p:spPr>
          <p:style>
            <a:lnRef idx="0"/>
            <a:fillRef idx="0"/>
            <a:effectRef idx="0"/>
            <a:fontRef idx="minor"/>
          </p:style>
        </p:sp>
        <p:sp>
          <p:nvSpPr>
            <p:cNvPr id="1976" name="Google Shape;13796;p79"/>
            <p:cNvSpPr/>
            <p:nvPr/>
          </p:nvSpPr>
          <p:spPr>
            <a:xfrm>
              <a:off x="707400" y="2624760"/>
              <a:ext cx="63720" cy="10440"/>
            </a:xfrm>
            <a:custGeom>
              <a:avLst/>
              <a:gdLst/>
              <a:ahLst/>
              <a:rect l="l" t="t" r="r" b="b"/>
              <a:pathLst>
                <a:path w="2444" h="411">
                  <a:moveTo>
                    <a:pt x="2176" y="1"/>
                  </a:moveTo>
                  <a:cubicBezTo>
                    <a:pt x="2173" y="1"/>
                    <a:pt x="2170" y="1"/>
                    <a:pt x="2167" y="1"/>
                  </a:cubicBezTo>
                  <a:lnTo>
                    <a:pt x="278" y="1"/>
                  </a:lnTo>
                  <a:cubicBezTo>
                    <a:pt x="1" y="1"/>
                    <a:pt x="1" y="411"/>
                    <a:pt x="278" y="411"/>
                  </a:cubicBezTo>
                  <a:lnTo>
                    <a:pt x="2167" y="411"/>
                  </a:lnTo>
                  <a:cubicBezTo>
                    <a:pt x="2440" y="401"/>
                    <a:pt x="2443" y="1"/>
                    <a:pt x="2176" y="1"/>
                  </a:cubicBezTo>
                  <a:close/>
                </a:path>
              </a:pathLst>
            </a:custGeom>
            <a:solidFill>
              <a:srgbClr val="51667b"/>
            </a:solidFill>
            <a:ln w="0">
              <a:noFill/>
            </a:ln>
          </p:spPr>
          <p:style>
            <a:lnRef idx="0"/>
            <a:fillRef idx="0"/>
            <a:effectRef idx="0"/>
            <a:fontRef idx="minor"/>
          </p:style>
        </p:sp>
        <p:sp>
          <p:nvSpPr>
            <p:cNvPr id="1977" name="Google Shape;13797;p79"/>
            <p:cNvSpPr/>
            <p:nvPr/>
          </p:nvSpPr>
          <p:spPr>
            <a:xfrm>
              <a:off x="695880" y="2615760"/>
              <a:ext cx="32760" cy="27720"/>
            </a:xfrm>
            <a:custGeom>
              <a:avLst/>
              <a:gdLst/>
              <a:ahLst/>
              <a:rect l="l" t="t" r="r" b="b"/>
              <a:pathLst>
                <a:path w="1260" h="1077">
                  <a:moveTo>
                    <a:pt x="713" y="1"/>
                  </a:moveTo>
                  <a:cubicBezTo>
                    <a:pt x="580" y="1"/>
                    <a:pt x="445" y="50"/>
                    <a:pt x="334" y="160"/>
                  </a:cubicBezTo>
                  <a:cubicBezTo>
                    <a:pt x="0" y="504"/>
                    <a:pt x="239" y="1076"/>
                    <a:pt x="716" y="1076"/>
                  </a:cubicBezTo>
                  <a:cubicBezTo>
                    <a:pt x="1011" y="1076"/>
                    <a:pt x="1259" y="838"/>
                    <a:pt x="1259" y="542"/>
                  </a:cubicBezTo>
                  <a:cubicBezTo>
                    <a:pt x="1259" y="219"/>
                    <a:pt x="992" y="1"/>
                    <a:pt x="713" y="1"/>
                  </a:cubicBezTo>
                  <a:close/>
                </a:path>
              </a:pathLst>
            </a:custGeom>
            <a:solidFill>
              <a:srgbClr val="395169"/>
            </a:solidFill>
            <a:ln w="0">
              <a:noFill/>
            </a:ln>
          </p:spPr>
          <p:style>
            <a:lnRef idx="0"/>
            <a:fillRef idx="0"/>
            <a:effectRef idx="0"/>
            <a:fontRef idx="minor"/>
          </p:style>
        </p:sp>
        <p:sp>
          <p:nvSpPr>
            <p:cNvPr id="1978" name="Google Shape;13798;p79"/>
            <p:cNvSpPr/>
            <p:nvPr/>
          </p:nvSpPr>
          <p:spPr>
            <a:xfrm>
              <a:off x="707400" y="2566800"/>
              <a:ext cx="63720" cy="10440"/>
            </a:xfrm>
            <a:custGeom>
              <a:avLst/>
              <a:gdLst/>
              <a:ahLst/>
              <a:rect l="l" t="t" r="r" b="b"/>
              <a:pathLst>
                <a:path w="2444" h="411">
                  <a:moveTo>
                    <a:pt x="278" y="0"/>
                  </a:moveTo>
                  <a:cubicBezTo>
                    <a:pt x="1" y="0"/>
                    <a:pt x="1" y="411"/>
                    <a:pt x="278" y="411"/>
                  </a:cubicBezTo>
                  <a:lnTo>
                    <a:pt x="2167" y="411"/>
                  </a:lnTo>
                  <a:cubicBezTo>
                    <a:pt x="2443" y="411"/>
                    <a:pt x="2443" y="0"/>
                    <a:pt x="2167" y="0"/>
                  </a:cubicBezTo>
                  <a:close/>
                </a:path>
              </a:pathLst>
            </a:custGeom>
            <a:solidFill>
              <a:srgbClr val="51667b"/>
            </a:solidFill>
            <a:ln w="0">
              <a:noFill/>
            </a:ln>
          </p:spPr>
          <p:style>
            <a:lnRef idx="0"/>
            <a:fillRef idx="0"/>
            <a:effectRef idx="0"/>
            <a:fontRef idx="minor"/>
          </p:style>
        </p:sp>
        <p:sp>
          <p:nvSpPr>
            <p:cNvPr id="1979" name="Google Shape;13799;p79"/>
            <p:cNvSpPr/>
            <p:nvPr/>
          </p:nvSpPr>
          <p:spPr>
            <a:xfrm>
              <a:off x="695880" y="2558160"/>
              <a:ext cx="32760" cy="27720"/>
            </a:xfrm>
            <a:custGeom>
              <a:avLst/>
              <a:gdLst/>
              <a:ahLst/>
              <a:rect l="l" t="t" r="r" b="b"/>
              <a:pathLst>
                <a:path w="1260" h="1079">
                  <a:moveTo>
                    <a:pt x="717" y="1"/>
                  </a:moveTo>
                  <a:cubicBezTo>
                    <a:pt x="583" y="1"/>
                    <a:pt x="446" y="51"/>
                    <a:pt x="334" y="163"/>
                  </a:cubicBezTo>
                  <a:cubicBezTo>
                    <a:pt x="0" y="497"/>
                    <a:pt x="239" y="1079"/>
                    <a:pt x="716" y="1079"/>
                  </a:cubicBezTo>
                  <a:cubicBezTo>
                    <a:pt x="1011" y="1079"/>
                    <a:pt x="1259" y="840"/>
                    <a:pt x="1259" y="544"/>
                  </a:cubicBezTo>
                  <a:cubicBezTo>
                    <a:pt x="1259" y="216"/>
                    <a:pt x="995" y="1"/>
                    <a:pt x="717" y="1"/>
                  </a:cubicBezTo>
                  <a:close/>
                </a:path>
              </a:pathLst>
            </a:custGeom>
            <a:solidFill>
              <a:srgbClr val="395169"/>
            </a:solidFill>
            <a:ln w="0">
              <a:noFill/>
            </a:ln>
          </p:spPr>
          <p:style>
            <a:lnRef idx="0"/>
            <a:fillRef idx="0"/>
            <a:effectRef idx="0"/>
            <a:fontRef idx="minor"/>
          </p:style>
        </p:sp>
        <p:sp>
          <p:nvSpPr>
            <p:cNvPr id="1980" name="Google Shape;13800;p79"/>
            <p:cNvSpPr/>
            <p:nvPr/>
          </p:nvSpPr>
          <p:spPr>
            <a:xfrm>
              <a:off x="707400" y="2682720"/>
              <a:ext cx="63720" cy="10440"/>
            </a:xfrm>
            <a:custGeom>
              <a:avLst/>
              <a:gdLst/>
              <a:ahLst/>
              <a:rect l="l" t="t" r="r" b="b"/>
              <a:pathLst>
                <a:path w="2444" h="411">
                  <a:moveTo>
                    <a:pt x="278" y="0"/>
                  </a:moveTo>
                  <a:cubicBezTo>
                    <a:pt x="1" y="0"/>
                    <a:pt x="1" y="411"/>
                    <a:pt x="278" y="411"/>
                  </a:cubicBezTo>
                  <a:lnTo>
                    <a:pt x="2167" y="411"/>
                  </a:lnTo>
                  <a:cubicBezTo>
                    <a:pt x="2443" y="411"/>
                    <a:pt x="2443" y="0"/>
                    <a:pt x="2167" y="0"/>
                  </a:cubicBezTo>
                  <a:close/>
                </a:path>
              </a:pathLst>
            </a:custGeom>
            <a:solidFill>
              <a:srgbClr val="51667b"/>
            </a:solidFill>
            <a:ln w="0">
              <a:noFill/>
            </a:ln>
          </p:spPr>
          <p:style>
            <a:lnRef idx="0"/>
            <a:fillRef idx="0"/>
            <a:effectRef idx="0"/>
            <a:fontRef idx="minor"/>
          </p:style>
        </p:sp>
        <p:sp>
          <p:nvSpPr>
            <p:cNvPr id="1981" name="Google Shape;13801;p79"/>
            <p:cNvSpPr/>
            <p:nvPr/>
          </p:nvSpPr>
          <p:spPr>
            <a:xfrm>
              <a:off x="695880" y="2673720"/>
              <a:ext cx="32760" cy="28080"/>
            </a:xfrm>
            <a:custGeom>
              <a:avLst/>
              <a:gdLst/>
              <a:ahLst/>
              <a:rect l="l" t="t" r="r" b="b"/>
              <a:pathLst>
                <a:path w="1260" h="1086">
                  <a:moveTo>
                    <a:pt x="713" y="0"/>
                  </a:moveTo>
                  <a:cubicBezTo>
                    <a:pt x="580" y="0"/>
                    <a:pt x="445" y="50"/>
                    <a:pt x="334" y="160"/>
                  </a:cubicBezTo>
                  <a:cubicBezTo>
                    <a:pt x="0" y="504"/>
                    <a:pt x="239" y="1086"/>
                    <a:pt x="716" y="1086"/>
                  </a:cubicBezTo>
                  <a:cubicBezTo>
                    <a:pt x="1011" y="1076"/>
                    <a:pt x="1259" y="837"/>
                    <a:pt x="1259" y="542"/>
                  </a:cubicBezTo>
                  <a:cubicBezTo>
                    <a:pt x="1259" y="218"/>
                    <a:pt x="992" y="0"/>
                    <a:pt x="713" y="0"/>
                  </a:cubicBezTo>
                  <a:close/>
                </a:path>
              </a:pathLst>
            </a:custGeom>
            <a:solidFill>
              <a:srgbClr val="395169"/>
            </a:solidFill>
            <a:ln w="0">
              <a:noFill/>
            </a:ln>
          </p:spPr>
          <p:style>
            <a:lnRef idx="0"/>
            <a:fillRef idx="0"/>
            <a:effectRef idx="0"/>
            <a:fontRef idx="minor"/>
          </p:style>
        </p:sp>
        <p:sp>
          <p:nvSpPr>
            <p:cNvPr id="1982" name="Google Shape;13802;p79"/>
            <p:cNvSpPr/>
            <p:nvPr/>
          </p:nvSpPr>
          <p:spPr>
            <a:xfrm>
              <a:off x="763920" y="2510280"/>
              <a:ext cx="239400" cy="239400"/>
            </a:xfrm>
            <a:custGeom>
              <a:avLst/>
              <a:gdLst/>
              <a:ahLst/>
              <a:rect l="l" t="t" r="r" b="b"/>
              <a:pathLst>
                <a:path w="9159" h="9160">
                  <a:moveTo>
                    <a:pt x="220" y="1"/>
                  </a:moveTo>
                  <a:cubicBezTo>
                    <a:pt x="96" y="1"/>
                    <a:pt x="1" y="96"/>
                    <a:pt x="1" y="220"/>
                  </a:cubicBezTo>
                  <a:lnTo>
                    <a:pt x="1" y="8940"/>
                  </a:lnTo>
                  <a:cubicBezTo>
                    <a:pt x="1" y="9054"/>
                    <a:pt x="96" y="9159"/>
                    <a:pt x="220" y="9159"/>
                  </a:cubicBezTo>
                  <a:lnTo>
                    <a:pt x="8939" y="9159"/>
                  </a:lnTo>
                  <a:cubicBezTo>
                    <a:pt x="9054" y="9159"/>
                    <a:pt x="9159" y="9054"/>
                    <a:pt x="9159" y="8940"/>
                  </a:cubicBezTo>
                  <a:lnTo>
                    <a:pt x="9159" y="220"/>
                  </a:lnTo>
                  <a:cubicBezTo>
                    <a:pt x="9159" y="96"/>
                    <a:pt x="9054" y="1"/>
                    <a:pt x="8939" y="1"/>
                  </a:cubicBezTo>
                  <a:close/>
                </a:path>
              </a:pathLst>
            </a:custGeom>
            <a:solidFill>
              <a:srgbClr val="aebfcb"/>
            </a:solidFill>
            <a:ln w="0">
              <a:noFill/>
            </a:ln>
          </p:spPr>
          <p:style>
            <a:lnRef idx="0"/>
            <a:fillRef idx="0"/>
            <a:effectRef idx="0"/>
            <a:fontRef idx="minor"/>
          </p:style>
        </p:sp>
        <p:sp>
          <p:nvSpPr>
            <p:cNvPr id="1983" name="Google Shape;13803;p79"/>
            <p:cNvSpPr/>
            <p:nvPr/>
          </p:nvSpPr>
          <p:spPr>
            <a:xfrm>
              <a:off x="781560" y="2527920"/>
              <a:ext cx="204120" cy="204120"/>
            </a:xfrm>
            <a:custGeom>
              <a:avLst/>
              <a:gdLst/>
              <a:ahLst/>
              <a:rect l="l" t="t" r="r" b="b"/>
              <a:pathLst>
                <a:path w="7805" h="7804">
                  <a:moveTo>
                    <a:pt x="220" y="0"/>
                  </a:moveTo>
                  <a:cubicBezTo>
                    <a:pt x="96" y="0"/>
                    <a:pt x="1" y="96"/>
                    <a:pt x="1" y="220"/>
                  </a:cubicBezTo>
                  <a:lnTo>
                    <a:pt x="1" y="7584"/>
                  </a:lnTo>
                  <a:cubicBezTo>
                    <a:pt x="1" y="7708"/>
                    <a:pt x="96" y="7804"/>
                    <a:pt x="220" y="7804"/>
                  </a:cubicBezTo>
                  <a:lnTo>
                    <a:pt x="7585" y="7804"/>
                  </a:lnTo>
                  <a:cubicBezTo>
                    <a:pt x="7709" y="7804"/>
                    <a:pt x="7805" y="7708"/>
                    <a:pt x="7805" y="7584"/>
                  </a:cubicBezTo>
                  <a:lnTo>
                    <a:pt x="7805" y="220"/>
                  </a:lnTo>
                  <a:cubicBezTo>
                    <a:pt x="7805" y="96"/>
                    <a:pt x="7700" y="0"/>
                    <a:pt x="7585" y="0"/>
                  </a:cubicBezTo>
                  <a:close/>
                </a:path>
              </a:pathLst>
            </a:custGeom>
            <a:solidFill>
              <a:srgbClr val="657a8d"/>
            </a:solidFill>
            <a:ln w="0">
              <a:noFill/>
            </a:ln>
          </p:spPr>
          <p:style>
            <a:lnRef idx="0"/>
            <a:fillRef idx="0"/>
            <a:effectRef idx="0"/>
            <a:fontRef idx="minor"/>
          </p:style>
        </p:sp>
        <p:sp>
          <p:nvSpPr>
            <p:cNvPr id="1984" name="Google Shape;13804;p79"/>
            <p:cNvSpPr/>
            <p:nvPr/>
          </p:nvSpPr>
          <p:spPr>
            <a:xfrm>
              <a:off x="781560" y="2527920"/>
              <a:ext cx="204120" cy="204120"/>
            </a:xfrm>
            <a:custGeom>
              <a:avLst/>
              <a:gdLst/>
              <a:ahLst/>
              <a:rect l="l" t="t" r="r" b="b"/>
              <a:pathLst>
                <a:path w="7805" h="7804">
                  <a:moveTo>
                    <a:pt x="7261" y="0"/>
                  </a:moveTo>
                  <a:lnTo>
                    <a:pt x="7261" y="7260"/>
                  </a:lnTo>
                  <a:lnTo>
                    <a:pt x="1" y="7260"/>
                  </a:lnTo>
                  <a:lnTo>
                    <a:pt x="1" y="7584"/>
                  </a:lnTo>
                  <a:cubicBezTo>
                    <a:pt x="1" y="7708"/>
                    <a:pt x="96" y="7804"/>
                    <a:pt x="220" y="7804"/>
                  </a:cubicBezTo>
                  <a:lnTo>
                    <a:pt x="7585" y="7804"/>
                  </a:lnTo>
                  <a:cubicBezTo>
                    <a:pt x="7709" y="7804"/>
                    <a:pt x="7805" y="7708"/>
                    <a:pt x="7805" y="7584"/>
                  </a:cubicBezTo>
                  <a:lnTo>
                    <a:pt x="7805" y="220"/>
                  </a:lnTo>
                  <a:cubicBezTo>
                    <a:pt x="7805" y="96"/>
                    <a:pt x="7700" y="0"/>
                    <a:pt x="7585" y="0"/>
                  </a:cubicBezTo>
                  <a:close/>
                </a:path>
              </a:pathLst>
            </a:custGeom>
            <a:solidFill>
              <a:srgbClr val="435d74"/>
            </a:solidFill>
            <a:ln w="0">
              <a:noFill/>
            </a:ln>
          </p:spPr>
          <p:style>
            <a:lnRef idx="0"/>
            <a:fillRef idx="0"/>
            <a:effectRef idx="0"/>
            <a:fontRef idx="minor"/>
          </p:style>
        </p:sp>
        <p:sp>
          <p:nvSpPr>
            <p:cNvPr id="1985" name="Google Shape;13805;p79"/>
            <p:cNvSpPr/>
            <p:nvPr/>
          </p:nvSpPr>
          <p:spPr>
            <a:xfrm>
              <a:off x="831960" y="2578320"/>
              <a:ext cx="103680" cy="103680"/>
            </a:xfrm>
            <a:custGeom>
              <a:avLst/>
              <a:gdLst/>
              <a:ahLst/>
              <a:rect l="l" t="t" r="r" b="b"/>
              <a:pathLst>
                <a:path w="3979" h="3970">
                  <a:moveTo>
                    <a:pt x="353" y="1"/>
                  </a:moveTo>
                  <a:cubicBezTo>
                    <a:pt x="153" y="1"/>
                    <a:pt x="0" y="153"/>
                    <a:pt x="0" y="344"/>
                  </a:cubicBezTo>
                  <a:lnTo>
                    <a:pt x="0" y="3626"/>
                  </a:lnTo>
                  <a:cubicBezTo>
                    <a:pt x="0" y="3817"/>
                    <a:pt x="153" y="3969"/>
                    <a:pt x="344" y="3969"/>
                  </a:cubicBezTo>
                  <a:lnTo>
                    <a:pt x="3626" y="3969"/>
                  </a:lnTo>
                  <a:cubicBezTo>
                    <a:pt x="3816" y="3969"/>
                    <a:pt x="3979" y="3817"/>
                    <a:pt x="3979" y="3626"/>
                  </a:cubicBezTo>
                  <a:lnTo>
                    <a:pt x="3979" y="344"/>
                  </a:lnTo>
                  <a:cubicBezTo>
                    <a:pt x="3979" y="153"/>
                    <a:pt x="3816" y="1"/>
                    <a:pt x="3626" y="1"/>
                  </a:cubicBezTo>
                  <a:close/>
                </a:path>
              </a:pathLst>
            </a:custGeom>
            <a:solidFill>
              <a:srgbClr val="435d74"/>
            </a:solidFill>
            <a:ln w="0">
              <a:noFill/>
            </a:ln>
          </p:spPr>
          <p:style>
            <a:lnRef idx="0"/>
            <a:fillRef idx="0"/>
            <a:effectRef idx="0"/>
            <a:fontRef idx="minor"/>
          </p:style>
        </p:sp>
        <p:sp>
          <p:nvSpPr>
            <p:cNvPr id="1986" name="Google Shape;13806;p79"/>
            <p:cNvSpPr/>
            <p:nvPr/>
          </p:nvSpPr>
          <p:spPr>
            <a:xfrm>
              <a:off x="847080" y="2593440"/>
              <a:ext cx="73080" cy="73080"/>
            </a:xfrm>
            <a:custGeom>
              <a:avLst/>
              <a:gdLst/>
              <a:ahLst/>
              <a:rect l="l" t="t" r="r" b="b"/>
              <a:pathLst>
                <a:path w="2806" h="2806">
                  <a:moveTo>
                    <a:pt x="220" y="1"/>
                  </a:moveTo>
                  <a:cubicBezTo>
                    <a:pt x="96" y="1"/>
                    <a:pt x="0" y="96"/>
                    <a:pt x="0" y="220"/>
                  </a:cubicBezTo>
                  <a:lnTo>
                    <a:pt x="0" y="2586"/>
                  </a:lnTo>
                  <a:cubicBezTo>
                    <a:pt x="0" y="2700"/>
                    <a:pt x="96" y="2805"/>
                    <a:pt x="220" y="2805"/>
                  </a:cubicBezTo>
                  <a:lnTo>
                    <a:pt x="2586" y="2805"/>
                  </a:lnTo>
                  <a:cubicBezTo>
                    <a:pt x="2710" y="2805"/>
                    <a:pt x="2805" y="2710"/>
                    <a:pt x="2805" y="2586"/>
                  </a:cubicBezTo>
                  <a:lnTo>
                    <a:pt x="2805" y="220"/>
                  </a:lnTo>
                  <a:cubicBezTo>
                    <a:pt x="2805" y="96"/>
                    <a:pt x="2710" y="1"/>
                    <a:pt x="2586" y="1"/>
                  </a:cubicBezTo>
                  <a:close/>
                </a:path>
              </a:pathLst>
            </a:custGeom>
            <a:solidFill>
              <a:srgbClr val="395169"/>
            </a:solidFill>
            <a:ln w="0">
              <a:noFill/>
            </a:ln>
          </p:spPr>
          <p:style>
            <a:lnRef idx="0"/>
            <a:fillRef idx="0"/>
            <a:effectRef idx="0"/>
            <a:fontRef idx="minor"/>
          </p:style>
        </p:sp>
        <p:sp>
          <p:nvSpPr>
            <p:cNvPr id="1987" name="Google Shape;13807;p79"/>
            <p:cNvSpPr/>
            <p:nvPr/>
          </p:nvSpPr>
          <p:spPr>
            <a:xfrm>
              <a:off x="803520" y="2549520"/>
              <a:ext cx="19080" cy="19080"/>
            </a:xfrm>
            <a:custGeom>
              <a:avLst/>
              <a:gdLst/>
              <a:ahLst/>
              <a:rect l="l" t="t" r="r" b="b"/>
              <a:pathLst>
                <a:path w="736" h="745">
                  <a:moveTo>
                    <a:pt x="201" y="1"/>
                  </a:moveTo>
                  <a:cubicBezTo>
                    <a:pt x="87" y="1"/>
                    <a:pt x="1" y="96"/>
                    <a:pt x="1" y="211"/>
                  </a:cubicBezTo>
                  <a:lnTo>
                    <a:pt x="1" y="535"/>
                  </a:lnTo>
                  <a:cubicBezTo>
                    <a:pt x="1" y="649"/>
                    <a:pt x="87" y="745"/>
                    <a:pt x="201" y="745"/>
                  </a:cubicBezTo>
                  <a:lnTo>
                    <a:pt x="535" y="745"/>
                  </a:lnTo>
                  <a:cubicBezTo>
                    <a:pt x="640" y="745"/>
                    <a:pt x="735" y="649"/>
                    <a:pt x="735" y="535"/>
                  </a:cubicBezTo>
                  <a:lnTo>
                    <a:pt x="735" y="211"/>
                  </a:lnTo>
                  <a:cubicBezTo>
                    <a:pt x="735" y="96"/>
                    <a:pt x="640" y="1"/>
                    <a:pt x="535" y="1"/>
                  </a:cubicBezTo>
                  <a:close/>
                </a:path>
              </a:pathLst>
            </a:custGeom>
            <a:solidFill>
              <a:srgbClr val="435d74"/>
            </a:solidFill>
            <a:ln w="0">
              <a:noFill/>
            </a:ln>
          </p:spPr>
          <p:style>
            <a:lnRef idx="0"/>
            <a:fillRef idx="0"/>
            <a:effectRef idx="0"/>
            <a:fontRef idx="minor"/>
          </p:style>
        </p:sp>
        <p:sp>
          <p:nvSpPr>
            <p:cNvPr id="1988" name="Google Shape;13808;p79"/>
            <p:cNvSpPr/>
            <p:nvPr/>
          </p:nvSpPr>
          <p:spPr>
            <a:xfrm>
              <a:off x="831600" y="2549520"/>
              <a:ext cx="19080" cy="19080"/>
            </a:xfrm>
            <a:custGeom>
              <a:avLst/>
              <a:gdLst/>
              <a:ahLst/>
              <a:rect l="l" t="t" r="r" b="b"/>
              <a:pathLst>
                <a:path w="745" h="745">
                  <a:moveTo>
                    <a:pt x="201" y="1"/>
                  </a:moveTo>
                  <a:cubicBezTo>
                    <a:pt x="96" y="1"/>
                    <a:pt x="1" y="96"/>
                    <a:pt x="1" y="211"/>
                  </a:cubicBezTo>
                  <a:lnTo>
                    <a:pt x="1" y="535"/>
                  </a:lnTo>
                  <a:cubicBezTo>
                    <a:pt x="1" y="649"/>
                    <a:pt x="96" y="745"/>
                    <a:pt x="201" y="745"/>
                  </a:cubicBezTo>
                  <a:lnTo>
                    <a:pt x="535" y="745"/>
                  </a:lnTo>
                  <a:cubicBezTo>
                    <a:pt x="650" y="745"/>
                    <a:pt x="745" y="649"/>
                    <a:pt x="745" y="535"/>
                  </a:cubicBezTo>
                  <a:lnTo>
                    <a:pt x="745" y="211"/>
                  </a:lnTo>
                  <a:cubicBezTo>
                    <a:pt x="745" y="96"/>
                    <a:pt x="650" y="1"/>
                    <a:pt x="535" y="1"/>
                  </a:cubicBezTo>
                  <a:close/>
                </a:path>
              </a:pathLst>
            </a:custGeom>
            <a:solidFill>
              <a:srgbClr val="435d74"/>
            </a:solidFill>
            <a:ln w="0">
              <a:noFill/>
            </a:ln>
          </p:spPr>
          <p:style>
            <a:lnRef idx="0"/>
            <a:fillRef idx="0"/>
            <a:effectRef idx="0"/>
            <a:fontRef idx="minor"/>
          </p:style>
        </p:sp>
        <p:sp>
          <p:nvSpPr>
            <p:cNvPr id="1989" name="Google Shape;13809;p79"/>
            <p:cNvSpPr/>
            <p:nvPr/>
          </p:nvSpPr>
          <p:spPr>
            <a:xfrm>
              <a:off x="860040" y="2549520"/>
              <a:ext cx="19080" cy="19080"/>
            </a:xfrm>
            <a:custGeom>
              <a:avLst/>
              <a:gdLst/>
              <a:ahLst/>
              <a:rect l="l" t="t" r="r" b="b"/>
              <a:pathLst>
                <a:path w="745" h="745">
                  <a:moveTo>
                    <a:pt x="211" y="1"/>
                  </a:moveTo>
                  <a:cubicBezTo>
                    <a:pt x="96" y="1"/>
                    <a:pt x="1" y="96"/>
                    <a:pt x="1" y="211"/>
                  </a:cubicBezTo>
                  <a:lnTo>
                    <a:pt x="1" y="535"/>
                  </a:lnTo>
                  <a:cubicBezTo>
                    <a:pt x="1" y="649"/>
                    <a:pt x="96" y="745"/>
                    <a:pt x="211" y="745"/>
                  </a:cubicBezTo>
                  <a:lnTo>
                    <a:pt x="535" y="745"/>
                  </a:lnTo>
                  <a:cubicBezTo>
                    <a:pt x="650" y="745"/>
                    <a:pt x="745" y="649"/>
                    <a:pt x="745" y="535"/>
                  </a:cubicBezTo>
                  <a:lnTo>
                    <a:pt x="745" y="211"/>
                  </a:lnTo>
                  <a:cubicBezTo>
                    <a:pt x="745" y="96"/>
                    <a:pt x="650" y="1"/>
                    <a:pt x="535" y="1"/>
                  </a:cubicBezTo>
                  <a:close/>
                </a:path>
              </a:pathLst>
            </a:custGeom>
            <a:solidFill>
              <a:srgbClr val="435d74"/>
            </a:solidFill>
            <a:ln w="0">
              <a:noFill/>
            </a:ln>
          </p:spPr>
          <p:style>
            <a:lnRef idx="0"/>
            <a:fillRef idx="0"/>
            <a:effectRef idx="0"/>
            <a:fontRef idx="minor"/>
          </p:style>
        </p:sp>
        <p:sp>
          <p:nvSpPr>
            <p:cNvPr id="1990" name="Google Shape;13810;p79"/>
            <p:cNvSpPr/>
            <p:nvPr/>
          </p:nvSpPr>
          <p:spPr>
            <a:xfrm>
              <a:off x="888480" y="2549520"/>
              <a:ext cx="18720" cy="19080"/>
            </a:xfrm>
            <a:custGeom>
              <a:avLst/>
              <a:gdLst/>
              <a:ahLst/>
              <a:rect l="l" t="t" r="r" b="b"/>
              <a:pathLst>
                <a:path w="735" h="745">
                  <a:moveTo>
                    <a:pt x="201" y="1"/>
                  </a:moveTo>
                  <a:cubicBezTo>
                    <a:pt x="86" y="1"/>
                    <a:pt x="0" y="96"/>
                    <a:pt x="0" y="211"/>
                  </a:cubicBezTo>
                  <a:lnTo>
                    <a:pt x="0" y="535"/>
                  </a:lnTo>
                  <a:cubicBezTo>
                    <a:pt x="0" y="649"/>
                    <a:pt x="86" y="745"/>
                    <a:pt x="201" y="745"/>
                  </a:cubicBezTo>
                  <a:lnTo>
                    <a:pt x="535" y="745"/>
                  </a:lnTo>
                  <a:cubicBezTo>
                    <a:pt x="649" y="745"/>
                    <a:pt x="735" y="649"/>
                    <a:pt x="735" y="535"/>
                  </a:cubicBezTo>
                  <a:lnTo>
                    <a:pt x="735" y="211"/>
                  </a:lnTo>
                  <a:cubicBezTo>
                    <a:pt x="735" y="96"/>
                    <a:pt x="649" y="1"/>
                    <a:pt x="535" y="1"/>
                  </a:cubicBezTo>
                  <a:close/>
                </a:path>
              </a:pathLst>
            </a:custGeom>
            <a:solidFill>
              <a:srgbClr val="435d74"/>
            </a:solidFill>
            <a:ln w="0">
              <a:noFill/>
            </a:ln>
          </p:spPr>
          <p:style>
            <a:lnRef idx="0"/>
            <a:fillRef idx="0"/>
            <a:effectRef idx="0"/>
            <a:fontRef idx="minor"/>
          </p:style>
        </p:sp>
        <p:sp>
          <p:nvSpPr>
            <p:cNvPr id="1991" name="Google Shape;13811;p79"/>
            <p:cNvSpPr/>
            <p:nvPr/>
          </p:nvSpPr>
          <p:spPr>
            <a:xfrm>
              <a:off x="916560" y="2549520"/>
              <a:ext cx="19080" cy="19080"/>
            </a:xfrm>
            <a:custGeom>
              <a:avLst/>
              <a:gdLst/>
              <a:ahLst/>
              <a:rect l="l" t="t" r="r" b="b"/>
              <a:pathLst>
                <a:path w="745" h="745">
                  <a:moveTo>
                    <a:pt x="210" y="1"/>
                  </a:moveTo>
                  <a:cubicBezTo>
                    <a:pt x="96" y="1"/>
                    <a:pt x="0" y="96"/>
                    <a:pt x="0" y="211"/>
                  </a:cubicBezTo>
                  <a:lnTo>
                    <a:pt x="0" y="535"/>
                  </a:lnTo>
                  <a:cubicBezTo>
                    <a:pt x="0" y="649"/>
                    <a:pt x="96" y="745"/>
                    <a:pt x="210" y="745"/>
                  </a:cubicBezTo>
                  <a:lnTo>
                    <a:pt x="535" y="745"/>
                  </a:lnTo>
                  <a:cubicBezTo>
                    <a:pt x="649" y="745"/>
                    <a:pt x="745" y="649"/>
                    <a:pt x="745" y="535"/>
                  </a:cubicBezTo>
                  <a:lnTo>
                    <a:pt x="745" y="211"/>
                  </a:lnTo>
                  <a:cubicBezTo>
                    <a:pt x="745" y="96"/>
                    <a:pt x="649" y="1"/>
                    <a:pt x="535" y="1"/>
                  </a:cubicBezTo>
                  <a:close/>
                </a:path>
              </a:pathLst>
            </a:custGeom>
            <a:solidFill>
              <a:srgbClr val="435d74"/>
            </a:solidFill>
            <a:ln w="0">
              <a:noFill/>
            </a:ln>
          </p:spPr>
          <p:style>
            <a:lnRef idx="0"/>
            <a:fillRef idx="0"/>
            <a:effectRef idx="0"/>
            <a:fontRef idx="minor"/>
          </p:style>
        </p:sp>
        <p:sp>
          <p:nvSpPr>
            <p:cNvPr id="1992" name="Google Shape;13812;p79"/>
            <p:cNvSpPr/>
            <p:nvPr/>
          </p:nvSpPr>
          <p:spPr>
            <a:xfrm>
              <a:off x="945000" y="2549520"/>
              <a:ext cx="19080" cy="19080"/>
            </a:xfrm>
            <a:custGeom>
              <a:avLst/>
              <a:gdLst/>
              <a:ahLst/>
              <a:rect l="l" t="t" r="r" b="b"/>
              <a:pathLst>
                <a:path w="736" h="745">
                  <a:moveTo>
                    <a:pt x="201" y="1"/>
                  </a:moveTo>
                  <a:cubicBezTo>
                    <a:pt x="87" y="1"/>
                    <a:pt x="1" y="96"/>
                    <a:pt x="1" y="211"/>
                  </a:cubicBezTo>
                  <a:lnTo>
                    <a:pt x="1" y="535"/>
                  </a:lnTo>
                  <a:cubicBezTo>
                    <a:pt x="1" y="649"/>
                    <a:pt x="87" y="745"/>
                    <a:pt x="201" y="745"/>
                  </a:cubicBezTo>
                  <a:lnTo>
                    <a:pt x="535" y="745"/>
                  </a:lnTo>
                  <a:cubicBezTo>
                    <a:pt x="640" y="745"/>
                    <a:pt x="736" y="649"/>
                    <a:pt x="736" y="535"/>
                  </a:cubicBezTo>
                  <a:lnTo>
                    <a:pt x="736" y="211"/>
                  </a:lnTo>
                  <a:cubicBezTo>
                    <a:pt x="736" y="96"/>
                    <a:pt x="640" y="1"/>
                    <a:pt x="535" y="1"/>
                  </a:cubicBezTo>
                  <a:close/>
                </a:path>
              </a:pathLst>
            </a:custGeom>
            <a:solidFill>
              <a:srgbClr val="435d74"/>
            </a:solidFill>
            <a:ln w="0">
              <a:noFill/>
            </a:ln>
          </p:spPr>
          <p:style>
            <a:lnRef idx="0"/>
            <a:fillRef idx="0"/>
            <a:effectRef idx="0"/>
            <a:fontRef idx="minor"/>
          </p:style>
        </p:sp>
        <p:sp>
          <p:nvSpPr>
            <p:cNvPr id="1993" name="Google Shape;13813;p79"/>
            <p:cNvSpPr/>
            <p:nvPr/>
          </p:nvSpPr>
          <p:spPr>
            <a:xfrm>
              <a:off x="803520" y="2691000"/>
              <a:ext cx="19080" cy="19080"/>
            </a:xfrm>
            <a:custGeom>
              <a:avLst/>
              <a:gdLst/>
              <a:ahLst/>
              <a:rect l="l" t="t" r="r" b="b"/>
              <a:pathLst>
                <a:path w="736" h="745">
                  <a:moveTo>
                    <a:pt x="201" y="1"/>
                  </a:moveTo>
                  <a:cubicBezTo>
                    <a:pt x="87" y="1"/>
                    <a:pt x="1" y="96"/>
                    <a:pt x="1" y="211"/>
                  </a:cubicBezTo>
                  <a:lnTo>
                    <a:pt x="1" y="545"/>
                  </a:lnTo>
                  <a:cubicBezTo>
                    <a:pt x="1" y="649"/>
                    <a:pt x="87" y="745"/>
                    <a:pt x="201" y="745"/>
                  </a:cubicBezTo>
                  <a:lnTo>
                    <a:pt x="535" y="745"/>
                  </a:lnTo>
                  <a:cubicBezTo>
                    <a:pt x="640" y="745"/>
                    <a:pt x="735" y="649"/>
                    <a:pt x="735" y="545"/>
                  </a:cubicBezTo>
                  <a:lnTo>
                    <a:pt x="735" y="211"/>
                  </a:lnTo>
                  <a:cubicBezTo>
                    <a:pt x="735" y="96"/>
                    <a:pt x="640" y="1"/>
                    <a:pt x="535" y="1"/>
                  </a:cubicBezTo>
                  <a:close/>
                </a:path>
              </a:pathLst>
            </a:custGeom>
            <a:solidFill>
              <a:srgbClr val="435d74"/>
            </a:solidFill>
            <a:ln w="0">
              <a:noFill/>
            </a:ln>
          </p:spPr>
          <p:style>
            <a:lnRef idx="0"/>
            <a:fillRef idx="0"/>
            <a:effectRef idx="0"/>
            <a:fontRef idx="minor"/>
          </p:style>
        </p:sp>
        <p:sp>
          <p:nvSpPr>
            <p:cNvPr id="1994" name="Google Shape;13814;p79"/>
            <p:cNvSpPr/>
            <p:nvPr/>
          </p:nvSpPr>
          <p:spPr>
            <a:xfrm>
              <a:off x="831600" y="2691000"/>
              <a:ext cx="19080" cy="19080"/>
            </a:xfrm>
            <a:custGeom>
              <a:avLst/>
              <a:gdLst/>
              <a:ahLst/>
              <a:rect l="l" t="t" r="r" b="b"/>
              <a:pathLst>
                <a:path w="745" h="745">
                  <a:moveTo>
                    <a:pt x="201" y="1"/>
                  </a:moveTo>
                  <a:cubicBezTo>
                    <a:pt x="96" y="1"/>
                    <a:pt x="1" y="96"/>
                    <a:pt x="1" y="211"/>
                  </a:cubicBezTo>
                  <a:lnTo>
                    <a:pt x="1" y="545"/>
                  </a:lnTo>
                  <a:cubicBezTo>
                    <a:pt x="1" y="649"/>
                    <a:pt x="96" y="745"/>
                    <a:pt x="201" y="745"/>
                  </a:cubicBezTo>
                  <a:lnTo>
                    <a:pt x="535" y="745"/>
                  </a:lnTo>
                  <a:cubicBezTo>
                    <a:pt x="650" y="745"/>
                    <a:pt x="745" y="649"/>
                    <a:pt x="745" y="545"/>
                  </a:cubicBezTo>
                  <a:lnTo>
                    <a:pt x="745" y="211"/>
                  </a:lnTo>
                  <a:cubicBezTo>
                    <a:pt x="745" y="96"/>
                    <a:pt x="650" y="1"/>
                    <a:pt x="535" y="1"/>
                  </a:cubicBezTo>
                  <a:close/>
                </a:path>
              </a:pathLst>
            </a:custGeom>
            <a:solidFill>
              <a:srgbClr val="435d74"/>
            </a:solidFill>
            <a:ln w="0">
              <a:noFill/>
            </a:ln>
          </p:spPr>
          <p:style>
            <a:lnRef idx="0"/>
            <a:fillRef idx="0"/>
            <a:effectRef idx="0"/>
            <a:fontRef idx="minor"/>
          </p:style>
        </p:sp>
        <p:sp>
          <p:nvSpPr>
            <p:cNvPr id="1995" name="Google Shape;13815;p79"/>
            <p:cNvSpPr/>
            <p:nvPr/>
          </p:nvSpPr>
          <p:spPr>
            <a:xfrm>
              <a:off x="860040" y="2691000"/>
              <a:ext cx="19080" cy="19080"/>
            </a:xfrm>
            <a:custGeom>
              <a:avLst/>
              <a:gdLst/>
              <a:ahLst/>
              <a:rect l="l" t="t" r="r" b="b"/>
              <a:pathLst>
                <a:path w="745" h="745">
                  <a:moveTo>
                    <a:pt x="211" y="1"/>
                  </a:moveTo>
                  <a:cubicBezTo>
                    <a:pt x="96" y="1"/>
                    <a:pt x="1" y="96"/>
                    <a:pt x="1" y="211"/>
                  </a:cubicBezTo>
                  <a:lnTo>
                    <a:pt x="1" y="545"/>
                  </a:lnTo>
                  <a:cubicBezTo>
                    <a:pt x="1" y="649"/>
                    <a:pt x="96" y="745"/>
                    <a:pt x="211" y="745"/>
                  </a:cubicBezTo>
                  <a:lnTo>
                    <a:pt x="535" y="745"/>
                  </a:lnTo>
                  <a:cubicBezTo>
                    <a:pt x="650" y="745"/>
                    <a:pt x="745" y="649"/>
                    <a:pt x="745" y="545"/>
                  </a:cubicBezTo>
                  <a:lnTo>
                    <a:pt x="745" y="211"/>
                  </a:lnTo>
                  <a:cubicBezTo>
                    <a:pt x="745" y="96"/>
                    <a:pt x="650" y="1"/>
                    <a:pt x="535" y="1"/>
                  </a:cubicBezTo>
                  <a:close/>
                </a:path>
              </a:pathLst>
            </a:custGeom>
            <a:solidFill>
              <a:srgbClr val="435d74"/>
            </a:solidFill>
            <a:ln w="0">
              <a:noFill/>
            </a:ln>
          </p:spPr>
          <p:style>
            <a:lnRef idx="0"/>
            <a:fillRef idx="0"/>
            <a:effectRef idx="0"/>
            <a:fontRef idx="minor"/>
          </p:style>
        </p:sp>
        <p:sp>
          <p:nvSpPr>
            <p:cNvPr id="1996" name="Google Shape;13816;p79"/>
            <p:cNvSpPr/>
            <p:nvPr/>
          </p:nvSpPr>
          <p:spPr>
            <a:xfrm>
              <a:off x="888480" y="2691360"/>
              <a:ext cx="18720" cy="19080"/>
            </a:xfrm>
            <a:custGeom>
              <a:avLst/>
              <a:gdLst/>
              <a:ahLst/>
              <a:rect l="l" t="t" r="r" b="b"/>
              <a:pathLst>
                <a:path w="735" h="745">
                  <a:moveTo>
                    <a:pt x="201" y="0"/>
                  </a:moveTo>
                  <a:cubicBezTo>
                    <a:pt x="86" y="0"/>
                    <a:pt x="0" y="96"/>
                    <a:pt x="0" y="210"/>
                  </a:cubicBezTo>
                  <a:lnTo>
                    <a:pt x="0" y="535"/>
                  </a:lnTo>
                  <a:cubicBezTo>
                    <a:pt x="0" y="649"/>
                    <a:pt x="86" y="744"/>
                    <a:pt x="201" y="744"/>
                  </a:cubicBezTo>
                  <a:lnTo>
                    <a:pt x="535" y="744"/>
                  </a:lnTo>
                  <a:cubicBezTo>
                    <a:pt x="649" y="744"/>
                    <a:pt x="735" y="649"/>
                    <a:pt x="735" y="535"/>
                  </a:cubicBezTo>
                  <a:lnTo>
                    <a:pt x="735" y="210"/>
                  </a:lnTo>
                  <a:cubicBezTo>
                    <a:pt x="735" y="96"/>
                    <a:pt x="649" y="0"/>
                    <a:pt x="535" y="0"/>
                  </a:cubicBezTo>
                  <a:close/>
                </a:path>
              </a:pathLst>
            </a:custGeom>
            <a:solidFill>
              <a:srgbClr val="435d74"/>
            </a:solidFill>
            <a:ln w="0">
              <a:noFill/>
            </a:ln>
          </p:spPr>
          <p:style>
            <a:lnRef idx="0"/>
            <a:fillRef idx="0"/>
            <a:effectRef idx="0"/>
            <a:fontRef idx="minor"/>
          </p:style>
        </p:sp>
        <p:sp>
          <p:nvSpPr>
            <p:cNvPr id="1997" name="Google Shape;13817;p79"/>
            <p:cNvSpPr/>
            <p:nvPr/>
          </p:nvSpPr>
          <p:spPr>
            <a:xfrm>
              <a:off x="916560" y="2691000"/>
              <a:ext cx="19080" cy="19080"/>
            </a:xfrm>
            <a:custGeom>
              <a:avLst/>
              <a:gdLst/>
              <a:ahLst/>
              <a:rect l="l" t="t" r="r" b="b"/>
              <a:pathLst>
                <a:path w="745" h="745">
                  <a:moveTo>
                    <a:pt x="210" y="1"/>
                  </a:moveTo>
                  <a:cubicBezTo>
                    <a:pt x="96" y="1"/>
                    <a:pt x="0" y="96"/>
                    <a:pt x="0" y="201"/>
                  </a:cubicBezTo>
                  <a:lnTo>
                    <a:pt x="0" y="535"/>
                  </a:lnTo>
                  <a:cubicBezTo>
                    <a:pt x="0" y="649"/>
                    <a:pt x="96" y="745"/>
                    <a:pt x="210" y="745"/>
                  </a:cubicBezTo>
                  <a:lnTo>
                    <a:pt x="535" y="745"/>
                  </a:lnTo>
                  <a:cubicBezTo>
                    <a:pt x="649" y="745"/>
                    <a:pt x="745" y="649"/>
                    <a:pt x="745" y="535"/>
                  </a:cubicBezTo>
                  <a:lnTo>
                    <a:pt x="745" y="201"/>
                  </a:lnTo>
                  <a:cubicBezTo>
                    <a:pt x="745" y="96"/>
                    <a:pt x="649" y="1"/>
                    <a:pt x="535" y="1"/>
                  </a:cubicBezTo>
                  <a:close/>
                </a:path>
              </a:pathLst>
            </a:custGeom>
            <a:solidFill>
              <a:srgbClr val="435d74"/>
            </a:solidFill>
            <a:ln w="0">
              <a:noFill/>
            </a:ln>
          </p:spPr>
          <p:style>
            <a:lnRef idx="0"/>
            <a:fillRef idx="0"/>
            <a:effectRef idx="0"/>
            <a:fontRef idx="minor"/>
          </p:style>
        </p:sp>
        <p:sp>
          <p:nvSpPr>
            <p:cNvPr id="1998" name="Google Shape;13818;p79"/>
            <p:cNvSpPr/>
            <p:nvPr/>
          </p:nvSpPr>
          <p:spPr>
            <a:xfrm>
              <a:off x="945000" y="2691000"/>
              <a:ext cx="19080" cy="19080"/>
            </a:xfrm>
            <a:custGeom>
              <a:avLst/>
              <a:gdLst/>
              <a:ahLst/>
              <a:rect l="l" t="t" r="r" b="b"/>
              <a:pathLst>
                <a:path w="736" h="745">
                  <a:moveTo>
                    <a:pt x="201" y="1"/>
                  </a:moveTo>
                  <a:cubicBezTo>
                    <a:pt x="87" y="1"/>
                    <a:pt x="1" y="96"/>
                    <a:pt x="1" y="201"/>
                  </a:cubicBezTo>
                  <a:lnTo>
                    <a:pt x="1" y="535"/>
                  </a:lnTo>
                  <a:cubicBezTo>
                    <a:pt x="1" y="649"/>
                    <a:pt x="87" y="745"/>
                    <a:pt x="201" y="745"/>
                  </a:cubicBezTo>
                  <a:lnTo>
                    <a:pt x="535" y="745"/>
                  </a:lnTo>
                  <a:cubicBezTo>
                    <a:pt x="640" y="745"/>
                    <a:pt x="736" y="649"/>
                    <a:pt x="736" y="535"/>
                  </a:cubicBezTo>
                  <a:lnTo>
                    <a:pt x="736" y="201"/>
                  </a:lnTo>
                  <a:cubicBezTo>
                    <a:pt x="736" y="96"/>
                    <a:pt x="640" y="1"/>
                    <a:pt x="535" y="1"/>
                  </a:cubicBezTo>
                  <a:close/>
                </a:path>
              </a:pathLst>
            </a:custGeom>
            <a:solidFill>
              <a:srgbClr val="435d74"/>
            </a:solidFill>
            <a:ln w="0">
              <a:noFill/>
            </a:ln>
          </p:spPr>
          <p:style>
            <a:lnRef idx="0"/>
            <a:fillRef idx="0"/>
            <a:effectRef idx="0"/>
            <a:fontRef idx="minor"/>
          </p:style>
        </p:sp>
        <p:sp>
          <p:nvSpPr>
            <p:cNvPr id="1999" name="Google Shape;13819;p79"/>
            <p:cNvSpPr/>
            <p:nvPr/>
          </p:nvSpPr>
          <p:spPr>
            <a:xfrm>
              <a:off x="803520" y="2577960"/>
              <a:ext cx="19080" cy="19080"/>
            </a:xfrm>
            <a:custGeom>
              <a:avLst/>
              <a:gdLst/>
              <a:ahLst/>
              <a:rect l="l" t="t" r="r" b="b"/>
              <a:pathLst>
                <a:path w="736" h="745">
                  <a:moveTo>
                    <a:pt x="201" y="0"/>
                  </a:moveTo>
                  <a:cubicBezTo>
                    <a:pt x="87" y="0"/>
                    <a:pt x="1" y="96"/>
                    <a:pt x="1" y="210"/>
                  </a:cubicBezTo>
                  <a:lnTo>
                    <a:pt x="1" y="534"/>
                  </a:lnTo>
                  <a:cubicBezTo>
                    <a:pt x="1" y="649"/>
                    <a:pt x="87" y="744"/>
                    <a:pt x="201" y="744"/>
                  </a:cubicBezTo>
                  <a:lnTo>
                    <a:pt x="535" y="744"/>
                  </a:lnTo>
                  <a:cubicBezTo>
                    <a:pt x="650" y="744"/>
                    <a:pt x="735" y="649"/>
                    <a:pt x="735" y="534"/>
                  </a:cubicBezTo>
                  <a:lnTo>
                    <a:pt x="735" y="210"/>
                  </a:lnTo>
                  <a:cubicBezTo>
                    <a:pt x="735" y="96"/>
                    <a:pt x="640" y="0"/>
                    <a:pt x="535" y="0"/>
                  </a:cubicBezTo>
                  <a:close/>
                </a:path>
              </a:pathLst>
            </a:custGeom>
            <a:solidFill>
              <a:srgbClr val="435d74"/>
            </a:solidFill>
            <a:ln w="0">
              <a:noFill/>
            </a:ln>
          </p:spPr>
          <p:style>
            <a:lnRef idx="0"/>
            <a:fillRef idx="0"/>
            <a:effectRef idx="0"/>
            <a:fontRef idx="minor"/>
          </p:style>
        </p:sp>
        <p:sp>
          <p:nvSpPr>
            <p:cNvPr id="2000" name="Google Shape;13820;p79"/>
            <p:cNvSpPr/>
            <p:nvPr/>
          </p:nvSpPr>
          <p:spPr>
            <a:xfrm>
              <a:off x="803520" y="2606040"/>
              <a:ext cx="19080" cy="19080"/>
            </a:xfrm>
            <a:custGeom>
              <a:avLst/>
              <a:gdLst/>
              <a:ahLst/>
              <a:rect l="l" t="t" r="r" b="b"/>
              <a:pathLst>
                <a:path w="736" h="745">
                  <a:moveTo>
                    <a:pt x="201" y="0"/>
                  </a:moveTo>
                  <a:cubicBezTo>
                    <a:pt x="87" y="0"/>
                    <a:pt x="1" y="96"/>
                    <a:pt x="1" y="210"/>
                  </a:cubicBezTo>
                  <a:lnTo>
                    <a:pt x="1" y="534"/>
                  </a:lnTo>
                  <a:cubicBezTo>
                    <a:pt x="1" y="649"/>
                    <a:pt x="87" y="744"/>
                    <a:pt x="201" y="744"/>
                  </a:cubicBezTo>
                  <a:lnTo>
                    <a:pt x="535" y="744"/>
                  </a:lnTo>
                  <a:cubicBezTo>
                    <a:pt x="640" y="744"/>
                    <a:pt x="735" y="649"/>
                    <a:pt x="735" y="534"/>
                  </a:cubicBezTo>
                  <a:lnTo>
                    <a:pt x="735" y="210"/>
                  </a:lnTo>
                  <a:cubicBezTo>
                    <a:pt x="735" y="96"/>
                    <a:pt x="640" y="0"/>
                    <a:pt x="535" y="0"/>
                  </a:cubicBezTo>
                  <a:close/>
                </a:path>
              </a:pathLst>
            </a:custGeom>
            <a:solidFill>
              <a:srgbClr val="435d74"/>
            </a:solidFill>
            <a:ln w="0">
              <a:noFill/>
            </a:ln>
          </p:spPr>
          <p:style>
            <a:lnRef idx="0"/>
            <a:fillRef idx="0"/>
            <a:effectRef idx="0"/>
            <a:fontRef idx="minor"/>
          </p:style>
        </p:sp>
        <p:sp>
          <p:nvSpPr>
            <p:cNvPr id="2001" name="Google Shape;13821;p79"/>
            <p:cNvSpPr/>
            <p:nvPr/>
          </p:nvSpPr>
          <p:spPr>
            <a:xfrm>
              <a:off x="803520" y="2634480"/>
              <a:ext cx="19080" cy="19080"/>
            </a:xfrm>
            <a:custGeom>
              <a:avLst/>
              <a:gdLst/>
              <a:ahLst/>
              <a:rect l="l" t="t" r="r" b="b"/>
              <a:pathLst>
                <a:path w="736" h="736">
                  <a:moveTo>
                    <a:pt x="201" y="1"/>
                  </a:moveTo>
                  <a:cubicBezTo>
                    <a:pt x="87" y="1"/>
                    <a:pt x="1" y="87"/>
                    <a:pt x="1" y="201"/>
                  </a:cubicBezTo>
                  <a:lnTo>
                    <a:pt x="1" y="535"/>
                  </a:lnTo>
                  <a:cubicBezTo>
                    <a:pt x="1" y="649"/>
                    <a:pt x="87" y="735"/>
                    <a:pt x="201" y="735"/>
                  </a:cubicBezTo>
                  <a:lnTo>
                    <a:pt x="535" y="735"/>
                  </a:lnTo>
                  <a:cubicBezTo>
                    <a:pt x="640" y="735"/>
                    <a:pt x="735" y="649"/>
                    <a:pt x="735" y="535"/>
                  </a:cubicBezTo>
                  <a:lnTo>
                    <a:pt x="735" y="201"/>
                  </a:lnTo>
                  <a:cubicBezTo>
                    <a:pt x="735" y="87"/>
                    <a:pt x="640" y="1"/>
                    <a:pt x="535" y="1"/>
                  </a:cubicBezTo>
                  <a:close/>
                </a:path>
              </a:pathLst>
            </a:custGeom>
            <a:solidFill>
              <a:srgbClr val="435d74"/>
            </a:solidFill>
            <a:ln w="0">
              <a:noFill/>
            </a:ln>
          </p:spPr>
          <p:style>
            <a:lnRef idx="0"/>
            <a:fillRef idx="0"/>
            <a:effectRef idx="0"/>
            <a:fontRef idx="minor"/>
          </p:style>
        </p:sp>
        <p:sp>
          <p:nvSpPr>
            <p:cNvPr id="2002" name="Google Shape;13822;p79"/>
            <p:cNvSpPr/>
            <p:nvPr/>
          </p:nvSpPr>
          <p:spPr>
            <a:xfrm>
              <a:off x="803520" y="2662920"/>
              <a:ext cx="19080" cy="19080"/>
            </a:xfrm>
            <a:custGeom>
              <a:avLst/>
              <a:gdLst/>
              <a:ahLst/>
              <a:rect l="l" t="t" r="r" b="b"/>
              <a:pathLst>
                <a:path w="736" h="745">
                  <a:moveTo>
                    <a:pt x="201" y="1"/>
                  </a:moveTo>
                  <a:cubicBezTo>
                    <a:pt x="87" y="1"/>
                    <a:pt x="1" y="96"/>
                    <a:pt x="1" y="211"/>
                  </a:cubicBezTo>
                  <a:lnTo>
                    <a:pt x="1" y="545"/>
                  </a:lnTo>
                  <a:cubicBezTo>
                    <a:pt x="1" y="649"/>
                    <a:pt x="87" y="745"/>
                    <a:pt x="201" y="745"/>
                  </a:cubicBezTo>
                  <a:lnTo>
                    <a:pt x="535" y="745"/>
                  </a:lnTo>
                  <a:cubicBezTo>
                    <a:pt x="640" y="745"/>
                    <a:pt x="735" y="649"/>
                    <a:pt x="735" y="545"/>
                  </a:cubicBezTo>
                  <a:lnTo>
                    <a:pt x="735" y="211"/>
                  </a:lnTo>
                  <a:cubicBezTo>
                    <a:pt x="735" y="96"/>
                    <a:pt x="640" y="1"/>
                    <a:pt x="535" y="1"/>
                  </a:cubicBezTo>
                  <a:close/>
                </a:path>
              </a:pathLst>
            </a:custGeom>
            <a:solidFill>
              <a:srgbClr val="435d74"/>
            </a:solidFill>
            <a:ln w="0">
              <a:noFill/>
            </a:ln>
          </p:spPr>
          <p:style>
            <a:lnRef idx="0"/>
            <a:fillRef idx="0"/>
            <a:effectRef idx="0"/>
            <a:fontRef idx="minor"/>
          </p:style>
        </p:sp>
        <p:sp>
          <p:nvSpPr>
            <p:cNvPr id="2003" name="Google Shape;13823;p79"/>
            <p:cNvSpPr/>
            <p:nvPr/>
          </p:nvSpPr>
          <p:spPr>
            <a:xfrm>
              <a:off x="945000" y="2577600"/>
              <a:ext cx="19080" cy="19080"/>
            </a:xfrm>
            <a:custGeom>
              <a:avLst/>
              <a:gdLst/>
              <a:ahLst/>
              <a:rect l="l" t="t" r="r" b="b"/>
              <a:pathLst>
                <a:path w="745" h="745">
                  <a:moveTo>
                    <a:pt x="210" y="1"/>
                  </a:moveTo>
                  <a:cubicBezTo>
                    <a:pt x="96" y="1"/>
                    <a:pt x="10" y="96"/>
                    <a:pt x="10" y="211"/>
                  </a:cubicBezTo>
                  <a:lnTo>
                    <a:pt x="10" y="544"/>
                  </a:lnTo>
                  <a:cubicBezTo>
                    <a:pt x="0" y="649"/>
                    <a:pt x="96" y="745"/>
                    <a:pt x="210" y="745"/>
                  </a:cubicBezTo>
                  <a:lnTo>
                    <a:pt x="544" y="745"/>
                  </a:lnTo>
                  <a:cubicBezTo>
                    <a:pt x="659" y="745"/>
                    <a:pt x="745" y="649"/>
                    <a:pt x="745" y="544"/>
                  </a:cubicBezTo>
                  <a:lnTo>
                    <a:pt x="745" y="211"/>
                  </a:lnTo>
                  <a:cubicBezTo>
                    <a:pt x="745" y="96"/>
                    <a:pt x="649" y="1"/>
                    <a:pt x="544" y="1"/>
                  </a:cubicBezTo>
                  <a:close/>
                </a:path>
              </a:pathLst>
            </a:custGeom>
            <a:solidFill>
              <a:srgbClr val="435d74"/>
            </a:solidFill>
            <a:ln w="0">
              <a:noFill/>
            </a:ln>
          </p:spPr>
          <p:style>
            <a:lnRef idx="0"/>
            <a:fillRef idx="0"/>
            <a:effectRef idx="0"/>
            <a:fontRef idx="minor"/>
          </p:style>
        </p:sp>
        <p:sp>
          <p:nvSpPr>
            <p:cNvPr id="2004" name="Google Shape;13824;p79"/>
            <p:cNvSpPr/>
            <p:nvPr/>
          </p:nvSpPr>
          <p:spPr>
            <a:xfrm>
              <a:off x="945000" y="2606040"/>
              <a:ext cx="19080" cy="19080"/>
            </a:xfrm>
            <a:custGeom>
              <a:avLst/>
              <a:gdLst/>
              <a:ahLst/>
              <a:rect l="l" t="t" r="r" b="b"/>
              <a:pathLst>
                <a:path w="736" h="745">
                  <a:moveTo>
                    <a:pt x="201" y="0"/>
                  </a:moveTo>
                  <a:cubicBezTo>
                    <a:pt x="87" y="0"/>
                    <a:pt x="1" y="96"/>
                    <a:pt x="1" y="201"/>
                  </a:cubicBezTo>
                  <a:lnTo>
                    <a:pt x="1" y="534"/>
                  </a:lnTo>
                  <a:cubicBezTo>
                    <a:pt x="1" y="649"/>
                    <a:pt x="87" y="744"/>
                    <a:pt x="201" y="744"/>
                  </a:cubicBezTo>
                  <a:lnTo>
                    <a:pt x="535" y="744"/>
                  </a:lnTo>
                  <a:cubicBezTo>
                    <a:pt x="640" y="744"/>
                    <a:pt x="736" y="649"/>
                    <a:pt x="736" y="534"/>
                  </a:cubicBezTo>
                  <a:lnTo>
                    <a:pt x="736" y="201"/>
                  </a:lnTo>
                  <a:cubicBezTo>
                    <a:pt x="736" y="96"/>
                    <a:pt x="640" y="0"/>
                    <a:pt x="535" y="0"/>
                  </a:cubicBezTo>
                  <a:close/>
                </a:path>
              </a:pathLst>
            </a:custGeom>
            <a:solidFill>
              <a:srgbClr val="435d74"/>
            </a:solidFill>
            <a:ln w="0">
              <a:noFill/>
            </a:ln>
          </p:spPr>
          <p:style>
            <a:lnRef idx="0"/>
            <a:fillRef idx="0"/>
            <a:effectRef idx="0"/>
            <a:fontRef idx="minor"/>
          </p:style>
        </p:sp>
        <p:sp>
          <p:nvSpPr>
            <p:cNvPr id="2005" name="Google Shape;13825;p79"/>
            <p:cNvSpPr/>
            <p:nvPr/>
          </p:nvSpPr>
          <p:spPr>
            <a:xfrm>
              <a:off x="945000" y="2634480"/>
              <a:ext cx="19080" cy="19080"/>
            </a:xfrm>
            <a:custGeom>
              <a:avLst/>
              <a:gdLst/>
              <a:ahLst/>
              <a:rect l="l" t="t" r="r" b="b"/>
              <a:pathLst>
                <a:path w="736" h="745">
                  <a:moveTo>
                    <a:pt x="201" y="0"/>
                  </a:moveTo>
                  <a:cubicBezTo>
                    <a:pt x="87" y="0"/>
                    <a:pt x="1" y="96"/>
                    <a:pt x="1" y="210"/>
                  </a:cubicBezTo>
                  <a:lnTo>
                    <a:pt x="1" y="534"/>
                  </a:lnTo>
                  <a:cubicBezTo>
                    <a:pt x="1" y="649"/>
                    <a:pt x="87" y="744"/>
                    <a:pt x="201" y="744"/>
                  </a:cubicBezTo>
                  <a:lnTo>
                    <a:pt x="535" y="744"/>
                  </a:lnTo>
                  <a:cubicBezTo>
                    <a:pt x="640" y="744"/>
                    <a:pt x="736" y="649"/>
                    <a:pt x="736" y="534"/>
                  </a:cubicBezTo>
                  <a:lnTo>
                    <a:pt x="736" y="210"/>
                  </a:lnTo>
                  <a:cubicBezTo>
                    <a:pt x="736" y="96"/>
                    <a:pt x="640" y="0"/>
                    <a:pt x="535" y="0"/>
                  </a:cubicBezTo>
                  <a:close/>
                </a:path>
              </a:pathLst>
            </a:custGeom>
            <a:solidFill>
              <a:srgbClr val="435d74"/>
            </a:solidFill>
            <a:ln w="0">
              <a:noFill/>
            </a:ln>
          </p:spPr>
          <p:style>
            <a:lnRef idx="0"/>
            <a:fillRef idx="0"/>
            <a:effectRef idx="0"/>
            <a:fontRef idx="minor"/>
          </p:style>
        </p:sp>
        <p:sp>
          <p:nvSpPr>
            <p:cNvPr id="2006" name="Google Shape;13826;p79"/>
            <p:cNvSpPr/>
            <p:nvPr/>
          </p:nvSpPr>
          <p:spPr>
            <a:xfrm>
              <a:off x="945000" y="2662920"/>
              <a:ext cx="19080" cy="19080"/>
            </a:xfrm>
            <a:custGeom>
              <a:avLst/>
              <a:gdLst/>
              <a:ahLst/>
              <a:rect l="l" t="t" r="r" b="b"/>
              <a:pathLst>
                <a:path w="736" h="736">
                  <a:moveTo>
                    <a:pt x="201" y="1"/>
                  </a:moveTo>
                  <a:cubicBezTo>
                    <a:pt x="87" y="1"/>
                    <a:pt x="1" y="87"/>
                    <a:pt x="1" y="201"/>
                  </a:cubicBezTo>
                  <a:lnTo>
                    <a:pt x="1" y="535"/>
                  </a:lnTo>
                  <a:cubicBezTo>
                    <a:pt x="1" y="649"/>
                    <a:pt x="87" y="735"/>
                    <a:pt x="201" y="735"/>
                  </a:cubicBezTo>
                  <a:lnTo>
                    <a:pt x="535" y="735"/>
                  </a:lnTo>
                  <a:cubicBezTo>
                    <a:pt x="640" y="735"/>
                    <a:pt x="736" y="649"/>
                    <a:pt x="736" y="535"/>
                  </a:cubicBezTo>
                  <a:lnTo>
                    <a:pt x="736" y="201"/>
                  </a:lnTo>
                  <a:cubicBezTo>
                    <a:pt x="736" y="87"/>
                    <a:pt x="640" y="1"/>
                    <a:pt x="535" y="1"/>
                  </a:cubicBezTo>
                  <a:close/>
                </a:path>
              </a:pathLst>
            </a:custGeom>
            <a:solidFill>
              <a:srgbClr val="435d74"/>
            </a:solidFill>
            <a:ln w="0">
              <a:noFill/>
            </a:ln>
          </p:spPr>
          <p:style>
            <a:lnRef idx="0"/>
            <a:fillRef idx="0"/>
            <a:effectRef idx="0"/>
            <a:fontRef idx="minor"/>
          </p:style>
        </p:sp>
      </p:grpSp>
      <p:grpSp>
        <p:nvGrpSpPr>
          <p:cNvPr id="2007" name="Google Shape;14115;p79"/>
          <p:cNvGrpSpPr/>
          <p:nvPr/>
        </p:nvGrpSpPr>
        <p:grpSpPr>
          <a:xfrm>
            <a:off x="2403000" y="3377160"/>
            <a:ext cx="358920" cy="327600"/>
            <a:chOff x="2403000" y="3377160"/>
            <a:chExt cx="358920" cy="327600"/>
          </a:xfrm>
        </p:grpSpPr>
        <p:sp>
          <p:nvSpPr>
            <p:cNvPr id="2008" name="Google Shape;14116;p79"/>
            <p:cNvSpPr/>
            <p:nvPr/>
          </p:nvSpPr>
          <p:spPr>
            <a:xfrm>
              <a:off x="2540160" y="3377160"/>
              <a:ext cx="96480" cy="92160"/>
            </a:xfrm>
            <a:custGeom>
              <a:avLst/>
              <a:gdLst/>
              <a:ahLst/>
              <a:rect l="l" t="t" r="r" b="b"/>
              <a:pathLst>
                <a:path w="3697" h="3536">
                  <a:moveTo>
                    <a:pt x="1845" y="862"/>
                  </a:moveTo>
                  <a:cubicBezTo>
                    <a:pt x="2066" y="862"/>
                    <a:pt x="2290" y="944"/>
                    <a:pt x="2472" y="1129"/>
                  </a:cubicBezTo>
                  <a:cubicBezTo>
                    <a:pt x="3044" y="1701"/>
                    <a:pt x="2643" y="2674"/>
                    <a:pt x="1832" y="2674"/>
                  </a:cubicBezTo>
                  <a:cubicBezTo>
                    <a:pt x="1336" y="2674"/>
                    <a:pt x="936" y="2264"/>
                    <a:pt x="936" y="1768"/>
                  </a:cubicBezTo>
                  <a:cubicBezTo>
                    <a:pt x="936" y="1225"/>
                    <a:pt x="1382" y="862"/>
                    <a:pt x="1845" y="862"/>
                  </a:cubicBezTo>
                  <a:close/>
                  <a:moveTo>
                    <a:pt x="1832" y="1"/>
                  </a:moveTo>
                  <a:cubicBezTo>
                    <a:pt x="1732" y="1"/>
                    <a:pt x="1632" y="65"/>
                    <a:pt x="1623" y="194"/>
                  </a:cubicBezTo>
                  <a:lnTo>
                    <a:pt x="1623" y="461"/>
                  </a:lnTo>
                  <a:cubicBezTo>
                    <a:pt x="1422" y="499"/>
                    <a:pt x="1231" y="576"/>
                    <a:pt x="1060" y="700"/>
                  </a:cubicBezTo>
                  <a:lnTo>
                    <a:pt x="869" y="509"/>
                  </a:lnTo>
                  <a:cubicBezTo>
                    <a:pt x="826" y="470"/>
                    <a:pt x="779" y="454"/>
                    <a:pt x="733" y="454"/>
                  </a:cubicBezTo>
                  <a:cubicBezTo>
                    <a:pt x="576" y="454"/>
                    <a:pt x="440" y="649"/>
                    <a:pt x="573" y="805"/>
                  </a:cubicBezTo>
                  <a:lnTo>
                    <a:pt x="764" y="995"/>
                  </a:lnTo>
                  <a:cubicBezTo>
                    <a:pt x="640" y="1158"/>
                    <a:pt x="564" y="1358"/>
                    <a:pt x="526" y="1558"/>
                  </a:cubicBezTo>
                  <a:lnTo>
                    <a:pt x="258" y="1558"/>
                  </a:lnTo>
                  <a:cubicBezTo>
                    <a:pt x="1" y="1577"/>
                    <a:pt x="1" y="1949"/>
                    <a:pt x="258" y="1978"/>
                  </a:cubicBezTo>
                  <a:lnTo>
                    <a:pt x="526" y="1978"/>
                  </a:lnTo>
                  <a:cubicBezTo>
                    <a:pt x="564" y="2178"/>
                    <a:pt x="640" y="2369"/>
                    <a:pt x="764" y="2541"/>
                  </a:cubicBezTo>
                  <a:lnTo>
                    <a:pt x="573" y="2732"/>
                  </a:lnTo>
                  <a:cubicBezTo>
                    <a:pt x="407" y="2876"/>
                    <a:pt x="552" y="3097"/>
                    <a:pt x="715" y="3097"/>
                  </a:cubicBezTo>
                  <a:cubicBezTo>
                    <a:pt x="768" y="3097"/>
                    <a:pt x="822" y="3074"/>
                    <a:pt x="869" y="3018"/>
                  </a:cubicBezTo>
                  <a:lnTo>
                    <a:pt x="1060" y="2837"/>
                  </a:lnTo>
                  <a:cubicBezTo>
                    <a:pt x="1231" y="2951"/>
                    <a:pt x="1422" y="3037"/>
                    <a:pt x="1623" y="3075"/>
                  </a:cubicBezTo>
                  <a:lnTo>
                    <a:pt x="1623" y="3342"/>
                  </a:lnTo>
                  <a:cubicBezTo>
                    <a:pt x="1632" y="3471"/>
                    <a:pt x="1732" y="3535"/>
                    <a:pt x="1832" y="3535"/>
                  </a:cubicBezTo>
                  <a:cubicBezTo>
                    <a:pt x="1933" y="3535"/>
                    <a:pt x="2033" y="3471"/>
                    <a:pt x="2042" y="3342"/>
                  </a:cubicBezTo>
                  <a:lnTo>
                    <a:pt x="2042" y="3066"/>
                  </a:lnTo>
                  <a:cubicBezTo>
                    <a:pt x="2243" y="3037"/>
                    <a:pt x="2443" y="2951"/>
                    <a:pt x="2605" y="2827"/>
                  </a:cubicBezTo>
                  <a:lnTo>
                    <a:pt x="2796" y="3018"/>
                  </a:lnTo>
                  <a:cubicBezTo>
                    <a:pt x="2838" y="3054"/>
                    <a:pt x="2884" y="3069"/>
                    <a:pt x="2929" y="3069"/>
                  </a:cubicBezTo>
                  <a:cubicBezTo>
                    <a:pt x="3084" y="3069"/>
                    <a:pt x="3218" y="2880"/>
                    <a:pt x="3092" y="2732"/>
                  </a:cubicBezTo>
                  <a:lnTo>
                    <a:pt x="2901" y="2541"/>
                  </a:lnTo>
                  <a:cubicBezTo>
                    <a:pt x="3025" y="2369"/>
                    <a:pt x="3101" y="2178"/>
                    <a:pt x="3139" y="1968"/>
                  </a:cubicBezTo>
                  <a:lnTo>
                    <a:pt x="3407" y="1968"/>
                  </a:lnTo>
                  <a:cubicBezTo>
                    <a:pt x="3416" y="1969"/>
                    <a:pt x="3424" y="1970"/>
                    <a:pt x="3433" y="1970"/>
                  </a:cubicBezTo>
                  <a:cubicBezTo>
                    <a:pt x="3696" y="1970"/>
                    <a:pt x="3694" y="1558"/>
                    <a:pt x="3424" y="1558"/>
                  </a:cubicBezTo>
                  <a:cubicBezTo>
                    <a:pt x="3419" y="1558"/>
                    <a:pt x="3413" y="1558"/>
                    <a:pt x="3407" y="1558"/>
                  </a:cubicBezTo>
                  <a:lnTo>
                    <a:pt x="3139" y="1558"/>
                  </a:lnTo>
                  <a:cubicBezTo>
                    <a:pt x="3101" y="1358"/>
                    <a:pt x="3025" y="1158"/>
                    <a:pt x="2901" y="995"/>
                  </a:cubicBezTo>
                  <a:lnTo>
                    <a:pt x="3092" y="805"/>
                  </a:lnTo>
                  <a:cubicBezTo>
                    <a:pt x="3218" y="648"/>
                    <a:pt x="3084" y="458"/>
                    <a:pt x="2928" y="458"/>
                  </a:cubicBezTo>
                  <a:cubicBezTo>
                    <a:pt x="2884" y="458"/>
                    <a:pt x="2838" y="473"/>
                    <a:pt x="2796" y="509"/>
                  </a:cubicBezTo>
                  <a:lnTo>
                    <a:pt x="2605" y="700"/>
                  </a:lnTo>
                  <a:cubicBezTo>
                    <a:pt x="2443" y="576"/>
                    <a:pt x="2243" y="499"/>
                    <a:pt x="2042" y="461"/>
                  </a:cubicBezTo>
                  <a:lnTo>
                    <a:pt x="2042" y="194"/>
                  </a:lnTo>
                  <a:cubicBezTo>
                    <a:pt x="2033" y="65"/>
                    <a:pt x="1933" y="1"/>
                    <a:pt x="1832" y="1"/>
                  </a:cubicBezTo>
                  <a:close/>
                </a:path>
              </a:pathLst>
            </a:custGeom>
            <a:solidFill>
              <a:schemeClr val="accent4"/>
            </a:solidFill>
            <a:ln w="0">
              <a:noFill/>
            </a:ln>
          </p:spPr>
          <p:style>
            <a:lnRef idx="0"/>
            <a:fillRef idx="0"/>
            <a:effectRef idx="0"/>
            <a:fontRef idx="minor"/>
          </p:style>
        </p:sp>
        <p:sp>
          <p:nvSpPr>
            <p:cNvPr id="2009" name="Google Shape;14117;p79"/>
            <p:cNvSpPr/>
            <p:nvPr/>
          </p:nvSpPr>
          <p:spPr>
            <a:xfrm>
              <a:off x="2565000" y="3405960"/>
              <a:ext cx="40320" cy="34920"/>
            </a:xfrm>
            <a:custGeom>
              <a:avLst/>
              <a:gdLst/>
              <a:ahLst/>
              <a:rect l="l" t="t" r="r" b="b"/>
              <a:pathLst>
                <a:path w="1556" h="1342">
                  <a:moveTo>
                    <a:pt x="887" y="417"/>
                  </a:moveTo>
                  <a:cubicBezTo>
                    <a:pt x="1031" y="417"/>
                    <a:pt x="1145" y="531"/>
                    <a:pt x="1145" y="674"/>
                  </a:cubicBezTo>
                  <a:cubicBezTo>
                    <a:pt x="1145" y="824"/>
                    <a:pt x="1016" y="925"/>
                    <a:pt x="882" y="925"/>
                  </a:cubicBezTo>
                  <a:cubicBezTo>
                    <a:pt x="820" y="925"/>
                    <a:pt x="757" y="904"/>
                    <a:pt x="706" y="855"/>
                  </a:cubicBezTo>
                  <a:cubicBezTo>
                    <a:pt x="554" y="693"/>
                    <a:pt x="668" y="417"/>
                    <a:pt x="887" y="417"/>
                  </a:cubicBezTo>
                  <a:close/>
                  <a:moveTo>
                    <a:pt x="886" y="0"/>
                  </a:moveTo>
                  <a:cubicBezTo>
                    <a:pt x="722" y="0"/>
                    <a:pt x="556" y="61"/>
                    <a:pt x="420" y="197"/>
                  </a:cubicBezTo>
                  <a:cubicBezTo>
                    <a:pt x="0" y="617"/>
                    <a:pt x="296" y="1342"/>
                    <a:pt x="887" y="1342"/>
                  </a:cubicBezTo>
                  <a:cubicBezTo>
                    <a:pt x="1260" y="1342"/>
                    <a:pt x="1555" y="1037"/>
                    <a:pt x="1555" y="674"/>
                  </a:cubicBezTo>
                  <a:cubicBezTo>
                    <a:pt x="1555" y="267"/>
                    <a:pt x="1228" y="0"/>
                    <a:pt x="886" y="0"/>
                  </a:cubicBezTo>
                  <a:close/>
                </a:path>
              </a:pathLst>
            </a:custGeom>
            <a:solidFill>
              <a:schemeClr val="accent4"/>
            </a:solidFill>
            <a:ln w="0">
              <a:noFill/>
            </a:ln>
          </p:spPr>
          <p:style>
            <a:lnRef idx="0"/>
            <a:fillRef idx="0"/>
            <a:effectRef idx="0"/>
            <a:fontRef idx="minor"/>
          </p:style>
        </p:sp>
        <p:sp>
          <p:nvSpPr>
            <p:cNvPr id="2010" name="Google Shape;14118;p79"/>
            <p:cNvSpPr/>
            <p:nvPr/>
          </p:nvSpPr>
          <p:spPr>
            <a:xfrm>
              <a:off x="2403000" y="3488400"/>
              <a:ext cx="275760" cy="216360"/>
            </a:xfrm>
            <a:custGeom>
              <a:avLst/>
              <a:gdLst/>
              <a:ahLst/>
              <a:rect l="l" t="t" r="r" b="b"/>
              <a:pathLst>
                <a:path w="10543" h="8282">
                  <a:moveTo>
                    <a:pt x="220" y="1"/>
                  </a:moveTo>
                  <a:cubicBezTo>
                    <a:pt x="96" y="1"/>
                    <a:pt x="0" y="96"/>
                    <a:pt x="0" y="220"/>
                  </a:cubicBezTo>
                  <a:lnTo>
                    <a:pt x="0" y="8062"/>
                  </a:lnTo>
                  <a:cubicBezTo>
                    <a:pt x="0" y="8186"/>
                    <a:pt x="96" y="8282"/>
                    <a:pt x="220" y="8282"/>
                  </a:cubicBezTo>
                  <a:lnTo>
                    <a:pt x="10361" y="8282"/>
                  </a:lnTo>
                  <a:cubicBezTo>
                    <a:pt x="10437" y="8282"/>
                    <a:pt x="10504" y="8243"/>
                    <a:pt x="10542" y="8186"/>
                  </a:cubicBezTo>
                  <a:lnTo>
                    <a:pt x="10542" y="1594"/>
                  </a:lnTo>
                  <a:cubicBezTo>
                    <a:pt x="10542" y="1470"/>
                    <a:pt x="10437" y="1375"/>
                    <a:pt x="10313" y="1375"/>
                  </a:cubicBezTo>
                  <a:lnTo>
                    <a:pt x="4265" y="1375"/>
                  </a:lnTo>
                  <a:lnTo>
                    <a:pt x="2948" y="58"/>
                  </a:lnTo>
                  <a:cubicBezTo>
                    <a:pt x="2910" y="20"/>
                    <a:pt x="2853" y="1"/>
                    <a:pt x="2796" y="1"/>
                  </a:cubicBezTo>
                  <a:close/>
                </a:path>
              </a:pathLst>
            </a:custGeom>
            <a:solidFill>
              <a:schemeClr val="accent4"/>
            </a:solidFill>
            <a:ln w="0">
              <a:noFill/>
            </a:ln>
          </p:spPr>
          <p:style>
            <a:lnRef idx="0"/>
            <a:fillRef idx="0"/>
            <a:effectRef idx="0"/>
            <a:fontRef idx="minor"/>
          </p:style>
        </p:sp>
        <p:sp>
          <p:nvSpPr>
            <p:cNvPr id="2011" name="Google Shape;14119;p79"/>
            <p:cNvSpPr/>
            <p:nvPr/>
          </p:nvSpPr>
          <p:spPr>
            <a:xfrm>
              <a:off x="2615400" y="3524400"/>
              <a:ext cx="63000" cy="51480"/>
            </a:xfrm>
            <a:custGeom>
              <a:avLst/>
              <a:gdLst/>
              <a:ahLst/>
              <a:rect l="l" t="t" r="r" b="b"/>
              <a:pathLst>
                <a:path w="2424" h="1976">
                  <a:moveTo>
                    <a:pt x="449" y="1"/>
                  </a:moveTo>
                  <a:lnTo>
                    <a:pt x="86" y="363"/>
                  </a:lnTo>
                  <a:cubicBezTo>
                    <a:pt x="0" y="449"/>
                    <a:pt x="0" y="583"/>
                    <a:pt x="86" y="678"/>
                  </a:cubicBezTo>
                  <a:lnTo>
                    <a:pt x="773" y="1365"/>
                  </a:lnTo>
                  <a:cubicBezTo>
                    <a:pt x="816" y="1403"/>
                    <a:pt x="873" y="1422"/>
                    <a:pt x="930" y="1422"/>
                  </a:cubicBezTo>
                  <a:cubicBezTo>
                    <a:pt x="988" y="1422"/>
                    <a:pt x="1045" y="1403"/>
                    <a:pt x="1088" y="1365"/>
                  </a:cubicBezTo>
                  <a:lnTo>
                    <a:pt x="1536" y="917"/>
                  </a:lnTo>
                  <a:cubicBezTo>
                    <a:pt x="1698" y="1002"/>
                    <a:pt x="1861" y="1069"/>
                    <a:pt x="2042" y="1126"/>
                  </a:cubicBezTo>
                  <a:lnTo>
                    <a:pt x="2042" y="1756"/>
                  </a:lnTo>
                  <a:cubicBezTo>
                    <a:pt x="2042" y="1880"/>
                    <a:pt x="2137" y="1975"/>
                    <a:pt x="2261" y="1975"/>
                  </a:cubicBezTo>
                  <a:lnTo>
                    <a:pt x="2423" y="1975"/>
                  </a:lnTo>
                  <a:lnTo>
                    <a:pt x="2423" y="220"/>
                  </a:lnTo>
                  <a:cubicBezTo>
                    <a:pt x="2423" y="106"/>
                    <a:pt x="2328" y="1"/>
                    <a:pt x="2204" y="1"/>
                  </a:cubicBezTo>
                  <a:close/>
                </a:path>
              </a:pathLst>
            </a:custGeom>
            <a:solidFill>
              <a:schemeClr val="accent4"/>
            </a:solidFill>
            <a:ln w="0">
              <a:noFill/>
            </a:ln>
          </p:spPr>
          <p:style>
            <a:lnRef idx="0"/>
            <a:fillRef idx="0"/>
            <a:effectRef idx="0"/>
            <a:fontRef idx="minor"/>
          </p:style>
        </p:sp>
        <p:sp>
          <p:nvSpPr>
            <p:cNvPr id="2012" name="Google Shape;14120;p79"/>
            <p:cNvSpPr/>
            <p:nvPr/>
          </p:nvSpPr>
          <p:spPr>
            <a:xfrm>
              <a:off x="2403000" y="3593520"/>
              <a:ext cx="275760" cy="111240"/>
            </a:xfrm>
            <a:custGeom>
              <a:avLst/>
              <a:gdLst/>
              <a:ahLst/>
              <a:rect l="l" t="t" r="r" b="b"/>
              <a:pathLst>
                <a:path w="10543" h="4256">
                  <a:moveTo>
                    <a:pt x="0" y="0"/>
                  </a:moveTo>
                  <a:lnTo>
                    <a:pt x="0" y="4036"/>
                  </a:lnTo>
                  <a:cubicBezTo>
                    <a:pt x="0" y="4160"/>
                    <a:pt x="96" y="4255"/>
                    <a:pt x="220" y="4255"/>
                  </a:cubicBezTo>
                  <a:lnTo>
                    <a:pt x="10361" y="4255"/>
                  </a:lnTo>
                  <a:cubicBezTo>
                    <a:pt x="10437" y="4255"/>
                    <a:pt x="10504" y="4217"/>
                    <a:pt x="10542" y="4160"/>
                  </a:cubicBezTo>
                  <a:lnTo>
                    <a:pt x="10542" y="0"/>
                  </a:lnTo>
                  <a:close/>
                </a:path>
              </a:pathLst>
            </a:custGeom>
            <a:solidFill>
              <a:schemeClr val="accent4"/>
            </a:solidFill>
            <a:ln w="0">
              <a:noFill/>
            </a:ln>
          </p:spPr>
          <p:style>
            <a:lnRef idx="0"/>
            <a:fillRef idx="0"/>
            <a:effectRef idx="0"/>
            <a:fontRef idx="minor"/>
          </p:style>
        </p:sp>
        <p:sp>
          <p:nvSpPr>
            <p:cNvPr id="2013" name="Google Shape;14121;p79"/>
            <p:cNvSpPr/>
            <p:nvPr/>
          </p:nvSpPr>
          <p:spPr>
            <a:xfrm>
              <a:off x="2403720" y="3579480"/>
              <a:ext cx="298080" cy="125280"/>
            </a:xfrm>
            <a:custGeom>
              <a:avLst/>
              <a:gdLst/>
              <a:ahLst/>
              <a:rect l="l" t="t" r="r" b="b"/>
              <a:pathLst>
                <a:path w="11401" h="4800">
                  <a:moveTo>
                    <a:pt x="1068" y="1"/>
                  </a:moveTo>
                  <a:cubicBezTo>
                    <a:pt x="964" y="1"/>
                    <a:pt x="868" y="77"/>
                    <a:pt x="849" y="182"/>
                  </a:cubicBezTo>
                  <a:lnTo>
                    <a:pt x="782" y="535"/>
                  </a:lnTo>
                  <a:lnTo>
                    <a:pt x="134" y="3951"/>
                  </a:lnTo>
                  <a:lnTo>
                    <a:pt x="0" y="4676"/>
                  </a:lnTo>
                  <a:cubicBezTo>
                    <a:pt x="38" y="4752"/>
                    <a:pt x="114" y="4800"/>
                    <a:pt x="191" y="4800"/>
                  </a:cubicBezTo>
                  <a:lnTo>
                    <a:pt x="10332" y="4800"/>
                  </a:lnTo>
                  <a:cubicBezTo>
                    <a:pt x="10437" y="4790"/>
                    <a:pt x="10523" y="4723"/>
                    <a:pt x="10542" y="4618"/>
                  </a:cubicBezTo>
                  <a:lnTo>
                    <a:pt x="10675" y="3951"/>
                  </a:lnTo>
                  <a:lnTo>
                    <a:pt x="11372" y="259"/>
                  </a:lnTo>
                  <a:cubicBezTo>
                    <a:pt x="11400" y="125"/>
                    <a:pt x="11295" y="1"/>
                    <a:pt x="11162" y="1"/>
                  </a:cubicBezTo>
                  <a:close/>
                </a:path>
              </a:pathLst>
            </a:custGeom>
            <a:solidFill>
              <a:schemeClr val="accent4"/>
            </a:solidFill>
            <a:ln w="0">
              <a:noFill/>
            </a:ln>
          </p:spPr>
          <p:style>
            <a:lnRef idx="0"/>
            <a:fillRef idx="0"/>
            <a:effectRef idx="0"/>
            <a:fontRef idx="minor"/>
          </p:style>
        </p:sp>
        <p:sp>
          <p:nvSpPr>
            <p:cNvPr id="2014" name="Google Shape;14122;p79"/>
            <p:cNvSpPr/>
            <p:nvPr/>
          </p:nvSpPr>
          <p:spPr>
            <a:xfrm>
              <a:off x="2404080" y="3659400"/>
              <a:ext cx="279000" cy="45360"/>
            </a:xfrm>
            <a:custGeom>
              <a:avLst/>
              <a:gdLst/>
              <a:ahLst/>
              <a:rect l="l" t="t" r="r" b="b"/>
              <a:pathLst>
                <a:path w="10676" h="850">
                  <a:moveTo>
                    <a:pt x="134" y="1"/>
                  </a:moveTo>
                  <a:lnTo>
                    <a:pt x="29" y="592"/>
                  </a:lnTo>
                  <a:lnTo>
                    <a:pt x="0" y="726"/>
                  </a:lnTo>
                  <a:cubicBezTo>
                    <a:pt x="38" y="802"/>
                    <a:pt x="114" y="850"/>
                    <a:pt x="191" y="850"/>
                  </a:cubicBezTo>
                  <a:lnTo>
                    <a:pt x="10332" y="850"/>
                  </a:lnTo>
                  <a:cubicBezTo>
                    <a:pt x="10437" y="840"/>
                    <a:pt x="10523" y="773"/>
                    <a:pt x="10542" y="668"/>
                  </a:cubicBezTo>
                  <a:lnTo>
                    <a:pt x="10675" y="1"/>
                  </a:lnTo>
                  <a:close/>
                </a:path>
              </a:pathLst>
            </a:custGeom>
            <a:solidFill>
              <a:schemeClr val="accent4"/>
            </a:solidFill>
            <a:ln w="0">
              <a:noFill/>
            </a:ln>
          </p:spPr>
          <p:style>
            <a:lnRef idx="0"/>
            <a:fillRef idx="0"/>
            <a:effectRef idx="0"/>
            <a:fontRef idx="minor"/>
          </p:style>
        </p:sp>
        <p:sp>
          <p:nvSpPr>
            <p:cNvPr id="2015" name="Google Shape;14123;p79"/>
            <p:cNvSpPr/>
            <p:nvPr/>
          </p:nvSpPr>
          <p:spPr>
            <a:xfrm>
              <a:off x="2612880" y="3415680"/>
              <a:ext cx="149040" cy="148680"/>
            </a:xfrm>
            <a:custGeom>
              <a:avLst/>
              <a:gdLst/>
              <a:ahLst/>
              <a:rect l="l" t="t" r="r" b="b"/>
              <a:pathLst>
                <a:path w="5706" h="5697">
                  <a:moveTo>
                    <a:pt x="2843" y="1622"/>
                  </a:moveTo>
                  <a:cubicBezTo>
                    <a:pt x="3468" y="1622"/>
                    <a:pt x="4065" y="2109"/>
                    <a:pt x="4065" y="2844"/>
                  </a:cubicBezTo>
                  <a:cubicBezTo>
                    <a:pt x="4065" y="3511"/>
                    <a:pt x="3521" y="4055"/>
                    <a:pt x="2853" y="4055"/>
                  </a:cubicBezTo>
                  <a:cubicBezTo>
                    <a:pt x="1766" y="4055"/>
                    <a:pt x="1222" y="2748"/>
                    <a:pt x="1985" y="1985"/>
                  </a:cubicBezTo>
                  <a:cubicBezTo>
                    <a:pt x="2236" y="1734"/>
                    <a:pt x="2543" y="1622"/>
                    <a:pt x="2843" y="1622"/>
                  </a:cubicBezTo>
                  <a:close/>
                  <a:moveTo>
                    <a:pt x="2787" y="1"/>
                  </a:moveTo>
                  <a:cubicBezTo>
                    <a:pt x="2663" y="1"/>
                    <a:pt x="2567" y="96"/>
                    <a:pt x="2567" y="220"/>
                  </a:cubicBezTo>
                  <a:lnTo>
                    <a:pt x="2567" y="764"/>
                  </a:lnTo>
                  <a:cubicBezTo>
                    <a:pt x="2205" y="812"/>
                    <a:pt x="1861" y="955"/>
                    <a:pt x="1565" y="1184"/>
                  </a:cubicBezTo>
                  <a:lnTo>
                    <a:pt x="1174" y="793"/>
                  </a:lnTo>
                  <a:cubicBezTo>
                    <a:pt x="1131" y="750"/>
                    <a:pt x="1077" y="728"/>
                    <a:pt x="1022" y="728"/>
                  </a:cubicBezTo>
                  <a:cubicBezTo>
                    <a:pt x="967" y="728"/>
                    <a:pt x="912" y="750"/>
                    <a:pt x="869" y="793"/>
                  </a:cubicBezTo>
                  <a:lnTo>
                    <a:pt x="783" y="878"/>
                  </a:lnTo>
                  <a:cubicBezTo>
                    <a:pt x="697" y="964"/>
                    <a:pt x="697" y="1098"/>
                    <a:pt x="783" y="1184"/>
                  </a:cubicBezTo>
                  <a:lnTo>
                    <a:pt x="1174" y="1575"/>
                  </a:lnTo>
                  <a:cubicBezTo>
                    <a:pt x="945" y="1871"/>
                    <a:pt x="802" y="2214"/>
                    <a:pt x="755" y="2577"/>
                  </a:cubicBezTo>
                  <a:lnTo>
                    <a:pt x="230" y="2577"/>
                  </a:lnTo>
                  <a:cubicBezTo>
                    <a:pt x="106" y="2577"/>
                    <a:pt x="1" y="2672"/>
                    <a:pt x="1" y="2796"/>
                  </a:cubicBezTo>
                  <a:lnTo>
                    <a:pt x="1" y="2920"/>
                  </a:lnTo>
                  <a:cubicBezTo>
                    <a:pt x="10" y="3035"/>
                    <a:pt x="106" y="3120"/>
                    <a:pt x="230" y="3120"/>
                  </a:cubicBezTo>
                  <a:lnTo>
                    <a:pt x="774" y="3120"/>
                  </a:lnTo>
                  <a:cubicBezTo>
                    <a:pt x="821" y="3483"/>
                    <a:pt x="964" y="3826"/>
                    <a:pt x="1193" y="4122"/>
                  </a:cubicBezTo>
                  <a:lnTo>
                    <a:pt x="802" y="4513"/>
                  </a:lnTo>
                  <a:cubicBezTo>
                    <a:pt x="716" y="4599"/>
                    <a:pt x="716" y="4733"/>
                    <a:pt x="802" y="4818"/>
                  </a:cubicBezTo>
                  <a:lnTo>
                    <a:pt x="888" y="4904"/>
                  </a:lnTo>
                  <a:cubicBezTo>
                    <a:pt x="931" y="4947"/>
                    <a:pt x="986" y="4969"/>
                    <a:pt x="1041" y="4969"/>
                  </a:cubicBezTo>
                  <a:cubicBezTo>
                    <a:pt x="1096" y="4969"/>
                    <a:pt x="1151" y="4947"/>
                    <a:pt x="1193" y="4904"/>
                  </a:cubicBezTo>
                  <a:lnTo>
                    <a:pt x="1585" y="4513"/>
                  </a:lnTo>
                  <a:cubicBezTo>
                    <a:pt x="1880" y="4742"/>
                    <a:pt x="2224" y="4885"/>
                    <a:pt x="2586" y="4933"/>
                  </a:cubicBezTo>
                  <a:lnTo>
                    <a:pt x="2586" y="5477"/>
                  </a:lnTo>
                  <a:cubicBezTo>
                    <a:pt x="2586" y="5601"/>
                    <a:pt x="2682" y="5696"/>
                    <a:pt x="2806" y="5696"/>
                  </a:cubicBezTo>
                  <a:lnTo>
                    <a:pt x="2930" y="5696"/>
                  </a:lnTo>
                  <a:cubicBezTo>
                    <a:pt x="3044" y="5696"/>
                    <a:pt x="3149" y="5601"/>
                    <a:pt x="3149" y="5477"/>
                  </a:cubicBezTo>
                  <a:lnTo>
                    <a:pt x="3149" y="4933"/>
                  </a:lnTo>
                  <a:cubicBezTo>
                    <a:pt x="3512" y="4885"/>
                    <a:pt x="3855" y="4742"/>
                    <a:pt x="4151" y="4513"/>
                  </a:cubicBezTo>
                  <a:lnTo>
                    <a:pt x="4532" y="4904"/>
                  </a:lnTo>
                  <a:cubicBezTo>
                    <a:pt x="4575" y="4947"/>
                    <a:pt x="4633" y="4969"/>
                    <a:pt x="4690" y="4969"/>
                  </a:cubicBezTo>
                  <a:cubicBezTo>
                    <a:pt x="4747" y="4969"/>
                    <a:pt x="4804" y="4947"/>
                    <a:pt x="4847" y="4904"/>
                  </a:cubicBezTo>
                  <a:lnTo>
                    <a:pt x="4933" y="4818"/>
                  </a:lnTo>
                  <a:cubicBezTo>
                    <a:pt x="5019" y="4733"/>
                    <a:pt x="5019" y="4599"/>
                    <a:pt x="4933" y="4513"/>
                  </a:cubicBezTo>
                  <a:lnTo>
                    <a:pt x="4523" y="4113"/>
                  </a:lnTo>
                  <a:cubicBezTo>
                    <a:pt x="4742" y="3826"/>
                    <a:pt x="4885" y="3483"/>
                    <a:pt x="4933" y="3111"/>
                  </a:cubicBezTo>
                  <a:lnTo>
                    <a:pt x="5486" y="3111"/>
                  </a:lnTo>
                  <a:cubicBezTo>
                    <a:pt x="5601" y="3111"/>
                    <a:pt x="5696" y="3015"/>
                    <a:pt x="5706" y="2901"/>
                  </a:cubicBezTo>
                  <a:lnTo>
                    <a:pt x="5706" y="2777"/>
                  </a:lnTo>
                  <a:cubicBezTo>
                    <a:pt x="5706" y="2662"/>
                    <a:pt x="5601" y="2558"/>
                    <a:pt x="5477" y="2558"/>
                  </a:cubicBezTo>
                  <a:lnTo>
                    <a:pt x="4933" y="2558"/>
                  </a:lnTo>
                  <a:cubicBezTo>
                    <a:pt x="4885" y="2195"/>
                    <a:pt x="4742" y="1852"/>
                    <a:pt x="4513" y="1556"/>
                  </a:cubicBezTo>
                  <a:lnTo>
                    <a:pt x="4904" y="1174"/>
                  </a:lnTo>
                  <a:cubicBezTo>
                    <a:pt x="4990" y="1079"/>
                    <a:pt x="4990" y="945"/>
                    <a:pt x="4904" y="859"/>
                  </a:cubicBezTo>
                  <a:lnTo>
                    <a:pt x="4819" y="774"/>
                  </a:lnTo>
                  <a:cubicBezTo>
                    <a:pt x="4776" y="731"/>
                    <a:pt x="4721" y="709"/>
                    <a:pt x="4666" y="709"/>
                  </a:cubicBezTo>
                  <a:cubicBezTo>
                    <a:pt x="4611" y="709"/>
                    <a:pt x="4556" y="731"/>
                    <a:pt x="4513" y="774"/>
                  </a:cubicBezTo>
                  <a:lnTo>
                    <a:pt x="4122" y="1165"/>
                  </a:lnTo>
                  <a:cubicBezTo>
                    <a:pt x="3826" y="936"/>
                    <a:pt x="3483" y="793"/>
                    <a:pt x="3121" y="745"/>
                  </a:cubicBezTo>
                  <a:lnTo>
                    <a:pt x="3121" y="201"/>
                  </a:lnTo>
                  <a:cubicBezTo>
                    <a:pt x="3111" y="87"/>
                    <a:pt x="3016" y="1"/>
                    <a:pt x="2911" y="1"/>
                  </a:cubicBezTo>
                  <a:close/>
                </a:path>
              </a:pathLst>
            </a:custGeom>
            <a:solidFill>
              <a:schemeClr val="accent4"/>
            </a:solidFill>
            <a:ln w="0">
              <a:noFill/>
            </a:ln>
          </p:spPr>
          <p:style>
            <a:lnRef idx="0"/>
            <a:fillRef idx="0"/>
            <a:effectRef idx="0"/>
            <a:fontRef idx="minor"/>
          </p:style>
        </p:sp>
        <p:sp>
          <p:nvSpPr>
            <p:cNvPr id="2016" name="Google Shape;14124;p79"/>
            <p:cNvSpPr/>
            <p:nvPr/>
          </p:nvSpPr>
          <p:spPr>
            <a:xfrm>
              <a:off x="2661480" y="3470400"/>
              <a:ext cx="45000" cy="38520"/>
            </a:xfrm>
            <a:custGeom>
              <a:avLst/>
              <a:gdLst/>
              <a:ahLst/>
              <a:rect l="l" t="t" r="r" b="b"/>
              <a:pathLst>
                <a:path w="1727" h="1481">
                  <a:moveTo>
                    <a:pt x="989" y="0"/>
                  </a:moveTo>
                  <a:cubicBezTo>
                    <a:pt x="807" y="0"/>
                    <a:pt x="620" y="69"/>
                    <a:pt x="468" y="221"/>
                  </a:cubicBezTo>
                  <a:cubicBezTo>
                    <a:pt x="0" y="679"/>
                    <a:pt x="334" y="1480"/>
                    <a:pt x="992" y="1480"/>
                  </a:cubicBezTo>
                  <a:cubicBezTo>
                    <a:pt x="1393" y="1480"/>
                    <a:pt x="1727" y="1146"/>
                    <a:pt x="1727" y="736"/>
                  </a:cubicBezTo>
                  <a:cubicBezTo>
                    <a:pt x="1727" y="292"/>
                    <a:pt x="1367" y="0"/>
                    <a:pt x="989" y="0"/>
                  </a:cubicBezTo>
                  <a:close/>
                </a:path>
              </a:pathLst>
            </a:custGeom>
            <a:solidFill>
              <a:schemeClr val="accent4"/>
            </a:solidFill>
            <a:ln w="0">
              <a:noFill/>
            </a:ln>
          </p:spPr>
          <p:style>
            <a:lnRef idx="0"/>
            <a:fillRef idx="0"/>
            <a:effectRef idx="0"/>
            <a:fontRef idx="minor"/>
          </p:style>
        </p:sp>
        <p:sp>
          <p:nvSpPr>
            <p:cNvPr id="2017" name="Google Shape;14125;p79"/>
            <p:cNvSpPr/>
            <p:nvPr/>
          </p:nvSpPr>
          <p:spPr>
            <a:xfrm>
              <a:off x="2403000" y="3488400"/>
              <a:ext cx="111240" cy="35640"/>
            </a:xfrm>
            <a:custGeom>
              <a:avLst/>
              <a:gdLst/>
              <a:ahLst/>
              <a:rect l="l" t="t" r="r" b="b"/>
              <a:pathLst>
                <a:path w="4265" h="1375">
                  <a:moveTo>
                    <a:pt x="220" y="1"/>
                  </a:moveTo>
                  <a:cubicBezTo>
                    <a:pt x="96" y="1"/>
                    <a:pt x="0" y="96"/>
                    <a:pt x="0" y="220"/>
                  </a:cubicBezTo>
                  <a:lnTo>
                    <a:pt x="0" y="1375"/>
                  </a:lnTo>
                  <a:lnTo>
                    <a:pt x="4265" y="1375"/>
                  </a:lnTo>
                  <a:lnTo>
                    <a:pt x="2948" y="58"/>
                  </a:lnTo>
                  <a:cubicBezTo>
                    <a:pt x="2910" y="20"/>
                    <a:pt x="2853" y="1"/>
                    <a:pt x="2796" y="1"/>
                  </a:cubicBezTo>
                  <a:close/>
                </a:path>
              </a:pathLst>
            </a:custGeom>
            <a:solidFill>
              <a:schemeClr val="accent4"/>
            </a:solidFill>
            <a:ln w="0">
              <a:noFill/>
            </a:ln>
          </p:spPr>
          <p:style>
            <a:lnRef idx="0"/>
            <a:fillRef idx="0"/>
            <a:effectRef idx="0"/>
            <a:fontRef idx="minor"/>
          </p:style>
        </p:sp>
      </p:grpSp>
      <p:graphicFrame>
        <p:nvGraphicFramePr>
          <p:cNvPr id="2018" name="Chart 3"/>
          <p:cNvGraphicFramePr/>
          <p:nvPr/>
        </p:nvGraphicFramePr>
        <p:xfrm>
          <a:off x="4368600" y="1366920"/>
          <a:ext cx="4317840" cy="259020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9" name="Google Shape;2347;p40"/>
          <p:cNvSpPr/>
          <p:nvPr/>
        </p:nvSpPr>
        <p:spPr>
          <a:xfrm rot="21229800">
            <a:off x="1264680" y="1849320"/>
            <a:ext cx="2437920" cy="1385280"/>
          </a:xfrm>
          <a:prstGeom prst="ellipse">
            <a:avLst/>
          </a:prstGeom>
          <a:solidFill>
            <a:schemeClr val="lt1"/>
          </a:solidFill>
          <a:ln w="19050">
            <a:solidFill>
              <a:srgbClr val="ffffff"/>
            </a:solidFill>
            <a:round/>
          </a:ln>
        </p:spPr>
        <p:style>
          <a:lnRef idx="0"/>
          <a:fillRef idx="0"/>
          <a:effectRef idx="0"/>
          <a:fontRef idx="minor"/>
        </p:style>
      </p:sp>
      <p:sp>
        <p:nvSpPr>
          <p:cNvPr id="2020" name="PlaceHolder 1"/>
          <p:cNvSpPr>
            <a:spLocks noGrp="1"/>
          </p:cNvSpPr>
          <p:nvPr>
            <p:ph type="title"/>
          </p:nvPr>
        </p:nvSpPr>
        <p:spPr>
          <a:xfrm>
            <a:off x="3972240" y="1610280"/>
            <a:ext cx="3519720" cy="1541160"/>
          </a:xfrm>
          <a:prstGeom prst="rect">
            <a:avLst/>
          </a:prstGeom>
          <a:noFill/>
          <a:ln w="0">
            <a:noFill/>
          </a:ln>
        </p:spPr>
        <p:txBody>
          <a:bodyPr tIns="91440" bIns="91440" anchor="ctr">
            <a:noAutofit/>
          </a:bodyPr>
          <a:p>
            <a:pPr>
              <a:lnSpc>
                <a:spcPct val="100000"/>
              </a:lnSpc>
              <a:buNone/>
              <a:tabLst>
                <a:tab algn="l" pos="0"/>
              </a:tabLst>
            </a:pPr>
            <a:r>
              <a:rPr b="0" lang="en" sz="3200" spc="-1" strike="noStrike">
                <a:solidFill>
                  <a:srgbClr val="84bde7"/>
                </a:solidFill>
                <a:latin typeface="Alfa Slab One"/>
                <a:ea typeface="Alfa Slab One"/>
              </a:rPr>
              <a:t>Tools Used</a:t>
            </a:r>
            <a:endParaRPr b="0" lang="en-IN" sz="3200" spc="-1" strike="noStrike">
              <a:solidFill>
                <a:srgbClr val="000000"/>
              </a:solidFill>
              <a:latin typeface="Arial"/>
            </a:endParaRPr>
          </a:p>
        </p:txBody>
      </p:sp>
      <p:sp>
        <p:nvSpPr>
          <p:cNvPr id="2021" name="Google Shape;2349;p40"/>
          <p:cNvSpPr/>
          <p:nvPr/>
        </p:nvSpPr>
        <p:spPr>
          <a:xfrm>
            <a:off x="1406520" y="2173680"/>
            <a:ext cx="1991520" cy="907560"/>
          </a:xfrm>
          <a:prstGeom prst="rect">
            <a:avLst/>
          </a:prstGeom>
          <a:noFill/>
          <a:ln w="0">
            <a:noFill/>
          </a:ln>
        </p:spPr>
        <p:style>
          <a:lnRef idx="0"/>
          <a:fillRef idx="0"/>
          <a:effectRef idx="0"/>
          <a:fontRef idx="minor"/>
        </p:style>
        <p:txBody>
          <a:bodyPr tIns="91440" bIns="91440" anchor="ctr">
            <a:noAutofit/>
          </a:bodyPr>
          <a:p>
            <a:pPr algn="ctr">
              <a:lnSpc>
                <a:spcPct val="100000"/>
              </a:lnSpc>
              <a:buNone/>
            </a:pPr>
            <a:r>
              <a:rPr b="0" lang="en" sz="6500" spc="-1" strike="noStrike">
                <a:solidFill>
                  <a:srgbClr val="ffffff"/>
                </a:solidFill>
                <a:latin typeface="Alfa Slab One"/>
                <a:ea typeface="Arial"/>
              </a:rPr>
              <a:t>03.</a:t>
            </a:r>
            <a:endParaRPr b="0" lang="en-IN" sz="6500" spc="-1" strike="noStrike">
              <a:latin typeface="Arial"/>
            </a:endParaRPr>
          </a:p>
        </p:txBody>
      </p:sp>
      <p:sp>
        <p:nvSpPr>
          <p:cNvPr id="2022" name="Google Shape;2351;p40"/>
          <p:cNvSpPr/>
          <p:nvPr/>
        </p:nvSpPr>
        <p:spPr>
          <a:xfrm>
            <a:off x="2693520" y="1866960"/>
            <a:ext cx="391320" cy="391320"/>
          </a:xfrm>
          <a:prstGeom prst="star4">
            <a:avLst>
              <a:gd name="adj" fmla="val 12500"/>
            </a:avLst>
          </a:prstGeom>
          <a:solidFill>
            <a:schemeClr val="dk1"/>
          </a:solidFill>
          <a:ln w="19050">
            <a:solidFill>
              <a:srgbClr val="191919"/>
            </a:solidFill>
            <a:round/>
          </a:ln>
        </p:spPr>
        <p:style>
          <a:lnRef idx="0"/>
          <a:fillRef idx="0"/>
          <a:effectRef idx="0"/>
          <a:fontRef idx="minor"/>
        </p:style>
      </p:sp>
      <p:sp>
        <p:nvSpPr>
          <p:cNvPr id="2023" name="Google Shape;2352;p40"/>
          <p:cNvSpPr/>
          <p:nvPr/>
        </p:nvSpPr>
        <p:spPr>
          <a:xfrm>
            <a:off x="2997000" y="2173680"/>
            <a:ext cx="230760" cy="230760"/>
          </a:xfrm>
          <a:prstGeom prst="star4">
            <a:avLst>
              <a:gd name="adj" fmla="val 12500"/>
            </a:avLst>
          </a:prstGeom>
          <a:solidFill>
            <a:schemeClr val="dk1"/>
          </a:solidFill>
          <a:ln w="19050">
            <a:solidFill>
              <a:srgbClr val="19191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4" name="TextBox 2"/>
          <p:cNvSpPr/>
          <p:nvPr/>
        </p:nvSpPr>
        <p:spPr>
          <a:xfrm>
            <a:off x="1865880" y="215640"/>
            <a:ext cx="525564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4000" spc="-1" strike="noStrike">
                <a:solidFill>
                  <a:srgbClr val="ffffff"/>
                </a:solidFill>
                <a:latin typeface="Alfa Slab One"/>
                <a:ea typeface="Arial"/>
              </a:rPr>
              <a:t>Software Stack</a:t>
            </a:r>
            <a:endParaRPr b="0" lang="en-IN" sz="4000" spc="-1" strike="noStrike">
              <a:latin typeface="Arial"/>
            </a:endParaRPr>
          </a:p>
        </p:txBody>
      </p:sp>
      <p:sp>
        <p:nvSpPr>
          <p:cNvPr id="2025" name="Oval 4"/>
          <p:cNvSpPr/>
          <p:nvPr/>
        </p:nvSpPr>
        <p:spPr>
          <a:xfrm>
            <a:off x="4423320" y="1167120"/>
            <a:ext cx="1873080" cy="839520"/>
          </a:xfrm>
          <a:prstGeom prst="ellipse">
            <a:avLst/>
          </a:prstGeom>
          <a:solidFill>
            <a:srgbClr val="ffffff"/>
          </a:solidFill>
          <a:ln>
            <a:solidFill>
              <a:srgbClr val="bcbcbc"/>
            </a:solidFill>
            <a:round/>
          </a:ln>
        </p:spPr>
        <p:style>
          <a:lnRef idx="2">
            <a:schemeClr val="dk1">
              <a:shade val="50000"/>
            </a:schemeClr>
          </a:lnRef>
          <a:fillRef idx="1">
            <a:schemeClr val="dk1"/>
          </a:fillRef>
          <a:effectRef idx="0">
            <a:schemeClr val="dk1"/>
          </a:effectRef>
          <a:fontRef idx="minor"/>
        </p:style>
      </p:sp>
      <p:sp>
        <p:nvSpPr>
          <p:cNvPr id="2026" name="TextBox 5"/>
          <p:cNvSpPr/>
          <p:nvPr/>
        </p:nvSpPr>
        <p:spPr>
          <a:xfrm>
            <a:off x="1947600" y="1433160"/>
            <a:ext cx="2475360" cy="5158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400" spc="-1" strike="noStrike">
                <a:solidFill>
                  <a:srgbClr val="ffffff"/>
                </a:solidFill>
                <a:latin typeface="Assistant"/>
                <a:ea typeface="Arial"/>
              </a:rPr>
              <a:t>JAVA Programming Language</a:t>
            </a:r>
            <a:endParaRPr b="0" lang="en-IN" sz="1400" spc="-1" strike="noStrike">
              <a:latin typeface="Arial"/>
            </a:endParaRPr>
          </a:p>
        </p:txBody>
      </p:sp>
      <p:sp>
        <p:nvSpPr>
          <p:cNvPr id="2027" name="TextBox 6"/>
          <p:cNvSpPr/>
          <p:nvPr/>
        </p:nvSpPr>
        <p:spPr>
          <a:xfrm>
            <a:off x="2018520" y="2442600"/>
            <a:ext cx="2215080" cy="5763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600" spc="-1" strike="noStrike">
                <a:solidFill>
                  <a:srgbClr val="ffffff"/>
                </a:solidFill>
                <a:latin typeface="Assistant"/>
                <a:ea typeface="Arial"/>
              </a:rPr>
              <a:t>Substitution Encryption</a:t>
            </a:r>
            <a:endParaRPr b="0" lang="en-IN" sz="1600" spc="-1" strike="noStrike">
              <a:latin typeface="Arial"/>
            </a:endParaRPr>
          </a:p>
        </p:txBody>
      </p:sp>
      <p:sp>
        <p:nvSpPr>
          <p:cNvPr id="2028" name="Oval 8"/>
          <p:cNvSpPr/>
          <p:nvPr/>
        </p:nvSpPr>
        <p:spPr>
          <a:xfrm>
            <a:off x="4493880" y="2191680"/>
            <a:ext cx="1873080" cy="839520"/>
          </a:xfrm>
          <a:prstGeom prst="ellipse">
            <a:avLst/>
          </a:prstGeom>
          <a:solidFill>
            <a:srgbClr val="ffffff"/>
          </a:solidFill>
          <a:ln>
            <a:solidFill>
              <a:srgbClr val="bcbcbc"/>
            </a:solidFill>
            <a:round/>
          </a:ln>
        </p:spPr>
        <p:style>
          <a:lnRef idx="2">
            <a:schemeClr val="dk1">
              <a:shade val="50000"/>
            </a:schemeClr>
          </a:lnRef>
          <a:fillRef idx="1">
            <a:schemeClr val="dk1"/>
          </a:fillRef>
          <a:effectRef idx="0">
            <a:schemeClr val="dk1"/>
          </a:effectRef>
          <a:fontRef idx="minor"/>
        </p:style>
      </p:sp>
      <p:sp>
        <p:nvSpPr>
          <p:cNvPr id="2029" name="TextBox 9"/>
          <p:cNvSpPr/>
          <p:nvPr/>
        </p:nvSpPr>
        <p:spPr>
          <a:xfrm>
            <a:off x="1969920" y="3482640"/>
            <a:ext cx="245304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ffffff"/>
                </a:solidFill>
                <a:latin typeface="Assistant"/>
                <a:ea typeface="Arial"/>
              </a:rPr>
              <a:t>Linked List Data Structure</a:t>
            </a:r>
            <a:endParaRPr b="0" lang="en-IN" sz="1400" spc="-1" strike="noStrike">
              <a:latin typeface="Arial"/>
            </a:endParaRPr>
          </a:p>
        </p:txBody>
      </p:sp>
      <p:sp>
        <p:nvSpPr>
          <p:cNvPr id="2030" name="Oval 10"/>
          <p:cNvSpPr/>
          <p:nvPr/>
        </p:nvSpPr>
        <p:spPr>
          <a:xfrm>
            <a:off x="4493880" y="3216600"/>
            <a:ext cx="1873080" cy="839520"/>
          </a:xfrm>
          <a:prstGeom prst="ellipse">
            <a:avLst/>
          </a:prstGeom>
          <a:solidFill>
            <a:srgbClr val="ffffff"/>
          </a:solidFill>
          <a:ln>
            <a:solidFill>
              <a:srgbClr val="bcbcbc"/>
            </a:solidFill>
            <a:round/>
          </a:ln>
        </p:spPr>
        <p:style>
          <a:lnRef idx="2">
            <a:schemeClr val="dk1">
              <a:shade val="50000"/>
            </a:schemeClr>
          </a:lnRef>
          <a:fillRef idx="1">
            <a:schemeClr val="dk1"/>
          </a:fillRef>
          <a:effectRef idx="0">
            <a:schemeClr val="dk1"/>
          </a:effectRef>
          <a:fontRef idx="minor"/>
        </p:style>
      </p:sp>
      <p:pic>
        <p:nvPicPr>
          <p:cNvPr id="2031" name="Picture 4" descr="Java (programming language) - Wikipedia"/>
          <p:cNvPicPr/>
          <p:nvPr/>
        </p:nvPicPr>
        <p:blipFill>
          <a:blip r:embed="rId1"/>
          <a:stretch/>
        </p:blipFill>
        <p:spPr>
          <a:xfrm>
            <a:off x="5127480" y="1167120"/>
            <a:ext cx="464760" cy="850320"/>
          </a:xfrm>
          <a:prstGeom prst="rect">
            <a:avLst/>
          </a:prstGeom>
          <a:ln w="0">
            <a:noFill/>
          </a:ln>
        </p:spPr>
      </p:pic>
      <p:sp>
        <p:nvSpPr>
          <p:cNvPr id="2032" name="Picture 14"/>
          <p:cNvSpPr/>
          <p:nvPr/>
        </p:nvSpPr>
        <p:spPr>
          <a:xfrm>
            <a:off x="4986360" y="2149920"/>
            <a:ext cx="888120" cy="907560"/>
          </a:xfrm>
          <a:prstGeom prst="ellipse">
            <a:avLst/>
          </a:prstGeom>
          <a:blipFill rotWithShape="0">
            <a:blip r:embed="rId2"/>
            <a:srcRect/>
            <a:stretch/>
          </a:blipFill>
          <a:ln w="0">
            <a:noFill/>
          </a:ln>
          <a:effectLst>
            <a:softEdge rad="112680"/>
          </a:effectLst>
        </p:spPr>
        <p:style>
          <a:lnRef idx="0"/>
          <a:fillRef idx="0"/>
          <a:effectRef idx="0"/>
          <a:fontRef idx="minor"/>
        </p:style>
      </p:sp>
      <p:pic>
        <p:nvPicPr>
          <p:cNvPr id="2033" name="Picture 16" descr="Linked List Icons - Free SVG &amp; PNG Linked List Images - Noun Project"/>
          <p:cNvPicPr/>
          <p:nvPr/>
        </p:nvPicPr>
        <p:blipFill>
          <a:blip r:embed="rId3"/>
          <a:stretch/>
        </p:blipFill>
        <p:spPr>
          <a:xfrm>
            <a:off x="4932360" y="3138480"/>
            <a:ext cx="995760" cy="9957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4" name="Picture 5" descr=""/>
          <p:cNvPicPr/>
          <p:nvPr/>
        </p:nvPicPr>
        <p:blipFill>
          <a:blip r:embed="rId1"/>
          <a:stretch/>
        </p:blipFill>
        <p:spPr>
          <a:xfrm>
            <a:off x="631800" y="1427040"/>
            <a:ext cx="3330000" cy="3386160"/>
          </a:xfrm>
          <a:prstGeom prst="rect">
            <a:avLst/>
          </a:prstGeom>
          <a:ln w="0">
            <a:noFill/>
          </a:ln>
        </p:spPr>
      </p:pic>
      <p:pic>
        <p:nvPicPr>
          <p:cNvPr id="2035" name="Picture 7" descr=""/>
          <p:cNvPicPr/>
          <p:nvPr/>
        </p:nvPicPr>
        <p:blipFill>
          <a:blip r:embed="rId2"/>
          <a:stretch/>
        </p:blipFill>
        <p:spPr>
          <a:xfrm>
            <a:off x="5064120" y="1345320"/>
            <a:ext cx="3812040" cy="3173760"/>
          </a:xfrm>
          <a:prstGeom prst="rect">
            <a:avLst/>
          </a:prstGeom>
          <a:ln w="0">
            <a:noFill/>
          </a:ln>
        </p:spPr>
      </p:pic>
      <p:sp>
        <p:nvSpPr>
          <p:cNvPr id="2036" name="TextBox 8"/>
          <p:cNvSpPr/>
          <p:nvPr/>
        </p:nvSpPr>
        <p:spPr>
          <a:xfrm>
            <a:off x="2297160" y="81720"/>
            <a:ext cx="50252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600" spc="-1" strike="noStrike">
                <a:solidFill>
                  <a:srgbClr val="ffffff"/>
                </a:solidFill>
                <a:latin typeface="Alfa Slab One"/>
                <a:ea typeface="Arial"/>
              </a:rPr>
              <a:t>Linked List Class</a:t>
            </a:r>
            <a:endParaRPr b="0" lang="en-IN" sz="3600" spc="-1" strike="noStrike">
              <a:latin typeface="Arial"/>
            </a:endParaRPr>
          </a:p>
        </p:txBody>
      </p:sp>
      <p:sp>
        <p:nvSpPr>
          <p:cNvPr id="2037" name="Oval 9"/>
          <p:cNvSpPr/>
          <p:nvPr/>
        </p:nvSpPr>
        <p:spPr>
          <a:xfrm>
            <a:off x="6162840" y="728280"/>
            <a:ext cx="2029680" cy="616680"/>
          </a:xfrm>
          <a:prstGeom prst="ellipse">
            <a:avLst/>
          </a:prstGeom>
          <a:solidFill>
            <a:srgbClr val="ffffff"/>
          </a:solidFill>
          <a:ln>
            <a:solidFill>
              <a:srgbClr val="bcbcbc"/>
            </a:solidFill>
            <a:round/>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buNone/>
            </a:pPr>
            <a:r>
              <a:rPr b="1" lang="en-US" sz="1350" spc="-1" strike="noStrike">
                <a:solidFill>
                  <a:srgbClr val="191919"/>
                </a:solidFill>
                <a:latin typeface="Assistant"/>
                <a:ea typeface="Arial"/>
              </a:rPr>
              <a:t>Constructor and Insert method</a:t>
            </a:r>
            <a:endParaRPr b="0" lang="en-IN" sz="1350" spc="-1" strike="noStrike">
              <a:latin typeface="Arial"/>
            </a:endParaRPr>
          </a:p>
        </p:txBody>
      </p:sp>
      <p:sp>
        <p:nvSpPr>
          <p:cNvPr id="2038" name="Oval 10"/>
          <p:cNvSpPr/>
          <p:nvPr/>
        </p:nvSpPr>
        <p:spPr>
          <a:xfrm>
            <a:off x="1281960" y="728280"/>
            <a:ext cx="2029680" cy="616680"/>
          </a:xfrm>
          <a:prstGeom prst="ellipse">
            <a:avLst/>
          </a:prstGeom>
          <a:solidFill>
            <a:srgbClr val="ffffff"/>
          </a:solidFill>
          <a:ln>
            <a:solidFill>
              <a:srgbClr val="bcbcbc"/>
            </a:solidFill>
            <a:round/>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buNone/>
            </a:pPr>
            <a:r>
              <a:rPr b="1" lang="en-US" sz="1350" spc="-1" strike="noStrike">
                <a:solidFill>
                  <a:srgbClr val="191919"/>
                </a:solidFill>
                <a:latin typeface="Assistant"/>
                <a:ea typeface="Arial"/>
              </a:rPr>
              <a:t>MenuItem Class</a:t>
            </a:r>
            <a:endParaRPr b="0" lang="en-IN" sz="135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9" name="Picture 3" descr=""/>
          <p:cNvPicPr/>
          <p:nvPr/>
        </p:nvPicPr>
        <p:blipFill>
          <a:blip r:embed="rId1"/>
          <a:stretch/>
        </p:blipFill>
        <p:spPr>
          <a:xfrm>
            <a:off x="4153680" y="1872720"/>
            <a:ext cx="4811760" cy="2304720"/>
          </a:xfrm>
          <a:prstGeom prst="rect">
            <a:avLst/>
          </a:prstGeom>
          <a:ln w="0">
            <a:noFill/>
          </a:ln>
        </p:spPr>
      </p:pic>
      <p:pic>
        <p:nvPicPr>
          <p:cNvPr id="2040" name="Picture 5" descr=""/>
          <p:cNvPicPr/>
          <p:nvPr/>
        </p:nvPicPr>
        <p:blipFill>
          <a:blip r:embed="rId2"/>
          <a:stretch/>
        </p:blipFill>
        <p:spPr>
          <a:xfrm>
            <a:off x="111960" y="1872720"/>
            <a:ext cx="3597120" cy="2304720"/>
          </a:xfrm>
          <a:prstGeom prst="rect">
            <a:avLst/>
          </a:prstGeom>
          <a:ln w="0">
            <a:noFill/>
          </a:ln>
        </p:spPr>
      </p:pic>
      <p:sp>
        <p:nvSpPr>
          <p:cNvPr id="2041" name="TextBox 6"/>
          <p:cNvSpPr/>
          <p:nvPr/>
        </p:nvSpPr>
        <p:spPr>
          <a:xfrm>
            <a:off x="2445840" y="252720"/>
            <a:ext cx="50252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600" spc="-1" strike="noStrike">
                <a:solidFill>
                  <a:srgbClr val="ffffff"/>
                </a:solidFill>
                <a:latin typeface="Alfa Slab One"/>
                <a:ea typeface="Arial"/>
              </a:rPr>
              <a:t>Linked List Class</a:t>
            </a:r>
            <a:endParaRPr b="0" lang="en-IN" sz="3600" spc="-1" strike="noStrike">
              <a:latin typeface="Arial"/>
            </a:endParaRPr>
          </a:p>
        </p:txBody>
      </p:sp>
      <p:sp>
        <p:nvSpPr>
          <p:cNvPr id="2042" name="Oval 8"/>
          <p:cNvSpPr/>
          <p:nvPr/>
        </p:nvSpPr>
        <p:spPr>
          <a:xfrm>
            <a:off x="412560" y="898920"/>
            <a:ext cx="2519640" cy="928800"/>
          </a:xfrm>
          <a:prstGeom prst="ellipse">
            <a:avLst/>
          </a:prstGeom>
          <a:solidFill>
            <a:schemeClr val="tx1"/>
          </a:solidFill>
          <a:ln>
            <a:solidFill>
              <a:srgbClr val="b16a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350" spc="-1" strike="noStrike">
                <a:solidFill>
                  <a:srgbClr val="191919"/>
                </a:solidFill>
                <a:latin typeface="Assistant"/>
                <a:ea typeface="Arial"/>
              </a:rPr>
              <a:t>Method to get the head pointer of linked list and size of linked list </a:t>
            </a:r>
            <a:endParaRPr b="0" lang="en-IN" sz="1350" spc="-1" strike="noStrike">
              <a:latin typeface="Arial"/>
            </a:endParaRPr>
          </a:p>
        </p:txBody>
      </p:sp>
      <p:sp>
        <p:nvSpPr>
          <p:cNvPr id="2043" name="Oval 9"/>
          <p:cNvSpPr/>
          <p:nvPr/>
        </p:nvSpPr>
        <p:spPr>
          <a:xfrm>
            <a:off x="5445360" y="816120"/>
            <a:ext cx="2456640" cy="928800"/>
          </a:xfrm>
          <a:prstGeom prst="ellipse">
            <a:avLst/>
          </a:prstGeom>
          <a:solidFill>
            <a:schemeClr val="tx1"/>
          </a:solidFill>
          <a:ln>
            <a:solidFill>
              <a:srgbClr val="b16a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350" spc="-1" strike="noStrike">
                <a:solidFill>
                  <a:srgbClr val="191919"/>
                </a:solidFill>
                <a:latin typeface="Assistant"/>
                <a:ea typeface="Arial"/>
              </a:rPr>
              <a:t>Method to find menu item from it’s serial no</a:t>
            </a:r>
            <a:endParaRPr b="0" lang="en-IN" sz="135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4" name="PlaceHolder 1"/>
          <p:cNvSpPr>
            <a:spLocks noGrp="1"/>
          </p:cNvSpPr>
          <p:nvPr>
            <p:ph type="title"/>
          </p:nvPr>
        </p:nvSpPr>
        <p:spPr>
          <a:xfrm>
            <a:off x="621360" y="204840"/>
            <a:ext cx="7703640" cy="477720"/>
          </a:xfrm>
          <a:prstGeom prst="rect">
            <a:avLst/>
          </a:prstGeom>
          <a:noFill/>
          <a:ln w="0">
            <a:noFill/>
          </a:ln>
        </p:spPr>
        <p:txBody>
          <a:bodyPr tIns="91440" bIns="91440" anchor="ctr">
            <a:noAutofit/>
          </a:bodyPr>
          <a:p>
            <a:pPr algn="ctr">
              <a:lnSpc>
                <a:spcPct val="100000"/>
              </a:lnSpc>
              <a:buNone/>
            </a:pPr>
            <a:r>
              <a:rPr b="0" lang="en-US" sz="3200" spc="-1" strike="noStrike">
                <a:solidFill>
                  <a:srgbClr val="ffffff"/>
                </a:solidFill>
                <a:latin typeface="Alfa Slab One"/>
                <a:ea typeface="Alfa Slab One"/>
              </a:rPr>
              <a:t>Substitution Encryption</a:t>
            </a:r>
            <a:endParaRPr b="0" lang="en-IN" sz="3200" spc="-1" strike="noStrike">
              <a:solidFill>
                <a:srgbClr val="000000"/>
              </a:solidFill>
              <a:latin typeface="Arial"/>
            </a:endParaRPr>
          </a:p>
        </p:txBody>
      </p:sp>
      <p:sp>
        <p:nvSpPr>
          <p:cNvPr id="2045" name="TextBox 2"/>
          <p:cNvSpPr/>
          <p:nvPr/>
        </p:nvSpPr>
        <p:spPr>
          <a:xfrm>
            <a:off x="4668480" y="909720"/>
            <a:ext cx="3917520" cy="4068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50" spc="-1" strike="noStrike">
                <a:solidFill>
                  <a:srgbClr val="ececec"/>
                </a:solidFill>
                <a:latin typeface="Assistant"/>
                <a:ea typeface="Arial"/>
              </a:rPr>
              <a:t>Substitution encryption is a method of encoding messages by replacing each letter in the message with another letter or symbol according to a predefined key or rule.</a:t>
            </a:r>
            <a:endParaRPr b="0" lang="en-IN" sz="1450" spc="-1" strike="noStrike">
              <a:latin typeface="Arial"/>
            </a:endParaRPr>
          </a:p>
          <a:p>
            <a:pPr>
              <a:lnSpc>
                <a:spcPct val="100000"/>
              </a:lnSpc>
              <a:buNone/>
            </a:pPr>
            <a:endParaRPr b="0" lang="en-IN" sz="1450" spc="-1" strike="noStrike">
              <a:latin typeface="Arial"/>
            </a:endParaRPr>
          </a:p>
          <a:p>
            <a:pPr>
              <a:lnSpc>
                <a:spcPct val="100000"/>
              </a:lnSpc>
              <a:buNone/>
            </a:pPr>
            <a:r>
              <a:rPr b="0" lang="en-US" sz="1450" spc="-1" strike="noStrike">
                <a:solidFill>
                  <a:srgbClr val="ececec"/>
                </a:solidFill>
                <a:latin typeface="Assistant"/>
                <a:ea typeface="Arial"/>
              </a:rPr>
              <a:t>For example, in a simple substitution cipher, each letter in the alphabet is replaced by another letter. </a:t>
            </a:r>
            <a:endParaRPr b="0" lang="en-IN" sz="1450" spc="-1" strike="noStrike">
              <a:latin typeface="Arial"/>
            </a:endParaRPr>
          </a:p>
          <a:p>
            <a:pPr>
              <a:lnSpc>
                <a:spcPct val="100000"/>
              </a:lnSpc>
              <a:buNone/>
            </a:pPr>
            <a:endParaRPr b="0" lang="en-IN" sz="1450" spc="-1" strike="noStrike">
              <a:latin typeface="Arial"/>
            </a:endParaRPr>
          </a:p>
          <a:p>
            <a:pPr>
              <a:lnSpc>
                <a:spcPct val="100000"/>
              </a:lnSpc>
              <a:buNone/>
            </a:pPr>
            <a:r>
              <a:rPr b="0" lang="en-US" sz="1450" spc="-1" strike="noStrike">
                <a:solidFill>
                  <a:srgbClr val="ececec"/>
                </a:solidFill>
                <a:latin typeface="Assistant"/>
                <a:ea typeface="Arial"/>
              </a:rPr>
              <a:t>If we have the following key:</a:t>
            </a:r>
            <a:endParaRPr b="0" lang="en-IN" sz="1450" spc="-1" strike="noStrike">
              <a:latin typeface="Arial"/>
            </a:endParaRPr>
          </a:p>
          <a:p>
            <a:pPr>
              <a:lnSpc>
                <a:spcPct val="100000"/>
              </a:lnSpc>
              <a:buNone/>
            </a:pPr>
            <a:r>
              <a:rPr b="0" lang="en-US" sz="1450" spc="-1" strike="noStrike">
                <a:solidFill>
                  <a:srgbClr val="ececec"/>
                </a:solidFill>
                <a:latin typeface="Assistant"/>
                <a:ea typeface="Arial"/>
              </a:rPr>
              <a:t>Original: ABCDEFGHIJKLMNOPQRSTUVWXYZ</a:t>
            </a:r>
            <a:endParaRPr b="0" lang="en-IN" sz="1450" spc="-1" strike="noStrike">
              <a:latin typeface="Arial"/>
            </a:endParaRPr>
          </a:p>
          <a:p>
            <a:pPr>
              <a:lnSpc>
                <a:spcPct val="100000"/>
              </a:lnSpc>
              <a:buNone/>
            </a:pPr>
            <a:r>
              <a:rPr b="0" lang="en-US" sz="1450" spc="-1" strike="noStrike">
                <a:solidFill>
                  <a:srgbClr val="ffffff"/>
                </a:solidFill>
                <a:latin typeface="Assistant"/>
                <a:ea typeface="Arial"/>
              </a:rPr>
              <a:t>Cipher:      !@#$%^&amp;*()_+~`-=[]{}|;:',.&lt;&gt;?/</a:t>
            </a:r>
            <a:endParaRPr b="0" lang="en-IN" sz="1450" spc="-1" strike="noStrike">
              <a:latin typeface="Arial"/>
            </a:endParaRPr>
          </a:p>
          <a:p>
            <a:pPr>
              <a:lnSpc>
                <a:spcPct val="100000"/>
              </a:lnSpc>
              <a:buNone/>
            </a:pPr>
            <a:endParaRPr b="0" lang="en-IN" sz="1450" spc="-1" strike="noStrike">
              <a:latin typeface="Arial"/>
            </a:endParaRPr>
          </a:p>
          <a:p>
            <a:pPr>
              <a:lnSpc>
                <a:spcPct val="100000"/>
              </a:lnSpc>
              <a:buNone/>
            </a:pPr>
            <a:r>
              <a:rPr b="0" lang="en-US" sz="1450" spc="-1" strike="noStrike">
                <a:solidFill>
                  <a:srgbClr val="ffffff"/>
                </a:solidFill>
                <a:latin typeface="Assistant"/>
                <a:ea typeface="Arial"/>
              </a:rPr>
              <a:t>Using this key, the word "SECRET" would be encrypted as "!@#%^&amp;". </a:t>
            </a:r>
            <a:endParaRPr b="0" lang="en-IN" sz="1450" spc="-1" strike="noStrike">
              <a:latin typeface="Arial"/>
            </a:endParaRPr>
          </a:p>
        </p:txBody>
      </p:sp>
      <p:pic>
        <p:nvPicPr>
          <p:cNvPr id="2046" name="Picture 4" descr="Substitution cipher - bi0s wiki"/>
          <p:cNvPicPr/>
          <p:nvPr/>
        </p:nvPicPr>
        <p:blipFill>
          <a:blip r:embed="rId1"/>
          <a:stretch/>
        </p:blipFill>
        <p:spPr>
          <a:xfrm>
            <a:off x="257400" y="1822320"/>
            <a:ext cx="3830760" cy="16135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7" name="Google Shape;2347;p40"/>
          <p:cNvSpPr/>
          <p:nvPr/>
        </p:nvSpPr>
        <p:spPr>
          <a:xfrm rot="21229800">
            <a:off x="1264680" y="1849320"/>
            <a:ext cx="2437920" cy="1385280"/>
          </a:xfrm>
          <a:prstGeom prst="ellipse">
            <a:avLst/>
          </a:prstGeom>
          <a:solidFill>
            <a:schemeClr val="lt1"/>
          </a:solidFill>
          <a:ln w="19050">
            <a:solidFill>
              <a:srgbClr val="ffffff"/>
            </a:solidFill>
            <a:round/>
          </a:ln>
        </p:spPr>
        <p:style>
          <a:lnRef idx="0"/>
          <a:fillRef idx="0"/>
          <a:effectRef idx="0"/>
          <a:fontRef idx="minor"/>
        </p:style>
      </p:sp>
      <p:sp>
        <p:nvSpPr>
          <p:cNvPr id="2048" name="PlaceHolder 1"/>
          <p:cNvSpPr>
            <a:spLocks noGrp="1"/>
          </p:cNvSpPr>
          <p:nvPr>
            <p:ph type="title"/>
          </p:nvPr>
        </p:nvSpPr>
        <p:spPr>
          <a:xfrm>
            <a:off x="3972240" y="1610280"/>
            <a:ext cx="3519720" cy="1541160"/>
          </a:xfrm>
          <a:prstGeom prst="rect">
            <a:avLst/>
          </a:prstGeom>
          <a:noFill/>
          <a:ln w="0">
            <a:noFill/>
          </a:ln>
        </p:spPr>
        <p:txBody>
          <a:bodyPr tIns="91440" bIns="91440" anchor="ctr">
            <a:noAutofit/>
          </a:bodyPr>
          <a:p>
            <a:pPr>
              <a:lnSpc>
                <a:spcPct val="100000"/>
              </a:lnSpc>
              <a:buNone/>
              <a:tabLst>
                <a:tab algn="l" pos="0"/>
              </a:tabLst>
            </a:pPr>
            <a:r>
              <a:rPr b="0" lang="en" sz="3200" spc="-1" strike="noStrike">
                <a:solidFill>
                  <a:srgbClr val="84bde7"/>
                </a:solidFill>
                <a:latin typeface="Alfa Slab One"/>
                <a:ea typeface="Alfa Slab One"/>
              </a:rPr>
              <a:t>Project Goals</a:t>
            </a:r>
            <a:endParaRPr b="0" lang="en-IN" sz="3200" spc="-1" strike="noStrike">
              <a:solidFill>
                <a:srgbClr val="000000"/>
              </a:solidFill>
              <a:latin typeface="Arial"/>
            </a:endParaRPr>
          </a:p>
        </p:txBody>
      </p:sp>
      <p:sp>
        <p:nvSpPr>
          <p:cNvPr id="2049" name="Google Shape;2349;p40"/>
          <p:cNvSpPr/>
          <p:nvPr/>
        </p:nvSpPr>
        <p:spPr>
          <a:xfrm>
            <a:off x="1406520" y="2173680"/>
            <a:ext cx="1991520" cy="907560"/>
          </a:xfrm>
          <a:prstGeom prst="rect">
            <a:avLst/>
          </a:prstGeom>
          <a:noFill/>
          <a:ln w="0">
            <a:noFill/>
          </a:ln>
        </p:spPr>
        <p:style>
          <a:lnRef idx="0"/>
          <a:fillRef idx="0"/>
          <a:effectRef idx="0"/>
          <a:fontRef idx="minor"/>
        </p:style>
        <p:txBody>
          <a:bodyPr tIns="91440" bIns="91440" anchor="ctr">
            <a:noAutofit/>
          </a:bodyPr>
          <a:p>
            <a:pPr algn="ctr">
              <a:lnSpc>
                <a:spcPct val="100000"/>
              </a:lnSpc>
              <a:buNone/>
            </a:pPr>
            <a:r>
              <a:rPr b="0" lang="en" sz="6500" spc="-1" strike="noStrike">
                <a:solidFill>
                  <a:srgbClr val="ffffff"/>
                </a:solidFill>
                <a:latin typeface="Alfa Slab One"/>
                <a:ea typeface="Arial"/>
              </a:rPr>
              <a:t>04.</a:t>
            </a:r>
            <a:endParaRPr b="0" lang="en-IN" sz="6500" spc="-1" strike="noStrike">
              <a:latin typeface="Arial"/>
            </a:endParaRPr>
          </a:p>
        </p:txBody>
      </p:sp>
      <p:sp>
        <p:nvSpPr>
          <p:cNvPr id="2050" name="Google Shape;2351;p40"/>
          <p:cNvSpPr/>
          <p:nvPr/>
        </p:nvSpPr>
        <p:spPr>
          <a:xfrm>
            <a:off x="2693520" y="1866960"/>
            <a:ext cx="391320" cy="391320"/>
          </a:xfrm>
          <a:prstGeom prst="star4">
            <a:avLst>
              <a:gd name="adj" fmla="val 12500"/>
            </a:avLst>
          </a:prstGeom>
          <a:solidFill>
            <a:schemeClr val="dk1"/>
          </a:solidFill>
          <a:ln w="19050">
            <a:solidFill>
              <a:srgbClr val="191919"/>
            </a:solidFill>
            <a:round/>
          </a:ln>
        </p:spPr>
        <p:style>
          <a:lnRef idx="0"/>
          <a:fillRef idx="0"/>
          <a:effectRef idx="0"/>
          <a:fontRef idx="minor"/>
        </p:style>
      </p:sp>
      <p:sp>
        <p:nvSpPr>
          <p:cNvPr id="2051" name="Google Shape;2352;p40"/>
          <p:cNvSpPr/>
          <p:nvPr/>
        </p:nvSpPr>
        <p:spPr>
          <a:xfrm>
            <a:off x="2997000" y="2173680"/>
            <a:ext cx="230760" cy="230760"/>
          </a:xfrm>
          <a:prstGeom prst="star4">
            <a:avLst>
              <a:gd name="adj" fmla="val 12500"/>
            </a:avLst>
          </a:prstGeom>
          <a:solidFill>
            <a:schemeClr val="dk1"/>
          </a:solidFill>
          <a:ln w="19050">
            <a:solidFill>
              <a:srgbClr val="19191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3" name="Google Shape;2347;p40"/>
          <p:cNvSpPr/>
          <p:nvPr/>
        </p:nvSpPr>
        <p:spPr>
          <a:xfrm>
            <a:off x="1879200" y="105120"/>
            <a:ext cx="4650480" cy="2024280"/>
          </a:xfrm>
          <a:prstGeom prst="ellipse">
            <a:avLst/>
          </a:prstGeom>
          <a:solidFill>
            <a:schemeClr val="lt1"/>
          </a:solidFill>
          <a:ln w="19050">
            <a:solidFill>
              <a:srgbClr val="ffffff"/>
            </a:solidFill>
            <a:round/>
          </a:ln>
        </p:spPr>
        <p:style>
          <a:lnRef idx="0"/>
          <a:fillRef idx="0"/>
          <a:effectRef idx="0"/>
          <a:fontRef idx="minor"/>
        </p:style>
        <p:txBody>
          <a:bodyPr tIns="91440" bIns="91440" anchor="ctr">
            <a:noAutofit/>
          </a:bodyPr>
          <a:p>
            <a:pPr>
              <a:lnSpc>
                <a:spcPct val="100000"/>
              </a:lnSpc>
              <a:buNone/>
              <a:tabLst>
                <a:tab algn="l" pos="0"/>
              </a:tabLst>
            </a:pPr>
            <a:r>
              <a:rPr b="0" lang="en-US" sz="3200" spc="-1" strike="noStrike">
                <a:solidFill>
                  <a:srgbClr val="ffffff"/>
                </a:solidFill>
                <a:latin typeface="Alfa Slab One"/>
                <a:ea typeface="Arial"/>
              </a:rPr>
              <a:t>Team Details</a:t>
            </a:r>
            <a:endParaRPr b="0" lang="en-IN" sz="3200" spc="-1" strike="noStrike">
              <a:latin typeface="Arial"/>
            </a:endParaRPr>
          </a:p>
        </p:txBody>
      </p:sp>
      <p:sp>
        <p:nvSpPr>
          <p:cNvPr id="1674" name="TextBox 6"/>
          <p:cNvSpPr/>
          <p:nvPr/>
        </p:nvSpPr>
        <p:spPr>
          <a:xfrm>
            <a:off x="1807200" y="2341080"/>
            <a:ext cx="566604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ffffff"/>
                </a:solidFill>
                <a:latin typeface="Assistant"/>
                <a:ea typeface="Arial"/>
              </a:rPr>
              <a:t>Anish Kumar</a:t>
            </a:r>
            <a:endParaRPr b="0" lang="en-IN" sz="2400" spc="-1" strike="noStrike">
              <a:latin typeface="Arial"/>
            </a:endParaRPr>
          </a:p>
          <a:p>
            <a:pPr>
              <a:lnSpc>
                <a:spcPct val="100000"/>
              </a:lnSpc>
              <a:buNone/>
            </a:pPr>
            <a:r>
              <a:rPr b="0" lang="en-US" sz="2400" spc="-1" strike="noStrike">
                <a:solidFill>
                  <a:srgbClr val="ffffff"/>
                </a:solidFill>
                <a:latin typeface="Assistant"/>
                <a:ea typeface="Arial"/>
              </a:rPr>
              <a:t>Shaurya Suman</a:t>
            </a:r>
            <a:endParaRPr b="0" lang="en-IN" sz="2400" spc="-1" strike="noStrike">
              <a:latin typeface="Arial"/>
            </a:endParaRPr>
          </a:p>
          <a:p>
            <a:pPr>
              <a:lnSpc>
                <a:spcPct val="100000"/>
              </a:lnSpc>
              <a:buNone/>
            </a:pPr>
            <a:r>
              <a:rPr b="0" lang="en-US" sz="2400" spc="-1" strike="noStrike">
                <a:solidFill>
                  <a:srgbClr val="ffffff"/>
                </a:solidFill>
                <a:latin typeface="Assistant"/>
                <a:ea typeface="Arial"/>
              </a:rPr>
              <a:t>Zinat Habiba</a:t>
            </a:r>
            <a:endParaRPr b="0" lang="en-IN" sz="2400" spc="-1" strike="noStrike">
              <a:latin typeface="Arial"/>
            </a:endParaRPr>
          </a:p>
          <a:p>
            <a:pPr>
              <a:lnSpc>
                <a:spcPct val="100000"/>
              </a:lnSpc>
              <a:buNone/>
            </a:pPr>
            <a:r>
              <a:rPr b="0" lang="en-US" sz="2400" spc="-1" strike="noStrike">
                <a:solidFill>
                  <a:srgbClr val="ffffff"/>
                </a:solidFill>
                <a:latin typeface="Assistant"/>
                <a:ea typeface="Arial"/>
              </a:rPr>
              <a:t>Manisha Bhakta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2" name="Google Shape;2840;p48"/>
          <p:cNvSpPr/>
          <p:nvPr/>
        </p:nvSpPr>
        <p:spPr>
          <a:xfrm>
            <a:off x="1126800" y="1446840"/>
            <a:ext cx="1131120" cy="1131120"/>
          </a:xfrm>
          <a:prstGeom prst="ellipse">
            <a:avLst/>
          </a:prstGeom>
          <a:solidFill>
            <a:schemeClr val="lt1"/>
          </a:solidFill>
          <a:ln w="19050">
            <a:solidFill>
              <a:srgbClr val="ffffff"/>
            </a:solidFill>
            <a:round/>
          </a:ln>
        </p:spPr>
        <p:style>
          <a:lnRef idx="0"/>
          <a:fillRef idx="0"/>
          <a:effectRef idx="0"/>
          <a:fontRef idx="minor"/>
        </p:style>
      </p:sp>
      <p:sp>
        <p:nvSpPr>
          <p:cNvPr id="2053" name="Google Shape;2841;p48"/>
          <p:cNvSpPr/>
          <p:nvPr/>
        </p:nvSpPr>
        <p:spPr>
          <a:xfrm>
            <a:off x="4000320" y="1446840"/>
            <a:ext cx="1131120" cy="1131120"/>
          </a:xfrm>
          <a:prstGeom prst="ellipse">
            <a:avLst/>
          </a:prstGeom>
          <a:solidFill>
            <a:schemeClr val="lt1"/>
          </a:solidFill>
          <a:ln w="19050">
            <a:solidFill>
              <a:srgbClr val="ffffff"/>
            </a:solidFill>
            <a:round/>
          </a:ln>
        </p:spPr>
        <p:style>
          <a:lnRef idx="0"/>
          <a:fillRef idx="0"/>
          <a:effectRef idx="0"/>
          <a:fontRef idx="minor"/>
        </p:style>
      </p:sp>
      <p:sp>
        <p:nvSpPr>
          <p:cNvPr id="2054" name="Google Shape;2842;p48"/>
          <p:cNvSpPr/>
          <p:nvPr/>
        </p:nvSpPr>
        <p:spPr>
          <a:xfrm>
            <a:off x="6874200" y="1446840"/>
            <a:ext cx="1131120" cy="1131120"/>
          </a:xfrm>
          <a:prstGeom prst="ellipse">
            <a:avLst/>
          </a:prstGeom>
          <a:solidFill>
            <a:schemeClr val="lt1"/>
          </a:solidFill>
          <a:ln w="19050">
            <a:solidFill>
              <a:srgbClr val="ffffff"/>
            </a:solidFill>
            <a:round/>
          </a:ln>
        </p:spPr>
        <p:style>
          <a:lnRef idx="0"/>
          <a:fillRef idx="0"/>
          <a:effectRef idx="0"/>
          <a:fontRef idx="minor"/>
        </p:style>
      </p:sp>
      <p:sp>
        <p:nvSpPr>
          <p:cNvPr id="2055" name="PlaceHolder 1"/>
          <p:cNvSpPr>
            <a:spLocks noGrp="1"/>
          </p:cNvSpPr>
          <p:nvPr>
            <p:ph type="title"/>
          </p:nvPr>
        </p:nvSpPr>
        <p:spPr>
          <a:xfrm>
            <a:off x="720000" y="539280"/>
            <a:ext cx="7703640" cy="477720"/>
          </a:xfrm>
          <a:prstGeom prst="rect">
            <a:avLst/>
          </a:prstGeom>
          <a:noFill/>
          <a:ln w="0">
            <a:noFill/>
          </a:ln>
        </p:spPr>
        <p:txBody>
          <a:bodyPr tIns="91440" bIns="91440" anchor="ctr">
            <a:noAutofit/>
          </a:bodyPr>
          <a:p>
            <a:pPr algn="ctr">
              <a:lnSpc>
                <a:spcPct val="100000"/>
              </a:lnSpc>
              <a:buNone/>
              <a:tabLst>
                <a:tab algn="l" pos="0"/>
              </a:tabLst>
            </a:pPr>
            <a:r>
              <a:rPr b="0" lang="en" sz="3200" spc="-1" strike="noStrike">
                <a:solidFill>
                  <a:srgbClr val="e84987"/>
                </a:solidFill>
                <a:latin typeface="Alfa Slab One"/>
                <a:ea typeface="Alfa Slab One"/>
              </a:rPr>
              <a:t>Project</a:t>
            </a:r>
            <a:r>
              <a:rPr b="0" lang="en" sz="3200" spc="-1" strike="noStrike">
                <a:solidFill>
                  <a:srgbClr val="ffffff"/>
                </a:solidFill>
                <a:latin typeface="Alfa Slab One"/>
                <a:ea typeface="Alfa Slab One"/>
              </a:rPr>
              <a:t> </a:t>
            </a:r>
            <a:r>
              <a:rPr b="0" lang="en" sz="3200" spc="-1" strike="noStrike">
                <a:solidFill>
                  <a:srgbClr val="84bde7"/>
                </a:solidFill>
                <a:latin typeface="Alfa Slab One"/>
                <a:ea typeface="Alfa Slab One"/>
              </a:rPr>
              <a:t>goals</a:t>
            </a:r>
            <a:endParaRPr b="0" lang="en-IN" sz="3200" spc="-1" strike="noStrike">
              <a:solidFill>
                <a:srgbClr val="000000"/>
              </a:solidFill>
              <a:latin typeface="Arial"/>
            </a:endParaRPr>
          </a:p>
        </p:txBody>
      </p:sp>
      <p:sp>
        <p:nvSpPr>
          <p:cNvPr id="2056" name="PlaceHolder 2"/>
          <p:cNvSpPr>
            <a:spLocks noGrp="1"/>
          </p:cNvSpPr>
          <p:nvPr>
            <p:ph type="title"/>
          </p:nvPr>
        </p:nvSpPr>
        <p:spPr>
          <a:xfrm>
            <a:off x="3599640" y="2673000"/>
            <a:ext cx="1944720" cy="527400"/>
          </a:xfrm>
          <a:prstGeom prst="rect">
            <a:avLst/>
          </a:prstGeom>
          <a:noFill/>
          <a:ln w="0">
            <a:noFill/>
          </a:ln>
        </p:spPr>
        <p:txBody>
          <a:bodyPr tIns="91440" bIns="91440" anchor="ctr">
            <a:noAutofit/>
          </a:bodyPr>
          <a:p>
            <a:pPr algn="ctr">
              <a:lnSpc>
                <a:spcPct val="100000"/>
              </a:lnSpc>
              <a:buNone/>
              <a:tabLst>
                <a:tab algn="l" pos="0"/>
              </a:tabLst>
            </a:pPr>
            <a:r>
              <a:rPr b="0" lang="en" sz="2000" spc="-1" strike="noStrike">
                <a:solidFill>
                  <a:srgbClr val="e84987"/>
                </a:solidFill>
                <a:latin typeface="Alfa Slab One"/>
                <a:ea typeface="Alfa Slab One"/>
              </a:rPr>
              <a:t>Goal 2</a:t>
            </a:r>
            <a:endParaRPr b="0" lang="en-IN" sz="2000" spc="-1" strike="noStrike">
              <a:solidFill>
                <a:srgbClr val="000000"/>
              </a:solidFill>
              <a:latin typeface="Arial"/>
            </a:endParaRPr>
          </a:p>
        </p:txBody>
      </p:sp>
      <p:sp>
        <p:nvSpPr>
          <p:cNvPr id="2057" name="PlaceHolder 3"/>
          <p:cNvSpPr>
            <a:spLocks noGrp="1"/>
          </p:cNvSpPr>
          <p:nvPr>
            <p:ph type="subTitle"/>
          </p:nvPr>
        </p:nvSpPr>
        <p:spPr>
          <a:xfrm>
            <a:off x="3599640" y="3200760"/>
            <a:ext cx="1944720" cy="676800"/>
          </a:xfrm>
          <a:prstGeom prst="rect">
            <a:avLst/>
          </a:prstGeom>
          <a:noFill/>
          <a:ln w="0">
            <a:noFill/>
          </a:ln>
        </p:spPr>
        <p:txBody>
          <a:bodyPr tIns="91440" bIns="91440" anchor="ctr">
            <a:noAutofit/>
          </a:bodyPr>
          <a:p>
            <a:pPr algn="ctr">
              <a:lnSpc>
                <a:spcPct val="100000"/>
              </a:lnSpc>
              <a:buNone/>
              <a:tabLst>
                <a:tab algn="l" pos="0"/>
              </a:tabLst>
            </a:pPr>
            <a:r>
              <a:rPr b="0" lang="en" sz="1400" spc="-1" strike="noStrike">
                <a:solidFill>
                  <a:srgbClr val="ffffff"/>
                </a:solidFill>
                <a:latin typeface="Assistant"/>
                <a:ea typeface="Assistant"/>
              </a:rPr>
              <a:t>Use of necessary data structure for optimized performance.</a:t>
            </a:r>
            <a:endParaRPr b="0" lang="en-IN" sz="1400" spc="-1" strike="noStrike">
              <a:latin typeface="Arial"/>
            </a:endParaRPr>
          </a:p>
        </p:txBody>
      </p:sp>
      <p:sp>
        <p:nvSpPr>
          <p:cNvPr id="2058" name="PlaceHolder 4"/>
          <p:cNvSpPr>
            <a:spLocks noGrp="1"/>
          </p:cNvSpPr>
          <p:nvPr>
            <p:ph type="title"/>
          </p:nvPr>
        </p:nvSpPr>
        <p:spPr>
          <a:xfrm>
            <a:off x="720000" y="2673000"/>
            <a:ext cx="1944720" cy="527400"/>
          </a:xfrm>
          <a:prstGeom prst="rect">
            <a:avLst/>
          </a:prstGeom>
          <a:noFill/>
          <a:ln w="0">
            <a:noFill/>
          </a:ln>
        </p:spPr>
        <p:txBody>
          <a:bodyPr tIns="91440" bIns="91440" anchor="ctr">
            <a:noAutofit/>
          </a:bodyPr>
          <a:p>
            <a:pPr algn="ctr">
              <a:lnSpc>
                <a:spcPct val="100000"/>
              </a:lnSpc>
              <a:buNone/>
              <a:tabLst>
                <a:tab algn="l" pos="0"/>
              </a:tabLst>
            </a:pPr>
            <a:r>
              <a:rPr b="0" lang="en" sz="2000" spc="-1" strike="noStrike">
                <a:solidFill>
                  <a:srgbClr val="e84987"/>
                </a:solidFill>
                <a:latin typeface="Alfa Slab One"/>
                <a:ea typeface="Alfa Slab One"/>
              </a:rPr>
              <a:t>Goal 1</a:t>
            </a:r>
            <a:endParaRPr b="0" lang="en-IN" sz="2000" spc="-1" strike="noStrike">
              <a:solidFill>
                <a:srgbClr val="000000"/>
              </a:solidFill>
              <a:latin typeface="Arial"/>
            </a:endParaRPr>
          </a:p>
        </p:txBody>
      </p:sp>
      <p:sp>
        <p:nvSpPr>
          <p:cNvPr id="2059" name="PlaceHolder 5"/>
          <p:cNvSpPr>
            <a:spLocks noGrp="1"/>
          </p:cNvSpPr>
          <p:nvPr>
            <p:ph type="subTitle"/>
          </p:nvPr>
        </p:nvSpPr>
        <p:spPr>
          <a:xfrm>
            <a:off x="720000" y="3200760"/>
            <a:ext cx="1944720" cy="676800"/>
          </a:xfrm>
          <a:prstGeom prst="rect">
            <a:avLst/>
          </a:prstGeom>
          <a:noFill/>
          <a:ln w="0">
            <a:noFill/>
          </a:ln>
        </p:spPr>
        <p:txBody>
          <a:bodyPr tIns="91440" bIns="91440" anchor="ctr">
            <a:noAutofit/>
          </a:bodyPr>
          <a:p>
            <a:pPr algn="ctr">
              <a:lnSpc>
                <a:spcPct val="100000"/>
              </a:lnSpc>
              <a:buNone/>
              <a:tabLst>
                <a:tab algn="l" pos="0"/>
              </a:tabLst>
            </a:pPr>
            <a:r>
              <a:rPr b="0" lang="en" sz="1400" spc="-1" strike="noStrike">
                <a:solidFill>
                  <a:srgbClr val="ffffff"/>
                </a:solidFill>
                <a:latin typeface="Assistant"/>
                <a:ea typeface="Assistant"/>
              </a:rPr>
              <a:t>Working Food delivery system that is taking orders, saving data.</a:t>
            </a:r>
            <a:endParaRPr b="0" lang="en-IN" sz="1400" spc="-1" strike="noStrike">
              <a:latin typeface="Arial"/>
            </a:endParaRPr>
          </a:p>
        </p:txBody>
      </p:sp>
      <p:sp>
        <p:nvSpPr>
          <p:cNvPr id="2060" name="PlaceHolder 6"/>
          <p:cNvSpPr>
            <a:spLocks noGrp="1"/>
          </p:cNvSpPr>
          <p:nvPr>
            <p:ph type="title"/>
          </p:nvPr>
        </p:nvSpPr>
        <p:spPr>
          <a:xfrm>
            <a:off x="6486120" y="2673000"/>
            <a:ext cx="1944720" cy="527400"/>
          </a:xfrm>
          <a:prstGeom prst="rect">
            <a:avLst/>
          </a:prstGeom>
          <a:noFill/>
          <a:ln w="0">
            <a:noFill/>
          </a:ln>
        </p:spPr>
        <p:txBody>
          <a:bodyPr tIns="91440" bIns="91440" anchor="ctr">
            <a:noAutofit/>
          </a:bodyPr>
          <a:p>
            <a:pPr algn="ctr">
              <a:lnSpc>
                <a:spcPct val="100000"/>
              </a:lnSpc>
              <a:buNone/>
              <a:tabLst>
                <a:tab algn="l" pos="0"/>
              </a:tabLst>
            </a:pPr>
            <a:r>
              <a:rPr b="0" lang="en" sz="2000" spc="-1" strike="noStrike">
                <a:solidFill>
                  <a:srgbClr val="e84987"/>
                </a:solidFill>
                <a:latin typeface="Alfa Slab One"/>
                <a:ea typeface="Alfa Slab One"/>
              </a:rPr>
              <a:t>Goal 3</a:t>
            </a:r>
            <a:endParaRPr b="0" lang="en-IN" sz="2000" spc="-1" strike="noStrike">
              <a:solidFill>
                <a:srgbClr val="000000"/>
              </a:solidFill>
              <a:latin typeface="Arial"/>
            </a:endParaRPr>
          </a:p>
        </p:txBody>
      </p:sp>
      <p:sp>
        <p:nvSpPr>
          <p:cNvPr id="2061" name="PlaceHolder 7"/>
          <p:cNvSpPr>
            <a:spLocks noGrp="1"/>
          </p:cNvSpPr>
          <p:nvPr>
            <p:ph type="subTitle"/>
          </p:nvPr>
        </p:nvSpPr>
        <p:spPr>
          <a:xfrm>
            <a:off x="6486120" y="3200760"/>
            <a:ext cx="1944720" cy="676800"/>
          </a:xfrm>
          <a:prstGeom prst="rect">
            <a:avLst/>
          </a:prstGeom>
          <a:noFill/>
          <a:ln w="0">
            <a:noFill/>
          </a:ln>
        </p:spPr>
        <p:txBody>
          <a:bodyPr tIns="91440" bIns="91440" anchor="ctr">
            <a:noAutofit/>
          </a:bodyPr>
          <a:p>
            <a:pPr algn="ctr">
              <a:lnSpc>
                <a:spcPct val="100000"/>
              </a:lnSpc>
              <a:buNone/>
              <a:tabLst>
                <a:tab algn="l" pos="0"/>
              </a:tabLst>
            </a:pPr>
            <a:r>
              <a:rPr b="0" lang="en" sz="1400" spc="-1" strike="noStrike">
                <a:solidFill>
                  <a:srgbClr val="ffffff"/>
                </a:solidFill>
                <a:latin typeface="Assistant"/>
                <a:ea typeface="Assistant"/>
              </a:rPr>
              <a:t>Encrypting data and authentication.</a:t>
            </a:r>
            <a:endParaRPr b="0" lang="en-IN" sz="1400" spc="-1" strike="noStrike">
              <a:latin typeface="Arial"/>
            </a:endParaRPr>
          </a:p>
        </p:txBody>
      </p:sp>
      <p:grpSp>
        <p:nvGrpSpPr>
          <p:cNvPr id="2062" name="Google Shape;2850;p48"/>
          <p:cNvGrpSpPr/>
          <p:nvPr/>
        </p:nvGrpSpPr>
        <p:grpSpPr>
          <a:xfrm>
            <a:off x="1482120" y="1808280"/>
            <a:ext cx="420120" cy="476640"/>
            <a:chOff x="1482120" y="1808280"/>
            <a:chExt cx="420120" cy="476640"/>
          </a:xfrm>
        </p:grpSpPr>
        <p:sp>
          <p:nvSpPr>
            <p:cNvPr id="2063" name="Google Shape;2851;p48"/>
            <p:cNvSpPr/>
            <p:nvPr/>
          </p:nvSpPr>
          <p:spPr>
            <a:xfrm>
              <a:off x="1611000" y="2102760"/>
              <a:ext cx="161280" cy="178560"/>
            </a:xfrm>
            <a:custGeom>
              <a:avLst/>
              <a:gdLst/>
              <a:ahLst/>
              <a:rect l="l" t="t" r="r" b="b"/>
              <a:pathLst>
                <a:path w="3668" h="4067">
                  <a:moveTo>
                    <a:pt x="0" y="1"/>
                  </a:moveTo>
                  <a:lnTo>
                    <a:pt x="0" y="3692"/>
                  </a:lnTo>
                  <a:cubicBezTo>
                    <a:pt x="0" y="3913"/>
                    <a:pt x="186" y="4066"/>
                    <a:pt x="373" y="4066"/>
                  </a:cubicBezTo>
                  <a:cubicBezTo>
                    <a:pt x="408" y="4066"/>
                    <a:pt x="443" y="4061"/>
                    <a:pt x="477" y="4049"/>
                  </a:cubicBezTo>
                  <a:lnTo>
                    <a:pt x="1286" y="3787"/>
                  </a:lnTo>
                  <a:lnTo>
                    <a:pt x="1620" y="3668"/>
                  </a:lnTo>
                  <a:cubicBezTo>
                    <a:pt x="1691" y="3633"/>
                    <a:pt x="1769" y="3615"/>
                    <a:pt x="1846" y="3615"/>
                  </a:cubicBezTo>
                  <a:cubicBezTo>
                    <a:pt x="1923" y="3615"/>
                    <a:pt x="2001" y="3633"/>
                    <a:pt x="2072" y="3668"/>
                  </a:cubicBezTo>
                  <a:lnTo>
                    <a:pt x="2406" y="3787"/>
                  </a:lnTo>
                  <a:lnTo>
                    <a:pt x="3191" y="4049"/>
                  </a:lnTo>
                  <a:cubicBezTo>
                    <a:pt x="3219" y="4055"/>
                    <a:pt x="3247" y="4058"/>
                    <a:pt x="3274" y="4058"/>
                  </a:cubicBezTo>
                  <a:cubicBezTo>
                    <a:pt x="3481" y="4058"/>
                    <a:pt x="3668" y="3903"/>
                    <a:pt x="3668" y="3692"/>
                  </a:cubicBezTo>
                  <a:lnTo>
                    <a:pt x="3668" y="1"/>
                  </a:lnTo>
                  <a:close/>
                </a:path>
              </a:pathLst>
            </a:custGeom>
            <a:solidFill>
              <a:schemeClr val="lt2"/>
            </a:solidFill>
            <a:ln w="0">
              <a:noFill/>
            </a:ln>
          </p:spPr>
          <p:style>
            <a:lnRef idx="0"/>
            <a:fillRef idx="0"/>
            <a:effectRef idx="0"/>
            <a:fontRef idx="minor"/>
          </p:style>
        </p:sp>
        <p:sp>
          <p:nvSpPr>
            <p:cNvPr id="2064" name="Google Shape;2852;p48"/>
            <p:cNvSpPr/>
            <p:nvPr/>
          </p:nvSpPr>
          <p:spPr>
            <a:xfrm>
              <a:off x="1741320" y="2102760"/>
              <a:ext cx="30960" cy="178560"/>
            </a:xfrm>
            <a:custGeom>
              <a:avLst/>
              <a:gdLst/>
              <a:ahLst/>
              <a:rect l="l" t="t" r="r" b="b"/>
              <a:pathLst>
                <a:path w="715" h="4067">
                  <a:moveTo>
                    <a:pt x="119" y="1"/>
                  </a:moveTo>
                  <a:lnTo>
                    <a:pt x="119" y="3692"/>
                  </a:lnTo>
                  <a:cubicBezTo>
                    <a:pt x="119" y="3811"/>
                    <a:pt x="72" y="3883"/>
                    <a:pt x="0" y="3954"/>
                  </a:cubicBezTo>
                  <a:lnTo>
                    <a:pt x="238" y="4049"/>
                  </a:lnTo>
                  <a:cubicBezTo>
                    <a:pt x="276" y="4061"/>
                    <a:pt x="313" y="4066"/>
                    <a:pt x="350" y="4066"/>
                  </a:cubicBezTo>
                  <a:cubicBezTo>
                    <a:pt x="546" y="4066"/>
                    <a:pt x="715" y="3913"/>
                    <a:pt x="715" y="3692"/>
                  </a:cubicBezTo>
                  <a:lnTo>
                    <a:pt x="715" y="1"/>
                  </a:lnTo>
                  <a:close/>
                </a:path>
              </a:pathLst>
            </a:custGeom>
            <a:solidFill>
              <a:srgbClr val="3c87d0"/>
            </a:solidFill>
            <a:ln w="0">
              <a:noFill/>
            </a:ln>
          </p:spPr>
          <p:style>
            <a:lnRef idx="0"/>
            <a:fillRef idx="0"/>
            <a:effectRef idx="0"/>
            <a:fontRef idx="minor"/>
          </p:style>
        </p:sp>
        <p:sp>
          <p:nvSpPr>
            <p:cNvPr id="2065" name="Google Shape;2853;p48"/>
            <p:cNvSpPr/>
            <p:nvPr/>
          </p:nvSpPr>
          <p:spPr>
            <a:xfrm>
              <a:off x="1666800" y="2102760"/>
              <a:ext cx="47880" cy="166320"/>
            </a:xfrm>
            <a:custGeom>
              <a:avLst/>
              <a:gdLst/>
              <a:ahLst/>
              <a:rect l="l" t="t" r="r" b="b"/>
              <a:pathLst>
                <a:path w="1096" h="3788">
                  <a:moveTo>
                    <a:pt x="0" y="1"/>
                  </a:moveTo>
                  <a:lnTo>
                    <a:pt x="0" y="3787"/>
                  </a:lnTo>
                  <a:lnTo>
                    <a:pt x="334" y="3668"/>
                  </a:lnTo>
                  <a:cubicBezTo>
                    <a:pt x="405" y="3633"/>
                    <a:pt x="477" y="3615"/>
                    <a:pt x="551" y="3615"/>
                  </a:cubicBezTo>
                  <a:cubicBezTo>
                    <a:pt x="626" y="3615"/>
                    <a:pt x="703" y="3633"/>
                    <a:pt x="786" y="3668"/>
                  </a:cubicBezTo>
                  <a:lnTo>
                    <a:pt x="1096" y="3787"/>
                  </a:lnTo>
                  <a:lnTo>
                    <a:pt x="1096" y="1"/>
                  </a:lnTo>
                  <a:close/>
                </a:path>
              </a:pathLst>
            </a:custGeom>
            <a:solidFill>
              <a:schemeClr val="accent2"/>
            </a:solidFill>
            <a:ln w="0">
              <a:noFill/>
            </a:ln>
          </p:spPr>
          <p:style>
            <a:lnRef idx="0"/>
            <a:fillRef idx="0"/>
            <a:effectRef idx="0"/>
            <a:fontRef idx="minor"/>
          </p:style>
        </p:sp>
        <p:sp>
          <p:nvSpPr>
            <p:cNvPr id="2066" name="Google Shape;2854;p48"/>
            <p:cNvSpPr/>
            <p:nvPr/>
          </p:nvSpPr>
          <p:spPr>
            <a:xfrm>
              <a:off x="1688760" y="2102760"/>
              <a:ext cx="28080" cy="166320"/>
            </a:xfrm>
            <a:custGeom>
              <a:avLst/>
              <a:gdLst/>
              <a:ahLst/>
              <a:rect l="l" t="t" r="r" b="b"/>
              <a:pathLst>
                <a:path w="644" h="3788">
                  <a:moveTo>
                    <a:pt x="1" y="1"/>
                  </a:moveTo>
                  <a:lnTo>
                    <a:pt x="1" y="3621"/>
                  </a:lnTo>
                  <a:cubicBezTo>
                    <a:pt x="96" y="3621"/>
                    <a:pt x="191" y="3621"/>
                    <a:pt x="286" y="3668"/>
                  </a:cubicBezTo>
                  <a:lnTo>
                    <a:pt x="644" y="3787"/>
                  </a:lnTo>
                  <a:lnTo>
                    <a:pt x="644" y="1"/>
                  </a:lnTo>
                  <a:close/>
                </a:path>
              </a:pathLst>
            </a:custGeom>
            <a:solidFill>
              <a:schemeClr val="accent2"/>
            </a:solidFill>
            <a:ln w="0">
              <a:noFill/>
            </a:ln>
          </p:spPr>
          <p:style>
            <a:lnRef idx="0"/>
            <a:fillRef idx="0"/>
            <a:effectRef idx="0"/>
            <a:fontRef idx="minor"/>
          </p:style>
        </p:sp>
        <p:sp>
          <p:nvSpPr>
            <p:cNvPr id="2067" name="Google Shape;2855;p48"/>
            <p:cNvSpPr/>
            <p:nvPr/>
          </p:nvSpPr>
          <p:spPr>
            <a:xfrm>
              <a:off x="1483200" y="1815480"/>
              <a:ext cx="417240" cy="402840"/>
            </a:xfrm>
            <a:custGeom>
              <a:avLst/>
              <a:gdLst/>
              <a:ahLst/>
              <a:rect l="l" t="t" r="r" b="b"/>
              <a:pathLst>
                <a:path w="9480" h="9153">
                  <a:moveTo>
                    <a:pt x="5630" y="0"/>
                  </a:moveTo>
                  <a:cubicBezTo>
                    <a:pt x="5467" y="0"/>
                    <a:pt x="5304" y="69"/>
                    <a:pt x="5193" y="218"/>
                  </a:cubicBezTo>
                  <a:cubicBezTo>
                    <a:pt x="5073" y="349"/>
                    <a:pt x="4901" y="415"/>
                    <a:pt x="4731" y="415"/>
                  </a:cubicBezTo>
                  <a:cubicBezTo>
                    <a:pt x="4561" y="415"/>
                    <a:pt x="4395" y="349"/>
                    <a:pt x="4288" y="218"/>
                  </a:cubicBezTo>
                  <a:cubicBezTo>
                    <a:pt x="4175" y="77"/>
                    <a:pt x="4014" y="10"/>
                    <a:pt x="3853" y="10"/>
                  </a:cubicBezTo>
                  <a:cubicBezTo>
                    <a:pt x="3606" y="10"/>
                    <a:pt x="3359" y="168"/>
                    <a:pt x="3287" y="456"/>
                  </a:cubicBezTo>
                  <a:cubicBezTo>
                    <a:pt x="3233" y="727"/>
                    <a:pt x="2988" y="888"/>
                    <a:pt x="2727" y="888"/>
                  </a:cubicBezTo>
                  <a:cubicBezTo>
                    <a:pt x="2643" y="888"/>
                    <a:pt x="2558" y="872"/>
                    <a:pt x="2478" y="837"/>
                  </a:cubicBezTo>
                  <a:cubicBezTo>
                    <a:pt x="2397" y="797"/>
                    <a:pt x="2313" y="778"/>
                    <a:pt x="2232" y="778"/>
                  </a:cubicBezTo>
                  <a:cubicBezTo>
                    <a:pt x="1882" y="778"/>
                    <a:pt x="1571" y="1118"/>
                    <a:pt x="1668" y="1504"/>
                  </a:cubicBezTo>
                  <a:cubicBezTo>
                    <a:pt x="1763" y="1861"/>
                    <a:pt x="1454" y="2219"/>
                    <a:pt x="1096" y="2219"/>
                  </a:cubicBezTo>
                  <a:cubicBezTo>
                    <a:pt x="620" y="2219"/>
                    <a:pt x="358" y="2766"/>
                    <a:pt x="668" y="3171"/>
                  </a:cubicBezTo>
                  <a:cubicBezTo>
                    <a:pt x="858" y="3457"/>
                    <a:pt x="787" y="3909"/>
                    <a:pt x="453" y="4052"/>
                  </a:cubicBezTo>
                  <a:cubicBezTo>
                    <a:pt x="1" y="4267"/>
                    <a:pt x="1" y="4886"/>
                    <a:pt x="453" y="5100"/>
                  </a:cubicBezTo>
                  <a:cubicBezTo>
                    <a:pt x="787" y="5267"/>
                    <a:pt x="882" y="5695"/>
                    <a:pt x="668" y="5981"/>
                  </a:cubicBezTo>
                  <a:cubicBezTo>
                    <a:pt x="358" y="6386"/>
                    <a:pt x="620" y="6934"/>
                    <a:pt x="1096" y="6934"/>
                  </a:cubicBezTo>
                  <a:cubicBezTo>
                    <a:pt x="1454" y="6934"/>
                    <a:pt x="1763" y="7291"/>
                    <a:pt x="1668" y="7648"/>
                  </a:cubicBezTo>
                  <a:cubicBezTo>
                    <a:pt x="1570" y="8039"/>
                    <a:pt x="1873" y="8365"/>
                    <a:pt x="2234" y="8365"/>
                  </a:cubicBezTo>
                  <a:cubicBezTo>
                    <a:pt x="2314" y="8365"/>
                    <a:pt x="2396" y="8349"/>
                    <a:pt x="2478" y="8315"/>
                  </a:cubicBezTo>
                  <a:cubicBezTo>
                    <a:pt x="2563" y="8266"/>
                    <a:pt x="2652" y="8244"/>
                    <a:pt x="2738" y="8244"/>
                  </a:cubicBezTo>
                  <a:cubicBezTo>
                    <a:pt x="2988" y="8244"/>
                    <a:pt x="3217" y="8431"/>
                    <a:pt x="3287" y="8696"/>
                  </a:cubicBezTo>
                  <a:cubicBezTo>
                    <a:pt x="3331" y="8986"/>
                    <a:pt x="3586" y="9152"/>
                    <a:pt x="3843" y="9152"/>
                  </a:cubicBezTo>
                  <a:cubicBezTo>
                    <a:pt x="4009" y="9152"/>
                    <a:pt x="4176" y="9083"/>
                    <a:pt x="4288" y="8934"/>
                  </a:cubicBezTo>
                  <a:cubicBezTo>
                    <a:pt x="4395" y="8779"/>
                    <a:pt x="4561" y="8702"/>
                    <a:pt x="4731" y="8702"/>
                  </a:cubicBezTo>
                  <a:cubicBezTo>
                    <a:pt x="4901" y="8702"/>
                    <a:pt x="5073" y="8779"/>
                    <a:pt x="5193" y="8934"/>
                  </a:cubicBezTo>
                  <a:cubicBezTo>
                    <a:pt x="5305" y="9075"/>
                    <a:pt x="5466" y="9142"/>
                    <a:pt x="5627" y="9142"/>
                  </a:cubicBezTo>
                  <a:cubicBezTo>
                    <a:pt x="5874" y="9142"/>
                    <a:pt x="6121" y="8985"/>
                    <a:pt x="6193" y="8696"/>
                  </a:cubicBezTo>
                  <a:cubicBezTo>
                    <a:pt x="6246" y="8428"/>
                    <a:pt x="6487" y="8254"/>
                    <a:pt x="6745" y="8254"/>
                  </a:cubicBezTo>
                  <a:cubicBezTo>
                    <a:pt x="6831" y="8254"/>
                    <a:pt x="6919" y="8273"/>
                    <a:pt x="7002" y="8315"/>
                  </a:cubicBezTo>
                  <a:cubicBezTo>
                    <a:pt x="7075" y="8349"/>
                    <a:pt x="7152" y="8365"/>
                    <a:pt x="7228" y="8365"/>
                  </a:cubicBezTo>
                  <a:cubicBezTo>
                    <a:pt x="7575" y="8365"/>
                    <a:pt x="7910" y="8039"/>
                    <a:pt x="7812" y="7648"/>
                  </a:cubicBezTo>
                  <a:cubicBezTo>
                    <a:pt x="7717" y="7291"/>
                    <a:pt x="8003" y="6934"/>
                    <a:pt x="8360" y="6934"/>
                  </a:cubicBezTo>
                  <a:cubicBezTo>
                    <a:pt x="8836" y="6934"/>
                    <a:pt x="9122" y="6386"/>
                    <a:pt x="8812" y="5981"/>
                  </a:cubicBezTo>
                  <a:cubicBezTo>
                    <a:pt x="8598" y="5695"/>
                    <a:pt x="8693" y="5243"/>
                    <a:pt x="9027" y="5100"/>
                  </a:cubicBezTo>
                  <a:cubicBezTo>
                    <a:pt x="9479" y="4886"/>
                    <a:pt x="9479" y="4267"/>
                    <a:pt x="9027" y="4052"/>
                  </a:cubicBezTo>
                  <a:cubicBezTo>
                    <a:pt x="8693" y="3862"/>
                    <a:pt x="8574" y="3457"/>
                    <a:pt x="8812" y="3171"/>
                  </a:cubicBezTo>
                  <a:cubicBezTo>
                    <a:pt x="9122" y="2766"/>
                    <a:pt x="8836" y="2219"/>
                    <a:pt x="8360" y="2219"/>
                  </a:cubicBezTo>
                  <a:cubicBezTo>
                    <a:pt x="8003" y="2219"/>
                    <a:pt x="7717" y="1861"/>
                    <a:pt x="7812" y="1504"/>
                  </a:cubicBezTo>
                  <a:cubicBezTo>
                    <a:pt x="7909" y="1118"/>
                    <a:pt x="7614" y="778"/>
                    <a:pt x="7257" y="778"/>
                  </a:cubicBezTo>
                  <a:cubicBezTo>
                    <a:pt x="7174" y="778"/>
                    <a:pt x="7088" y="797"/>
                    <a:pt x="7002" y="837"/>
                  </a:cubicBezTo>
                  <a:cubicBezTo>
                    <a:pt x="6917" y="886"/>
                    <a:pt x="6828" y="908"/>
                    <a:pt x="6742" y="908"/>
                  </a:cubicBezTo>
                  <a:cubicBezTo>
                    <a:pt x="6492" y="908"/>
                    <a:pt x="6264" y="722"/>
                    <a:pt x="6193" y="456"/>
                  </a:cubicBezTo>
                  <a:cubicBezTo>
                    <a:pt x="6135" y="167"/>
                    <a:pt x="5883" y="0"/>
                    <a:pt x="5630" y="0"/>
                  </a:cubicBezTo>
                  <a:close/>
                </a:path>
              </a:pathLst>
            </a:custGeom>
            <a:solidFill>
              <a:schemeClr val="accent4"/>
            </a:solidFill>
            <a:ln w="0">
              <a:noFill/>
            </a:ln>
          </p:spPr>
          <p:style>
            <a:lnRef idx="0"/>
            <a:fillRef idx="0"/>
            <a:effectRef idx="0"/>
            <a:fontRef idx="minor"/>
          </p:style>
        </p:sp>
        <p:sp>
          <p:nvSpPr>
            <p:cNvPr id="2068" name="Google Shape;2856;p48"/>
            <p:cNvSpPr/>
            <p:nvPr/>
          </p:nvSpPr>
          <p:spPr>
            <a:xfrm>
              <a:off x="1718280" y="1814760"/>
              <a:ext cx="48960" cy="38880"/>
            </a:xfrm>
            <a:custGeom>
              <a:avLst/>
              <a:gdLst/>
              <a:ahLst/>
              <a:rect l="l" t="t" r="r" b="b"/>
              <a:pathLst>
                <a:path w="1120" h="894">
                  <a:moveTo>
                    <a:pt x="312" y="0"/>
                  </a:moveTo>
                  <a:cubicBezTo>
                    <a:pt x="207" y="0"/>
                    <a:pt x="100" y="30"/>
                    <a:pt x="0" y="94"/>
                  </a:cubicBezTo>
                  <a:cubicBezTo>
                    <a:pt x="119" y="166"/>
                    <a:pt x="239" y="285"/>
                    <a:pt x="262" y="452"/>
                  </a:cubicBezTo>
                  <a:cubicBezTo>
                    <a:pt x="334" y="719"/>
                    <a:pt x="566" y="894"/>
                    <a:pt x="818" y="894"/>
                  </a:cubicBezTo>
                  <a:cubicBezTo>
                    <a:pt x="902" y="894"/>
                    <a:pt x="989" y="874"/>
                    <a:pt x="1072" y="833"/>
                  </a:cubicBezTo>
                  <a:cubicBezTo>
                    <a:pt x="1096" y="833"/>
                    <a:pt x="1096" y="833"/>
                    <a:pt x="1120" y="809"/>
                  </a:cubicBezTo>
                  <a:cubicBezTo>
                    <a:pt x="977" y="713"/>
                    <a:pt x="882" y="594"/>
                    <a:pt x="858" y="452"/>
                  </a:cubicBezTo>
                  <a:cubicBezTo>
                    <a:pt x="791" y="167"/>
                    <a:pt x="560" y="0"/>
                    <a:pt x="312" y="0"/>
                  </a:cubicBezTo>
                  <a:close/>
                </a:path>
              </a:pathLst>
            </a:custGeom>
            <a:solidFill>
              <a:srgbClr val="fccd06"/>
            </a:solidFill>
            <a:ln w="0">
              <a:noFill/>
            </a:ln>
          </p:spPr>
          <p:style>
            <a:lnRef idx="0"/>
            <a:fillRef idx="0"/>
            <a:effectRef idx="0"/>
            <a:fontRef idx="minor"/>
          </p:style>
        </p:sp>
        <p:sp>
          <p:nvSpPr>
            <p:cNvPr id="2069" name="Google Shape;2857;p48"/>
            <p:cNvSpPr/>
            <p:nvPr/>
          </p:nvSpPr>
          <p:spPr>
            <a:xfrm>
              <a:off x="1789560" y="1848600"/>
              <a:ext cx="110880" cy="333720"/>
            </a:xfrm>
            <a:custGeom>
              <a:avLst/>
              <a:gdLst/>
              <a:ahLst/>
              <a:rect l="l" t="t" r="r" b="b"/>
              <a:pathLst>
                <a:path w="2526" h="7590">
                  <a:moveTo>
                    <a:pt x="328" y="0"/>
                  </a:moveTo>
                  <a:cubicBezTo>
                    <a:pt x="243" y="0"/>
                    <a:pt x="156" y="20"/>
                    <a:pt x="72" y="62"/>
                  </a:cubicBezTo>
                  <a:cubicBezTo>
                    <a:pt x="48" y="62"/>
                    <a:pt x="48" y="62"/>
                    <a:pt x="1" y="85"/>
                  </a:cubicBezTo>
                  <a:cubicBezTo>
                    <a:pt x="215" y="204"/>
                    <a:pt x="334" y="443"/>
                    <a:pt x="287" y="705"/>
                  </a:cubicBezTo>
                  <a:cubicBezTo>
                    <a:pt x="191" y="1062"/>
                    <a:pt x="477" y="1419"/>
                    <a:pt x="834" y="1419"/>
                  </a:cubicBezTo>
                  <a:cubicBezTo>
                    <a:pt x="1311" y="1419"/>
                    <a:pt x="1596" y="1991"/>
                    <a:pt x="1287" y="2372"/>
                  </a:cubicBezTo>
                  <a:cubicBezTo>
                    <a:pt x="1049" y="2681"/>
                    <a:pt x="1168" y="3086"/>
                    <a:pt x="1501" y="3276"/>
                  </a:cubicBezTo>
                  <a:cubicBezTo>
                    <a:pt x="1954" y="3491"/>
                    <a:pt x="1954" y="4110"/>
                    <a:pt x="1501" y="4324"/>
                  </a:cubicBezTo>
                  <a:cubicBezTo>
                    <a:pt x="1168" y="4467"/>
                    <a:pt x="1072" y="4920"/>
                    <a:pt x="1287" y="5205"/>
                  </a:cubicBezTo>
                  <a:cubicBezTo>
                    <a:pt x="1596" y="5586"/>
                    <a:pt x="1311" y="6158"/>
                    <a:pt x="834" y="6158"/>
                  </a:cubicBezTo>
                  <a:cubicBezTo>
                    <a:pt x="477" y="6158"/>
                    <a:pt x="191" y="6515"/>
                    <a:pt x="287" y="6872"/>
                  </a:cubicBezTo>
                  <a:cubicBezTo>
                    <a:pt x="334" y="7134"/>
                    <a:pt x="215" y="7373"/>
                    <a:pt x="1" y="7492"/>
                  </a:cubicBezTo>
                  <a:cubicBezTo>
                    <a:pt x="48" y="7492"/>
                    <a:pt x="48" y="7492"/>
                    <a:pt x="72" y="7539"/>
                  </a:cubicBezTo>
                  <a:cubicBezTo>
                    <a:pt x="154" y="7574"/>
                    <a:pt x="236" y="7589"/>
                    <a:pt x="316" y="7589"/>
                  </a:cubicBezTo>
                  <a:cubicBezTo>
                    <a:pt x="677" y="7589"/>
                    <a:pt x="980" y="7263"/>
                    <a:pt x="882" y="6872"/>
                  </a:cubicBezTo>
                  <a:cubicBezTo>
                    <a:pt x="787" y="6515"/>
                    <a:pt x="1096" y="6158"/>
                    <a:pt x="1453" y="6158"/>
                  </a:cubicBezTo>
                  <a:cubicBezTo>
                    <a:pt x="1930" y="6158"/>
                    <a:pt x="2192" y="5586"/>
                    <a:pt x="1882" y="5205"/>
                  </a:cubicBezTo>
                  <a:cubicBezTo>
                    <a:pt x="1644" y="4920"/>
                    <a:pt x="1763" y="4491"/>
                    <a:pt x="2096" y="4324"/>
                  </a:cubicBezTo>
                  <a:cubicBezTo>
                    <a:pt x="2525" y="4110"/>
                    <a:pt x="2525" y="3491"/>
                    <a:pt x="2096" y="3276"/>
                  </a:cubicBezTo>
                  <a:cubicBezTo>
                    <a:pt x="1763" y="3134"/>
                    <a:pt x="1692" y="2681"/>
                    <a:pt x="1882" y="2372"/>
                  </a:cubicBezTo>
                  <a:cubicBezTo>
                    <a:pt x="2192" y="1991"/>
                    <a:pt x="1930" y="1419"/>
                    <a:pt x="1453" y="1419"/>
                  </a:cubicBezTo>
                  <a:cubicBezTo>
                    <a:pt x="1072" y="1419"/>
                    <a:pt x="787" y="1062"/>
                    <a:pt x="882" y="705"/>
                  </a:cubicBezTo>
                  <a:cubicBezTo>
                    <a:pt x="978" y="322"/>
                    <a:pt x="673" y="0"/>
                    <a:pt x="328" y="0"/>
                  </a:cubicBezTo>
                  <a:close/>
                </a:path>
              </a:pathLst>
            </a:custGeom>
            <a:solidFill>
              <a:srgbClr val="fccd06"/>
            </a:solidFill>
            <a:ln w="0">
              <a:noFill/>
            </a:ln>
          </p:spPr>
          <p:style>
            <a:lnRef idx="0"/>
            <a:fillRef idx="0"/>
            <a:effectRef idx="0"/>
            <a:fontRef idx="minor"/>
          </p:style>
        </p:sp>
        <p:sp>
          <p:nvSpPr>
            <p:cNvPr id="2070" name="Google Shape;2858;p48"/>
            <p:cNvSpPr/>
            <p:nvPr/>
          </p:nvSpPr>
          <p:spPr>
            <a:xfrm>
              <a:off x="1719000" y="2176200"/>
              <a:ext cx="50040" cy="38520"/>
            </a:xfrm>
            <a:custGeom>
              <a:avLst/>
              <a:gdLst/>
              <a:ahLst/>
              <a:rect l="l" t="t" r="r" b="b"/>
              <a:pathLst>
                <a:path w="1144" h="880">
                  <a:moveTo>
                    <a:pt x="838" y="1"/>
                  </a:moveTo>
                  <a:cubicBezTo>
                    <a:pt x="572" y="1"/>
                    <a:pt x="317" y="177"/>
                    <a:pt x="262" y="453"/>
                  </a:cubicBezTo>
                  <a:cubicBezTo>
                    <a:pt x="238" y="620"/>
                    <a:pt x="119" y="739"/>
                    <a:pt x="0" y="811"/>
                  </a:cubicBezTo>
                  <a:cubicBezTo>
                    <a:pt x="93" y="857"/>
                    <a:pt x="195" y="879"/>
                    <a:pt x="295" y="879"/>
                  </a:cubicBezTo>
                  <a:cubicBezTo>
                    <a:pt x="556" y="879"/>
                    <a:pt x="806" y="729"/>
                    <a:pt x="858" y="453"/>
                  </a:cubicBezTo>
                  <a:cubicBezTo>
                    <a:pt x="905" y="263"/>
                    <a:pt x="1024" y="144"/>
                    <a:pt x="1143" y="96"/>
                  </a:cubicBezTo>
                  <a:cubicBezTo>
                    <a:pt x="1096" y="96"/>
                    <a:pt x="1072" y="49"/>
                    <a:pt x="1072" y="49"/>
                  </a:cubicBezTo>
                  <a:cubicBezTo>
                    <a:pt x="996" y="16"/>
                    <a:pt x="917" y="1"/>
                    <a:pt x="838" y="1"/>
                  </a:cubicBezTo>
                  <a:close/>
                </a:path>
              </a:pathLst>
            </a:custGeom>
            <a:solidFill>
              <a:srgbClr val="fccd06"/>
            </a:solidFill>
            <a:ln w="0">
              <a:noFill/>
            </a:ln>
          </p:spPr>
          <p:style>
            <a:lnRef idx="0"/>
            <a:fillRef idx="0"/>
            <a:effectRef idx="0"/>
            <a:fontRef idx="minor"/>
          </p:style>
        </p:sp>
        <p:sp>
          <p:nvSpPr>
            <p:cNvPr id="2071" name="Google Shape;2859;p48"/>
            <p:cNvSpPr/>
            <p:nvPr/>
          </p:nvSpPr>
          <p:spPr>
            <a:xfrm>
              <a:off x="1534680" y="1858680"/>
              <a:ext cx="311040" cy="312120"/>
            </a:xfrm>
            <a:custGeom>
              <a:avLst/>
              <a:gdLst/>
              <a:ahLst/>
              <a:rect l="l" t="t" r="r" b="b"/>
              <a:pathLst>
                <a:path w="7074" h="7097">
                  <a:moveTo>
                    <a:pt x="3549" y="0"/>
                  </a:moveTo>
                  <a:cubicBezTo>
                    <a:pt x="1573" y="0"/>
                    <a:pt x="1" y="1596"/>
                    <a:pt x="1" y="3549"/>
                  </a:cubicBezTo>
                  <a:cubicBezTo>
                    <a:pt x="1" y="5501"/>
                    <a:pt x="1573" y="7097"/>
                    <a:pt x="3549" y="7097"/>
                  </a:cubicBezTo>
                  <a:cubicBezTo>
                    <a:pt x="5502" y="7097"/>
                    <a:pt x="7074" y="5501"/>
                    <a:pt x="7074" y="3549"/>
                  </a:cubicBezTo>
                  <a:cubicBezTo>
                    <a:pt x="7074" y="1596"/>
                    <a:pt x="5502" y="0"/>
                    <a:pt x="3549" y="0"/>
                  </a:cubicBezTo>
                  <a:close/>
                </a:path>
              </a:pathLst>
            </a:custGeom>
            <a:solidFill>
              <a:srgbClr val="f5f8f9"/>
            </a:solidFill>
            <a:ln w="0">
              <a:noFill/>
            </a:ln>
          </p:spPr>
          <p:style>
            <a:lnRef idx="0"/>
            <a:fillRef idx="0"/>
            <a:effectRef idx="0"/>
            <a:fontRef idx="minor"/>
          </p:style>
        </p:sp>
        <p:sp>
          <p:nvSpPr>
            <p:cNvPr id="2072" name="Google Shape;2860;p48"/>
            <p:cNvSpPr/>
            <p:nvPr/>
          </p:nvSpPr>
          <p:spPr>
            <a:xfrm>
              <a:off x="1677240" y="1858680"/>
              <a:ext cx="170640" cy="312120"/>
            </a:xfrm>
            <a:custGeom>
              <a:avLst/>
              <a:gdLst/>
              <a:ahLst/>
              <a:rect l="l" t="t" r="r" b="b"/>
              <a:pathLst>
                <a:path w="3883" h="7097">
                  <a:moveTo>
                    <a:pt x="1" y="0"/>
                  </a:moveTo>
                  <a:cubicBezTo>
                    <a:pt x="1811" y="167"/>
                    <a:pt x="3239" y="1715"/>
                    <a:pt x="3239" y="3549"/>
                  </a:cubicBezTo>
                  <a:cubicBezTo>
                    <a:pt x="3239" y="5406"/>
                    <a:pt x="1811" y="6954"/>
                    <a:pt x="1" y="7097"/>
                  </a:cubicBezTo>
                  <a:lnTo>
                    <a:pt x="310" y="7097"/>
                  </a:lnTo>
                  <a:cubicBezTo>
                    <a:pt x="2263" y="7097"/>
                    <a:pt x="3835" y="5478"/>
                    <a:pt x="3835" y="3549"/>
                  </a:cubicBezTo>
                  <a:cubicBezTo>
                    <a:pt x="3882" y="1596"/>
                    <a:pt x="2263" y="0"/>
                    <a:pt x="310" y="0"/>
                  </a:cubicBezTo>
                  <a:close/>
                </a:path>
              </a:pathLst>
            </a:custGeom>
            <a:solidFill>
              <a:srgbClr val="e8edf2"/>
            </a:solidFill>
            <a:ln w="0">
              <a:noFill/>
            </a:ln>
          </p:spPr>
          <p:style>
            <a:lnRef idx="0"/>
            <a:fillRef idx="0"/>
            <a:effectRef idx="0"/>
            <a:fontRef idx="minor"/>
          </p:style>
        </p:sp>
        <p:sp>
          <p:nvSpPr>
            <p:cNvPr id="2073" name="Google Shape;2861;p48"/>
            <p:cNvSpPr/>
            <p:nvPr/>
          </p:nvSpPr>
          <p:spPr>
            <a:xfrm>
              <a:off x="1562040" y="1884960"/>
              <a:ext cx="259920" cy="259560"/>
            </a:xfrm>
            <a:custGeom>
              <a:avLst/>
              <a:gdLst/>
              <a:ahLst/>
              <a:rect l="l" t="t" r="r" b="b"/>
              <a:pathLst>
                <a:path w="5907" h="5907">
                  <a:moveTo>
                    <a:pt x="2953" y="1"/>
                  </a:moveTo>
                  <a:cubicBezTo>
                    <a:pt x="1334" y="1"/>
                    <a:pt x="0" y="1310"/>
                    <a:pt x="0" y="2954"/>
                  </a:cubicBezTo>
                  <a:cubicBezTo>
                    <a:pt x="0" y="4097"/>
                    <a:pt x="667" y="5073"/>
                    <a:pt x="1619" y="5573"/>
                  </a:cubicBezTo>
                  <a:cubicBezTo>
                    <a:pt x="1786" y="5668"/>
                    <a:pt x="2000" y="5764"/>
                    <a:pt x="2215" y="5811"/>
                  </a:cubicBezTo>
                  <a:cubicBezTo>
                    <a:pt x="2453" y="5883"/>
                    <a:pt x="2691" y="5907"/>
                    <a:pt x="2953" y="5907"/>
                  </a:cubicBezTo>
                  <a:cubicBezTo>
                    <a:pt x="3215" y="5907"/>
                    <a:pt x="3453" y="5883"/>
                    <a:pt x="3691" y="5811"/>
                  </a:cubicBezTo>
                  <a:cubicBezTo>
                    <a:pt x="3906" y="5764"/>
                    <a:pt x="4120" y="5668"/>
                    <a:pt x="4287" y="5573"/>
                  </a:cubicBezTo>
                  <a:cubicBezTo>
                    <a:pt x="5239" y="5097"/>
                    <a:pt x="5906" y="4097"/>
                    <a:pt x="5906" y="2954"/>
                  </a:cubicBezTo>
                  <a:cubicBezTo>
                    <a:pt x="5906" y="1310"/>
                    <a:pt x="4549" y="1"/>
                    <a:pt x="2953" y="1"/>
                  </a:cubicBezTo>
                  <a:close/>
                </a:path>
              </a:pathLst>
            </a:custGeom>
            <a:solidFill>
              <a:schemeClr val="lt2"/>
            </a:solidFill>
            <a:ln w="0">
              <a:noFill/>
            </a:ln>
          </p:spPr>
          <p:style>
            <a:lnRef idx="0"/>
            <a:fillRef idx="0"/>
            <a:effectRef idx="0"/>
            <a:fontRef idx="minor"/>
          </p:style>
        </p:sp>
        <p:sp>
          <p:nvSpPr>
            <p:cNvPr id="2074" name="Google Shape;2862;p48"/>
            <p:cNvSpPr/>
            <p:nvPr/>
          </p:nvSpPr>
          <p:spPr>
            <a:xfrm>
              <a:off x="1672920" y="1884960"/>
              <a:ext cx="148680" cy="260640"/>
            </a:xfrm>
            <a:custGeom>
              <a:avLst/>
              <a:gdLst/>
              <a:ahLst/>
              <a:rect l="l" t="t" r="r" b="b"/>
              <a:pathLst>
                <a:path w="3383" h="5931">
                  <a:moveTo>
                    <a:pt x="405" y="1"/>
                  </a:moveTo>
                  <a:cubicBezTo>
                    <a:pt x="286" y="1"/>
                    <a:pt x="119" y="1"/>
                    <a:pt x="0" y="48"/>
                  </a:cubicBezTo>
                  <a:cubicBezTo>
                    <a:pt x="1477" y="215"/>
                    <a:pt x="2596" y="1477"/>
                    <a:pt x="2596" y="2977"/>
                  </a:cubicBezTo>
                  <a:cubicBezTo>
                    <a:pt x="2596" y="4120"/>
                    <a:pt x="1953" y="5121"/>
                    <a:pt x="1001" y="5597"/>
                  </a:cubicBezTo>
                  <a:cubicBezTo>
                    <a:pt x="810" y="5692"/>
                    <a:pt x="596" y="5787"/>
                    <a:pt x="405" y="5835"/>
                  </a:cubicBezTo>
                  <a:cubicBezTo>
                    <a:pt x="286" y="5883"/>
                    <a:pt x="167" y="5907"/>
                    <a:pt x="48" y="5907"/>
                  </a:cubicBezTo>
                  <a:cubicBezTo>
                    <a:pt x="167" y="5930"/>
                    <a:pt x="286" y="5930"/>
                    <a:pt x="429" y="5930"/>
                  </a:cubicBezTo>
                  <a:cubicBezTo>
                    <a:pt x="691" y="5930"/>
                    <a:pt x="929" y="5907"/>
                    <a:pt x="1167" y="5835"/>
                  </a:cubicBezTo>
                  <a:cubicBezTo>
                    <a:pt x="1382" y="5787"/>
                    <a:pt x="1596" y="5692"/>
                    <a:pt x="1763" y="5597"/>
                  </a:cubicBezTo>
                  <a:cubicBezTo>
                    <a:pt x="2715" y="5097"/>
                    <a:pt x="3382" y="4120"/>
                    <a:pt x="3382" y="2977"/>
                  </a:cubicBezTo>
                  <a:cubicBezTo>
                    <a:pt x="3382" y="1310"/>
                    <a:pt x="2025" y="1"/>
                    <a:pt x="405" y="1"/>
                  </a:cubicBezTo>
                  <a:close/>
                </a:path>
              </a:pathLst>
            </a:custGeom>
            <a:solidFill>
              <a:srgbClr val="191919">
                <a:alpha val="31000"/>
              </a:srgbClr>
            </a:solidFill>
            <a:ln w="0">
              <a:noFill/>
            </a:ln>
          </p:spPr>
          <p:style>
            <a:lnRef idx="0"/>
            <a:fillRef idx="0"/>
            <a:effectRef idx="0"/>
            <a:fontRef idx="minor"/>
          </p:style>
        </p:sp>
        <p:sp>
          <p:nvSpPr>
            <p:cNvPr id="2075" name="Google Shape;2863;p48"/>
            <p:cNvSpPr/>
            <p:nvPr/>
          </p:nvSpPr>
          <p:spPr>
            <a:xfrm>
              <a:off x="1657440" y="1908720"/>
              <a:ext cx="69840" cy="65160"/>
            </a:xfrm>
            <a:custGeom>
              <a:avLst/>
              <a:gdLst/>
              <a:ahLst/>
              <a:rect l="l" t="t" r="r" b="b"/>
              <a:pathLst>
                <a:path w="1596" h="1484">
                  <a:moveTo>
                    <a:pt x="777" y="0"/>
                  </a:moveTo>
                  <a:cubicBezTo>
                    <a:pt x="732" y="0"/>
                    <a:pt x="691" y="18"/>
                    <a:pt x="667" y="54"/>
                  </a:cubicBezTo>
                  <a:lnTo>
                    <a:pt x="524" y="387"/>
                  </a:lnTo>
                  <a:lnTo>
                    <a:pt x="167" y="459"/>
                  </a:lnTo>
                  <a:cubicBezTo>
                    <a:pt x="48" y="483"/>
                    <a:pt x="0" y="602"/>
                    <a:pt x="72" y="697"/>
                  </a:cubicBezTo>
                  <a:lnTo>
                    <a:pt x="334" y="959"/>
                  </a:lnTo>
                  <a:lnTo>
                    <a:pt x="286" y="1316"/>
                  </a:lnTo>
                  <a:cubicBezTo>
                    <a:pt x="250" y="1407"/>
                    <a:pt x="310" y="1484"/>
                    <a:pt x="393" y="1484"/>
                  </a:cubicBezTo>
                  <a:cubicBezTo>
                    <a:pt x="420" y="1484"/>
                    <a:pt x="448" y="1476"/>
                    <a:pt x="476" y="1459"/>
                  </a:cubicBezTo>
                  <a:lnTo>
                    <a:pt x="762" y="1292"/>
                  </a:lnTo>
                  <a:lnTo>
                    <a:pt x="1072" y="1459"/>
                  </a:lnTo>
                  <a:cubicBezTo>
                    <a:pt x="1095" y="1476"/>
                    <a:pt x="1119" y="1484"/>
                    <a:pt x="1142" y="1484"/>
                  </a:cubicBezTo>
                  <a:cubicBezTo>
                    <a:pt x="1217" y="1484"/>
                    <a:pt x="1286" y="1407"/>
                    <a:pt x="1286" y="1316"/>
                  </a:cubicBezTo>
                  <a:lnTo>
                    <a:pt x="1239" y="959"/>
                  </a:lnTo>
                  <a:lnTo>
                    <a:pt x="1500" y="697"/>
                  </a:lnTo>
                  <a:cubicBezTo>
                    <a:pt x="1596" y="602"/>
                    <a:pt x="1524" y="483"/>
                    <a:pt x="1405" y="459"/>
                  </a:cubicBezTo>
                  <a:lnTo>
                    <a:pt x="1048" y="387"/>
                  </a:lnTo>
                  <a:lnTo>
                    <a:pt x="905" y="54"/>
                  </a:lnTo>
                  <a:cubicBezTo>
                    <a:pt x="869" y="18"/>
                    <a:pt x="822" y="0"/>
                    <a:pt x="777" y="0"/>
                  </a:cubicBezTo>
                  <a:close/>
                </a:path>
              </a:pathLst>
            </a:custGeom>
            <a:solidFill>
              <a:schemeClr val="accent4"/>
            </a:solidFill>
            <a:ln w="0">
              <a:noFill/>
            </a:ln>
          </p:spPr>
          <p:style>
            <a:lnRef idx="0"/>
            <a:fillRef idx="0"/>
            <a:effectRef idx="0"/>
            <a:fontRef idx="minor"/>
          </p:style>
        </p:sp>
        <p:sp>
          <p:nvSpPr>
            <p:cNvPr id="2076" name="Google Shape;2864;p48"/>
            <p:cNvSpPr/>
            <p:nvPr/>
          </p:nvSpPr>
          <p:spPr>
            <a:xfrm>
              <a:off x="1683360" y="1910160"/>
              <a:ext cx="41760" cy="64800"/>
            </a:xfrm>
            <a:custGeom>
              <a:avLst/>
              <a:gdLst/>
              <a:ahLst/>
              <a:rect l="l" t="t" r="r" b="b"/>
              <a:pathLst>
                <a:path w="954" h="1478">
                  <a:moveTo>
                    <a:pt x="182" y="0"/>
                  </a:moveTo>
                  <a:cubicBezTo>
                    <a:pt x="137" y="0"/>
                    <a:pt x="96" y="24"/>
                    <a:pt x="72" y="72"/>
                  </a:cubicBezTo>
                  <a:lnTo>
                    <a:pt x="1" y="167"/>
                  </a:lnTo>
                  <a:lnTo>
                    <a:pt x="96" y="381"/>
                  </a:lnTo>
                  <a:lnTo>
                    <a:pt x="453" y="453"/>
                  </a:lnTo>
                  <a:cubicBezTo>
                    <a:pt x="572" y="476"/>
                    <a:pt x="596" y="596"/>
                    <a:pt x="548" y="691"/>
                  </a:cubicBezTo>
                  <a:lnTo>
                    <a:pt x="286" y="953"/>
                  </a:lnTo>
                  <a:lnTo>
                    <a:pt x="334" y="1310"/>
                  </a:lnTo>
                  <a:lnTo>
                    <a:pt x="334" y="1358"/>
                  </a:lnTo>
                  <a:lnTo>
                    <a:pt x="524" y="1453"/>
                  </a:lnTo>
                  <a:cubicBezTo>
                    <a:pt x="541" y="1470"/>
                    <a:pt x="561" y="1477"/>
                    <a:pt x="581" y="1477"/>
                  </a:cubicBezTo>
                  <a:cubicBezTo>
                    <a:pt x="646" y="1477"/>
                    <a:pt x="715" y="1401"/>
                    <a:pt x="715" y="1310"/>
                  </a:cubicBezTo>
                  <a:lnTo>
                    <a:pt x="667" y="953"/>
                  </a:lnTo>
                  <a:lnTo>
                    <a:pt x="929" y="691"/>
                  </a:lnTo>
                  <a:cubicBezTo>
                    <a:pt x="953" y="596"/>
                    <a:pt x="929" y="453"/>
                    <a:pt x="810" y="453"/>
                  </a:cubicBezTo>
                  <a:lnTo>
                    <a:pt x="453" y="381"/>
                  </a:lnTo>
                  <a:lnTo>
                    <a:pt x="310" y="72"/>
                  </a:lnTo>
                  <a:cubicBezTo>
                    <a:pt x="274" y="24"/>
                    <a:pt x="227" y="0"/>
                    <a:pt x="182" y="0"/>
                  </a:cubicBezTo>
                  <a:close/>
                </a:path>
              </a:pathLst>
            </a:custGeom>
            <a:solidFill>
              <a:schemeClr val="accent4"/>
            </a:solidFill>
            <a:ln w="0">
              <a:noFill/>
            </a:ln>
          </p:spPr>
          <p:style>
            <a:lnRef idx="0"/>
            <a:fillRef idx="0"/>
            <a:effectRef idx="0"/>
            <a:fontRef idx="minor"/>
          </p:style>
        </p:sp>
        <p:sp>
          <p:nvSpPr>
            <p:cNvPr id="2077" name="Google Shape;2865;p48"/>
            <p:cNvSpPr/>
            <p:nvPr/>
          </p:nvSpPr>
          <p:spPr>
            <a:xfrm>
              <a:off x="1706760" y="2003400"/>
              <a:ext cx="60480" cy="138240"/>
            </a:xfrm>
            <a:custGeom>
              <a:avLst/>
              <a:gdLst/>
              <a:ahLst/>
              <a:rect l="l" t="t" r="r" b="b"/>
              <a:pathLst>
                <a:path w="1382" h="3145">
                  <a:moveTo>
                    <a:pt x="715" y="1"/>
                  </a:moveTo>
                  <a:cubicBezTo>
                    <a:pt x="524" y="1"/>
                    <a:pt x="381" y="48"/>
                    <a:pt x="262" y="167"/>
                  </a:cubicBezTo>
                  <a:cubicBezTo>
                    <a:pt x="143" y="263"/>
                    <a:pt x="48" y="405"/>
                    <a:pt x="48" y="596"/>
                  </a:cubicBezTo>
                  <a:lnTo>
                    <a:pt x="0" y="1310"/>
                  </a:lnTo>
                  <a:cubicBezTo>
                    <a:pt x="0" y="1572"/>
                    <a:pt x="143" y="1787"/>
                    <a:pt x="381" y="1882"/>
                  </a:cubicBezTo>
                  <a:lnTo>
                    <a:pt x="381" y="3144"/>
                  </a:lnTo>
                  <a:cubicBezTo>
                    <a:pt x="620" y="3096"/>
                    <a:pt x="786" y="3001"/>
                    <a:pt x="1001" y="2906"/>
                  </a:cubicBezTo>
                  <a:lnTo>
                    <a:pt x="1001" y="1882"/>
                  </a:lnTo>
                  <a:cubicBezTo>
                    <a:pt x="1239" y="1787"/>
                    <a:pt x="1382" y="1572"/>
                    <a:pt x="1382" y="1310"/>
                  </a:cubicBezTo>
                  <a:lnTo>
                    <a:pt x="1334" y="596"/>
                  </a:lnTo>
                  <a:cubicBezTo>
                    <a:pt x="1310" y="263"/>
                    <a:pt x="1024" y="1"/>
                    <a:pt x="715" y="1"/>
                  </a:cubicBezTo>
                  <a:close/>
                </a:path>
              </a:pathLst>
            </a:custGeom>
            <a:solidFill>
              <a:srgbClr val="dcf5f8"/>
            </a:solidFill>
            <a:ln w="0">
              <a:noFill/>
            </a:ln>
          </p:spPr>
          <p:style>
            <a:lnRef idx="0"/>
            <a:fillRef idx="0"/>
            <a:effectRef idx="0"/>
            <a:fontRef idx="minor"/>
          </p:style>
        </p:sp>
        <p:sp>
          <p:nvSpPr>
            <p:cNvPr id="2078" name="Google Shape;2866;p48"/>
            <p:cNvSpPr/>
            <p:nvPr/>
          </p:nvSpPr>
          <p:spPr>
            <a:xfrm>
              <a:off x="1723320" y="2107080"/>
              <a:ext cx="27000" cy="34200"/>
            </a:xfrm>
            <a:custGeom>
              <a:avLst/>
              <a:gdLst/>
              <a:ahLst/>
              <a:rect l="l" t="t" r="r" b="b"/>
              <a:pathLst>
                <a:path w="620" h="787">
                  <a:moveTo>
                    <a:pt x="620" y="0"/>
                  </a:moveTo>
                  <a:cubicBezTo>
                    <a:pt x="453" y="167"/>
                    <a:pt x="239" y="310"/>
                    <a:pt x="0" y="477"/>
                  </a:cubicBezTo>
                  <a:lnTo>
                    <a:pt x="0" y="786"/>
                  </a:lnTo>
                  <a:cubicBezTo>
                    <a:pt x="215" y="738"/>
                    <a:pt x="405" y="643"/>
                    <a:pt x="620" y="548"/>
                  </a:cubicBezTo>
                  <a:lnTo>
                    <a:pt x="620" y="0"/>
                  </a:lnTo>
                  <a:close/>
                </a:path>
              </a:pathLst>
            </a:custGeom>
            <a:solidFill>
              <a:srgbClr val="b8f1f2"/>
            </a:solidFill>
            <a:ln w="0">
              <a:noFill/>
            </a:ln>
          </p:spPr>
          <p:style>
            <a:lnRef idx="0"/>
            <a:fillRef idx="0"/>
            <a:effectRef idx="0"/>
            <a:fontRef idx="minor"/>
          </p:style>
        </p:sp>
        <p:sp>
          <p:nvSpPr>
            <p:cNvPr id="2079" name="Google Shape;2867;p48"/>
            <p:cNvSpPr/>
            <p:nvPr/>
          </p:nvSpPr>
          <p:spPr>
            <a:xfrm>
              <a:off x="1723320" y="2004480"/>
              <a:ext cx="43560" cy="136080"/>
            </a:xfrm>
            <a:custGeom>
              <a:avLst/>
              <a:gdLst/>
              <a:ahLst/>
              <a:rect l="l" t="t" r="r" b="b"/>
              <a:pathLst>
                <a:path w="1001" h="3097">
                  <a:moveTo>
                    <a:pt x="310" y="0"/>
                  </a:moveTo>
                  <a:cubicBezTo>
                    <a:pt x="262" y="0"/>
                    <a:pt x="191" y="0"/>
                    <a:pt x="143" y="24"/>
                  </a:cubicBezTo>
                  <a:cubicBezTo>
                    <a:pt x="382" y="120"/>
                    <a:pt x="548" y="334"/>
                    <a:pt x="596" y="596"/>
                  </a:cubicBezTo>
                  <a:lnTo>
                    <a:pt x="643" y="1310"/>
                  </a:lnTo>
                  <a:cubicBezTo>
                    <a:pt x="643" y="1525"/>
                    <a:pt x="524" y="1739"/>
                    <a:pt x="358" y="1810"/>
                  </a:cubicBezTo>
                  <a:cubicBezTo>
                    <a:pt x="286" y="1858"/>
                    <a:pt x="262" y="1906"/>
                    <a:pt x="262" y="1977"/>
                  </a:cubicBezTo>
                  <a:lnTo>
                    <a:pt x="262" y="2858"/>
                  </a:lnTo>
                  <a:cubicBezTo>
                    <a:pt x="167" y="2930"/>
                    <a:pt x="96" y="2953"/>
                    <a:pt x="0" y="2977"/>
                  </a:cubicBezTo>
                  <a:lnTo>
                    <a:pt x="0" y="3096"/>
                  </a:lnTo>
                  <a:cubicBezTo>
                    <a:pt x="239" y="3049"/>
                    <a:pt x="405" y="2953"/>
                    <a:pt x="620" y="2858"/>
                  </a:cubicBezTo>
                  <a:lnTo>
                    <a:pt x="620" y="1858"/>
                  </a:lnTo>
                  <a:cubicBezTo>
                    <a:pt x="858" y="1787"/>
                    <a:pt x="1001" y="1548"/>
                    <a:pt x="1001" y="1310"/>
                  </a:cubicBezTo>
                  <a:lnTo>
                    <a:pt x="953" y="596"/>
                  </a:lnTo>
                  <a:cubicBezTo>
                    <a:pt x="905" y="262"/>
                    <a:pt x="643" y="0"/>
                    <a:pt x="310" y="0"/>
                  </a:cubicBezTo>
                  <a:close/>
                </a:path>
              </a:pathLst>
            </a:custGeom>
            <a:solidFill>
              <a:srgbClr val="b8f1f2"/>
            </a:solidFill>
            <a:ln w="0">
              <a:noFill/>
            </a:ln>
          </p:spPr>
          <p:style>
            <a:lnRef idx="0"/>
            <a:fillRef idx="0"/>
            <a:effectRef idx="0"/>
            <a:fontRef idx="minor"/>
          </p:style>
        </p:sp>
        <p:sp>
          <p:nvSpPr>
            <p:cNvPr id="2080" name="Google Shape;2868;p48"/>
            <p:cNvSpPr/>
            <p:nvPr/>
          </p:nvSpPr>
          <p:spPr>
            <a:xfrm>
              <a:off x="1613160" y="2045160"/>
              <a:ext cx="62640" cy="95040"/>
            </a:xfrm>
            <a:custGeom>
              <a:avLst/>
              <a:gdLst/>
              <a:ahLst/>
              <a:rect l="l" t="t" r="r" b="b"/>
              <a:pathLst>
                <a:path w="1430" h="2168">
                  <a:moveTo>
                    <a:pt x="25" y="0"/>
                  </a:moveTo>
                  <a:lnTo>
                    <a:pt x="1" y="357"/>
                  </a:lnTo>
                  <a:cubicBezTo>
                    <a:pt x="1" y="619"/>
                    <a:pt x="144" y="858"/>
                    <a:pt x="382" y="929"/>
                  </a:cubicBezTo>
                  <a:lnTo>
                    <a:pt x="382" y="1929"/>
                  </a:lnTo>
                  <a:cubicBezTo>
                    <a:pt x="596" y="2024"/>
                    <a:pt x="811" y="2120"/>
                    <a:pt x="1001" y="2167"/>
                  </a:cubicBezTo>
                  <a:lnTo>
                    <a:pt x="1001" y="929"/>
                  </a:lnTo>
                  <a:cubicBezTo>
                    <a:pt x="1239" y="858"/>
                    <a:pt x="1430" y="619"/>
                    <a:pt x="1358" y="357"/>
                  </a:cubicBezTo>
                  <a:lnTo>
                    <a:pt x="1335" y="0"/>
                  </a:lnTo>
                  <a:close/>
                </a:path>
              </a:pathLst>
            </a:custGeom>
            <a:solidFill>
              <a:srgbClr val="dcf5f8"/>
            </a:solidFill>
            <a:ln w="0">
              <a:noFill/>
            </a:ln>
          </p:spPr>
          <p:style>
            <a:lnRef idx="0"/>
            <a:fillRef idx="0"/>
            <a:effectRef idx="0"/>
            <a:fontRef idx="minor"/>
          </p:style>
        </p:sp>
        <p:sp>
          <p:nvSpPr>
            <p:cNvPr id="2081" name="Google Shape;2869;p48"/>
            <p:cNvSpPr/>
            <p:nvPr/>
          </p:nvSpPr>
          <p:spPr>
            <a:xfrm>
              <a:off x="1641600" y="2046240"/>
              <a:ext cx="34200" cy="93960"/>
            </a:xfrm>
            <a:custGeom>
              <a:avLst/>
              <a:gdLst/>
              <a:ahLst/>
              <a:rect l="l" t="t" r="r" b="b"/>
              <a:pathLst>
                <a:path w="787" h="2144">
                  <a:moveTo>
                    <a:pt x="358" y="0"/>
                  </a:moveTo>
                  <a:lnTo>
                    <a:pt x="382" y="357"/>
                  </a:lnTo>
                  <a:cubicBezTo>
                    <a:pt x="382" y="572"/>
                    <a:pt x="263" y="786"/>
                    <a:pt x="96" y="857"/>
                  </a:cubicBezTo>
                  <a:cubicBezTo>
                    <a:pt x="49" y="905"/>
                    <a:pt x="1" y="953"/>
                    <a:pt x="1" y="1024"/>
                  </a:cubicBezTo>
                  <a:lnTo>
                    <a:pt x="1" y="2024"/>
                  </a:lnTo>
                  <a:cubicBezTo>
                    <a:pt x="120" y="2096"/>
                    <a:pt x="239" y="2119"/>
                    <a:pt x="358" y="2143"/>
                  </a:cubicBezTo>
                  <a:lnTo>
                    <a:pt x="358" y="905"/>
                  </a:lnTo>
                  <a:cubicBezTo>
                    <a:pt x="596" y="834"/>
                    <a:pt x="787" y="595"/>
                    <a:pt x="763" y="357"/>
                  </a:cubicBezTo>
                  <a:lnTo>
                    <a:pt x="715" y="0"/>
                  </a:lnTo>
                  <a:close/>
                </a:path>
              </a:pathLst>
            </a:custGeom>
            <a:solidFill>
              <a:srgbClr val="b8f1f2"/>
            </a:solidFill>
            <a:ln w="0">
              <a:noFill/>
            </a:ln>
          </p:spPr>
          <p:style>
            <a:lnRef idx="0"/>
            <a:fillRef idx="0"/>
            <a:effectRef idx="0"/>
            <a:fontRef idx="minor"/>
          </p:style>
        </p:sp>
        <p:sp>
          <p:nvSpPr>
            <p:cNvPr id="2082" name="Google Shape;2870;p48"/>
            <p:cNvSpPr/>
            <p:nvPr/>
          </p:nvSpPr>
          <p:spPr>
            <a:xfrm>
              <a:off x="1526400" y="1852200"/>
              <a:ext cx="327960" cy="325800"/>
            </a:xfrm>
            <a:custGeom>
              <a:avLst/>
              <a:gdLst/>
              <a:ahLst/>
              <a:rect l="l" t="t" r="r" b="b"/>
              <a:pathLst>
                <a:path w="7455" h="7407">
                  <a:moveTo>
                    <a:pt x="3739" y="0"/>
                  </a:moveTo>
                  <a:cubicBezTo>
                    <a:pt x="1667" y="0"/>
                    <a:pt x="0" y="1667"/>
                    <a:pt x="0" y="3715"/>
                  </a:cubicBezTo>
                  <a:cubicBezTo>
                    <a:pt x="0" y="4644"/>
                    <a:pt x="334" y="5549"/>
                    <a:pt x="953" y="6216"/>
                  </a:cubicBezTo>
                  <a:cubicBezTo>
                    <a:pt x="1596" y="6907"/>
                    <a:pt x="2429" y="7335"/>
                    <a:pt x="3311" y="7407"/>
                  </a:cubicBezTo>
                  <a:lnTo>
                    <a:pt x="3334" y="7407"/>
                  </a:lnTo>
                  <a:cubicBezTo>
                    <a:pt x="3430" y="7407"/>
                    <a:pt x="3501" y="7359"/>
                    <a:pt x="3501" y="7264"/>
                  </a:cubicBezTo>
                  <a:cubicBezTo>
                    <a:pt x="3501" y="7168"/>
                    <a:pt x="3430" y="7097"/>
                    <a:pt x="3334" y="7097"/>
                  </a:cubicBezTo>
                  <a:cubicBezTo>
                    <a:pt x="2501" y="7002"/>
                    <a:pt x="1739" y="6597"/>
                    <a:pt x="1167" y="5978"/>
                  </a:cubicBezTo>
                  <a:cubicBezTo>
                    <a:pt x="596" y="5359"/>
                    <a:pt x="286" y="4549"/>
                    <a:pt x="286" y="3692"/>
                  </a:cubicBezTo>
                  <a:cubicBezTo>
                    <a:pt x="286" y="1810"/>
                    <a:pt x="1786" y="310"/>
                    <a:pt x="3668" y="310"/>
                  </a:cubicBezTo>
                  <a:cubicBezTo>
                    <a:pt x="5549" y="310"/>
                    <a:pt x="7073" y="1810"/>
                    <a:pt x="7073" y="3692"/>
                  </a:cubicBezTo>
                  <a:cubicBezTo>
                    <a:pt x="7073" y="4525"/>
                    <a:pt x="6740" y="5359"/>
                    <a:pt x="6168" y="5978"/>
                  </a:cubicBezTo>
                  <a:cubicBezTo>
                    <a:pt x="5597" y="6621"/>
                    <a:pt x="4835" y="7002"/>
                    <a:pt x="4001" y="7097"/>
                  </a:cubicBezTo>
                  <a:cubicBezTo>
                    <a:pt x="3906" y="7097"/>
                    <a:pt x="3858" y="7168"/>
                    <a:pt x="3858" y="7264"/>
                  </a:cubicBezTo>
                  <a:cubicBezTo>
                    <a:pt x="3858" y="7359"/>
                    <a:pt x="3930" y="7407"/>
                    <a:pt x="4025" y="7407"/>
                  </a:cubicBezTo>
                  <a:cubicBezTo>
                    <a:pt x="4930" y="7335"/>
                    <a:pt x="5787" y="6883"/>
                    <a:pt x="6383" y="6216"/>
                  </a:cubicBezTo>
                  <a:cubicBezTo>
                    <a:pt x="7002" y="5549"/>
                    <a:pt x="7335" y="4644"/>
                    <a:pt x="7335" y="3715"/>
                  </a:cubicBezTo>
                  <a:cubicBezTo>
                    <a:pt x="7454" y="1667"/>
                    <a:pt x="5787" y="0"/>
                    <a:pt x="3739" y="0"/>
                  </a:cubicBezTo>
                  <a:close/>
                </a:path>
              </a:pathLst>
            </a:custGeom>
            <a:solidFill>
              <a:srgbClr val="000000"/>
            </a:solidFill>
            <a:ln w="0">
              <a:noFill/>
            </a:ln>
          </p:spPr>
          <p:style>
            <a:lnRef idx="0"/>
            <a:fillRef idx="0"/>
            <a:effectRef idx="0"/>
            <a:fontRef idx="minor"/>
          </p:style>
        </p:sp>
        <p:sp>
          <p:nvSpPr>
            <p:cNvPr id="2083" name="Google Shape;2871;p48"/>
            <p:cNvSpPr/>
            <p:nvPr/>
          </p:nvSpPr>
          <p:spPr>
            <a:xfrm>
              <a:off x="1650960" y="1902600"/>
              <a:ext cx="81360" cy="78480"/>
            </a:xfrm>
            <a:custGeom>
              <a:avLst/>
              <a:gdLst/>
              <a:ahLst/>
              <a:rect l="l" t="t" r="r" b="b"/>
              <a:pathLst>
                <a:path w="1858" h="1787">
                  <a:moveTo>
                    <a:pt x="905" y="358"/>
                  </a:moveTo>
                  <a:lnTo>
                    <a:pt x="1048" y="620"/>
                  </a:lnTo>
                  <a:cubicBezTo>
                    <a:pt x="1072" y="667"/>
                    <a:pt x="1096" y="715"/>
                    <a:pt x="1167" y="715"/>
                  </a:cubicBezTo>
                  <a:lnTo>
                    <a:pt x="1453" y="763"/>
                  </a:lnTo>
                  <a:lnTo>
                    <a:pt x="1262" y="977"/>
                  </a:lnTo>
                  <a:cubicBezTo>
                    <a:pt x="1215" y="1001"/>
                    <a:pt x="1191" y="1072"/>
                    <a:pt x="1191" y="1120"/>
                  </a:cubicBezTo>
                  <a:lnTo>
                    <a:pt x="1262" y="1429"/>
                  </a:lnTo>
                  <a:lnTo>
                    <a:pt x="977" y="1263"/>
                  </a:lnTo>
                  <a:cubicBezTo>
                    <a:pt x="953" y="1251"/>
                    <a:pt x="935" y="1245"/>
                    <a:pt x="914" y="1245"/>
                  </a:cubicBezTo>
                  <a:cubicBezTo>
                    <a:pt x="893" y="1245"/>
                    <a:pt x="869" y="1251"/>
                    <a:pt x="834" y="1263"/>
                  </a:cubicBezTo>
                  <a:lnTo>
                    <a:pt x="572" y="1429"/>
                  </a:lnTo>
                  <a:lnTo>
                    <a:pt x="619" y="1120"/>
                  </a:lnTo>
                  <a:cubicBezTo>
                    <a:pt x="619" y="1072"/>
                    <a:pt x="619" y="1001"/>
                    <a:pt x="572" y="977"/>
                  </a:cubicBezTo>
                  <a:lnTo>
                    <a:pt x="334" y="763"/>
                  </a:lnTo>
                  <a:lnTo>
                    <a:pt x="619" y="715"/>
                  </a:lnTo>
                  <a:cubicBezTo>
                    <a:pt x="691" y="715"/>
                    <a:pt x="715" y="667"/>
                    <a:pt x="739" y="620"/>
                  </a:cubicBezTo>
                  <a:lnTo>
                    <a:pt x="905" y="358"/>
                  </a:lnTo>
                  <a:close/>
                  <a:moveTo>
                    <a:pt x="929" y="0"/>
                  </a:moveTo>
                  <a:cubicBezTo>
                    <a:pt x="810" y="0"/>
                    <a:pt x="715" y="48"/>
                    <a:pt x="667" y="167"/>
                  </a:cubicBezTo>
                  <a:lnTo>
                    <a:pt x="548" y="405"/>
                  </a:lnTo>
                  <a:lnTo>
                    <a:pt x="262" y="429"/>
                  </a:lnTo>
                  <a:cubicBezTo>
                    <a:pt x="143" y="477"/>
                    <a:pt x="72" y="524"/>
                    <a:pt x="24" y="643"/>
                  </a:cubicBezTo>
                  <a:cubicBezTo>
                    <a:pt x="0" y="763"/>
                    <a:pt x="24" y="858"/>
                    <a:pt x="119" y="953"/>
                  </a:cubicBezTo>
                  <a:lnTo>
                    <a:pt x="334" y="1144"/>
                  </a:lnTo>
                  <a:lnTo>
                    <a:pt x="262" y="1429"/>
                  </a:lnTo>
                  <a:cubicBezTo>
                    <a:pt x="238" y="1525"/>
                    <a:pt x="310" y="1620"/>
                    <a:pt x="381" y="1715"/>
                  </a:cubicBezTo>
                  <a:cubicBezTo>
                    <a:pt x="453" y="1739"/>
                    <a:pt x="500" y="1787"/>
                    <a:pt x="572" y="1787"/>
                  </a:cubicBezTo>
                  <a:cubicBezTo>
                    <a:pt x="619" y="1787"/>
                    <a:pt x="667" y="1787"/>
                    <a:pt x="715" y="1739"/>
                  </a:cubicBezTo>
                  <a:lnTo>
                    <a:pt x="953" y="1620"/>
                  </a:lnTo>
                  <a:lnTo>
                    <a:pt x="1191" y="1739"/>
                  </a:lnTo>
                  <a:cubicBezTo>
                    <a:pt x="1231" y="1769"/>
                    <a:pt x="1275" y="1782"/>
                    <a:pt x="1320" y="1782"/>
                  </a:cubicBezTo>
                  <a:cubicBezTo>
                    <a:pt x="1382" y="1782"/>
                    <a:pt x="1445" y="1757"/>
                    <a:pt x="1501" y="1715"/>
                  </a:cubicBezTo>
                  <a:cubicBezTo>
                    <a:pt x="1572" y="1644"/>
                    <a:pt x="1643" y="1525"/>
                    <a:pt x="1620" y="1405"/>
                  </a:cubicBezTo>
                  <a:lnTo>
                    <a:pt x="1548" y="1144"/>
                  </a:lnTo>
                  <a:lnTo>
                    <a:pt x="1763" y="929"/>
                  </a:lnTo>
                  <a:cubicBezTo>
                    <a:pt x="1810" y="882"/>
                    <a:pt x="1858" y="763"/>
                    <a:pt x="1810" y="643"/>
                  </a:cubicBezTo>
                  <a:cubicBezTo>
                    <a:pt x="1786" y="524"/>
                    <a:pt x="1691" y="477"/>
                    <a:pt x="1572" y="429"/>
                  </a:cubicBezTo>
                  <a:lnTo>
                    <a:pt x="1310" y="405"/>
                  </a:lnTo>
                  <a:lnTo>
                    <a:pt x="1191" y="167"/>
                  </a:lnTo>
                  <a:cubicBezTo>
                    <a:pt x="1143" y="72"/>
                    <a:pt x="1048" y="0"/>
                    <a:pt x="929" y="0"/>
                  </a:cubicBezTo>
                  <a:close/>
                </a:path>
              </a:pathLst>
            </a:custGeom>
            <a:solidFill>
              <a:srgbClr val="000000"/>
            </a:solidFill>
            <a:ln w="0">
              <a:noFill/>
            </a:ln>
          </p:spPr>
          <p:style>
            <a:lnRef idx="0"/>
            <a:fillRef idx="0"/>
            <a:effectRef idx="0"/>
            <a:fontRef idx="minor"/>
          </p:style>
        </p:sp>
        <p:sp>
          <p:nvSpPr>
            <p:cNvPr id="2084" name="Google Shape;2872;p48"/>
            <p:cNvSpPr/>
            <p:nvPr/>
          </p:nvSpPr>
          <p:spPr>
            <a:xfrm>
              <a:off x="1525320" y="1877760"/>
              <a:ext cx="302760" cy="273960"/>
            </a:xfrm>
            <a:custGeom>
              <a:avLst/>
              <a:gdLst/>
              <a:ahLst/>
              <a:rect l="l" t="t" r="r" b="b"/>
              <a:pathLst>
                <a:path w="6883" h="6231">
                  <a:moveTo>
                    <a:pt x="3215" y="3968"/>
                  </a:moveTo>
                  <a:lnTo>
                    <a:pt x="3239" y="4182"/>
                  </a:lnTo>
                  <a:cubicBezTo>
                    <a:pt x="3239" y="4373"/>
                    <a:pt x="3168" y="4516"/>
                    <a:pt x="2977" y="4563"/>
                  </a:cubicBezTo>
                  <a:cubicBezTo>
                    <a:pt x="2930" y="4611"/>
                    <a:pt x="2858" y="4659"/>
                    <a:pt x="2858" y="4730"/>
                  </a:cubicBezTo>
                  <a:lnTo>
                    <a:pt x="2858" y="5754"/>
                  </a:lnTo>
                  <a:cubicBezTo>
                    <a:pt x="2834" y="5754"/>
                    <a:pt x="2811" y="5730"/>
                    <a:pt x="2572" y="5635"/>
                  </a:cubicBezTo>
                  <a:lnTo>
                    <a:pt x="2572" y="4730"/>
                  </a:lnTo>
                  <a:cubicBezTo>
                    <a:pt x="2572" y="4659"/>
                    <a:pt x="2501" y="4611"/>
                    <a:pt x="2453" y="4563"/>
                  </a:cubicBezTo>
                  <a:cubicBezTo>
                    <a:pt x="2287" y="4539"/>
                    <a:pt x="2168" y="4373"/>
                    <a:pt x="2168" y="4182"/>
                  </a:cubicBezTo>
                  <a:lnTo>
                    <a:pt x="2215" y="3968"/>
                  </a:lnTo>
                  <a:close/>
                  <a:moveTo>
                    <a:pt x="4799" y="3088"/>
                  </a:moveTo>
                  <a:cubicBezTo>
                    <a:pt x="4857" y="3088"/>
                    <a:pt x="4917" y="3096"/>
                    <a:pt x="4978" y="3111"/>
                  </a:cubicBezTo>
                  <a:cubicBezTo>
                    <a:pt x="5144" y="3182"/>
                    <a:pt x="5264" y="3349"/>
                    <a:pt x="5264" y="3539"/>
                  </a:cubicBezTo>
                  <a:lnTo>
                    <a:pt x="5335" y="4206"/>
                  </a:lnTo>
                  <a:cubicBezTo>
                    <a:pt x="5335" y="4397"/>
                    <a:pt x="5240" y="4539"/>
                    <a:pt x="5073" y="4611"/>
                  </a:cubicBezTo>
                  <a:cubicBezTo>
                    <a:pt x="5002" y="4635"/>
                    <a:pt x="4954" y="4682"/>
                    <a:pt x="4954" y="4754"/>
                  </a:cubicBezTo>
                  <a:lnTo>
                    <a:pt x="4954" y="5683"/>
                  </a:lnTo>
                  <a:cubicBezTo>
                    <a:pt x="4906" y="5683"/>
                    <a:pt x="4883" y="5706"/>
                    <a:pt x="4644" y="5802"/>
                  </a:cubicBezTo>
                  <a:lnTo>
                    <a:pt x="4644" y="4754"/>
                  </a:lnTo>
                  <a:cubicBezTo>
                    <a:pt x="4644" y="4682"/>
                    <a:pt x="4597" y="4635"/>
                    <a:pt x="4525" y="4611"/>
                  </a:cubicBezTo>
                  <a:cubicBezTo>
                    <a:pt x="4382" y="4516"/>
                    <a:pt x="4263" y="4373"/>
                    <a:pt x="4263" y="4182"/>
                  </a:cubicBezTo>
                  <a:lnTo>
                    <a:pt x="4311" y="3492"/>
                  </a:lnTo>
                  <a:cubicBezTo>
                    <a:pt x="4311" y="3373"/>
                    <a:pt x="4382" y="3253"/>
                    <a:pt x="4478" y="3206"/>
                  </a:cubicBezTo>
                  <a:cubicBezTo>
                    <a:pt x="4559" y="3124"/>
                    <a:pt x="4674" y="3088"/>
                    <a:pt x="4799" y="3088"/>
                  </a:cubicBezTo>
                  <a:close/>
                  <a:moveTo>
                    <a:pt x="3755" y="1"/>
                  </a:moveTo>
                  <a:cubicBezTo>
                    <a:pt x="3041" y="1"/>
                    <a:pt x="2277" y="243"/>
                    <a:pt x="1548" y="801"/>
                  </a:cubicBezTo>
                  <a:lnTo>
                    <a:pt x="1501" y="848"/>
                  </a:lnTo>
                  <a:cubicBezTo>
                    <a:pt x="1" y="2730"/>
                    <a:pt x="620" y="4992"/>
                    <a:pt x="2334" y="5873"/>
                  </a:cubicBezTo>
                  <a:cubicBezTo>
                    <a:pt x="2715" y="6087"/>
                    <a:pt x="3239" y="6230"/>
                    <a:pt x="3763" y="6230"/>
                  </a:cubicBezTo>
                  <a:cubicBezTo>
                    <a:pt x="4049" y="6230"/>
                    <a:pt x="4359" y="6206"/>
                    <a:pt x="4644" y="6111"/>
                  </a:cubicBezTo>
                  <a:cubicBezTo>
                    <a:pt x="4787" y="6064"/>
                    <a:pt x="5025" y="5992"/>
                    <a:pt x="5216" y="5873"/>
                  </a:cubicBezTo>
                  <a:cubicBezTo>
                    <a:pt x="6097" y="5397"/>
                    <a:pt x="6740" y="4516"/>
                    <a:pt x="6883" y="3492"/>
                  </a:cubicBezTo>
                  <a:cubicBezTo>
                    <a:pt x="6883" y="3420"/>
                    <a:pt x="6811" y="3325"/>
                    <a:pt x="6740" y="3325"/>
                  </a:cubicBezTo>
                  <a:cubicBezTo>
                    <a:pt x="6645" y="3325"/>
                    <a:pt x="6550" y="3373"/>
                    <a:pt x="6550" y="3468"/>
                  </a:cubicBezTo>
                  <a:cubicBezTo>
                    <a:pt x="6430" y="4301"/>
                    <a:pt x="5978" y="5016"/>
                    <a:pt x="5287" y="5468"/>
                  </a:cubicBezTo>
                  <a:lnTo>
                    <a:pt x="5287" y="4849"/>
                  </a:lnTo>
                  <a:cubicBezTo>
                    <a:pt x="5525" y="4730"/>
                    <a:pt x="5692" y="4444"/>
                    <a:pt x="5692" y="4182"/>
                  </a:cubicBezTo>
                  <a:lnTo>
                    <a:pt x="5621" y="3468"/>
                  </a:lnTo>
                  <a:cubicBezTo>
                    <a:pt x="5597" y="3063"/>
                    <a:pt x="5240" y="2730"/>
                    <a:pt x="4811" y="2730"/>
                  </a:cubicBezTo>
                  <a:cubicBezTo>
                    <a:pt x="4621" y="2730"/>
                    <a:pt x="4430" y="2825"/>
                    <a:pt x="4287" y="2944"/>
                  </a:cubicBezTo>
                  <a:cubicBezTo>
                    <a:pt x="4144" y="3087"/>
                    <a:pt x="4049" y="3253"/>
                    <a:pt x="4049" y="3468"/>
                  </a:cubicBezTo>
                  <a:lnTo>
                    <a:pt x="3978" y="4182"/>
                  </a:lnTo>
                  <a:cubicBezTo>
                    <a:pt x="3954" y="4492"/>
                    <a:pt x="4097" y="4730"/>
                    <a:pt x="4382" y="4849"/>
                  </a:cubicBezTo>
                  <a:lnTo>
                    <a:pt x="4382" y="5873"/>
                  </a:lnTo>
                  <a:cubicBezTo>
                    <a:pt x="4180" y="5921"/>
                    <a:pt x="3984" y="5944"/>
                    <a:pt x="3790" y="5944"/>
                  </a:cubicBezTo>
                  <a:cubicBezTo>
                    <a:pt x="3597" y="5944"/>
                    <a:pt x="3406" y="5921"/>
                    <a:pt x="3215" y="5873"/>
                  </a:cubicBezTo>
                  <a:lnTo>
                    <a:pt x="3215" y="4849"/>
                  </a:lnTo>
                  <a:cubicBezTo>
                    <a:pt x="3454" y="4730"/>
                    <a:pt x="3597" y="4444"/>
                    <a:pt x="3573" y="4182"/>
                  </a:cubicBezTo>
                  <a:lnTo>
                    <a:pt x="3477" y="2896"/>
                  </a:lnTo>
                  <a:cubicBezTo>
                    <a:pt x="3477" y="2825"/>
                    <a:pt x="3406" y="2753"/>
                    <a:pt x="3311" y="2753"/>
                  </a:cubicBezTo>
                  <a:cubicBezTo>
                    <a:pt x="3215" y="2753"/>
                    <a:pt x="3144" y="2849"/>
                    <a:pt x="3144" y="2944"/>
                  </a:cubicBezTo>
                  <a:lnTo>
                    <a:pt x="3215" y="3682"/>
                  </a:lnTo>
                  <a:lnTo>
                    <a:pt x="2882" y="3682"/>
                  </a:lnTo>
                  <a:lnTo>
                    <a:pt x="2882" y="2896"/>
                  </a:lnTo>
                  <a:cubicBezTo>
                    <a:pt x="2882" y="2825"/>
                    <a:pt x="2834" y="2753"/>
                    <a:pt x="2739" y="2730"/>
                  </a:cubicBezTo>
                  <a:cubicBezTo>
                    <a:pt x="2644" y="2730"/>
                    <a:pt x="2549" y="2777"/>
                    <a:pt x="2549" y="2872"/>
                  </a:cubicBezTo>
                  <a:lnTo>
                    <a:pt x="2549" y="3658"/>
                  </a:lnTo>
                  <a:lnTo>
                    <a:pt x="2239" y="3658"/>
                  </a:lnTo>
                  <a:lnTo>
                    <a:pt x="2287" y="2896"/>
                  </a:lnTo>
                  <a:cubicBezTo>
                    <a:pt x="2287" y="2825"/>
                    <a:pt x="2239" y="2730"/>
                    <a:pt x="2144" y="2730"/>
                  </a:cubicBezTo>
                  <a:cubicBezTo>
                    <a:pt x="2049" y="2730"/>
                    <a:pt x="1953" y="2777"/>
                    <a:pt x="1953" y="2872"/>
                  </a:cubicBezTo>
                  <a:lnTo>
                    <a:pt x="1882" y="4158"/>
                  </a:lnTo>
                  <a:cubicBezTo>
                    <a:pt x="1834" y="4444"/>
                    <a:pt x="2001" y="4682"/>
                    <a:pt x="2239" y="4801"/>
                  </a:cubicBezTo>
                  <a:lnTo>
                    <a:pt x="2239" y="5468"/>
                  </a:lnTo>
                  <a:cubicBezTo>
                    <a:pt x="905" y="4611"/>
                    <a:pt x="453" y="2658"/>
                    <a:pt x="1691" y="1086"/>
                  </a:cubicBezTo>
                  <a:lnTo>
                    <a:pt x="1763" y="1039"/>
                  </a:lnTo>
                  <a:cubicBezTo>
                    <a:pt x="2413" y="531"/>
                    <a:pt x="3097" y="311"/>
                    <a:pt x="3740" y="311"/>
                  </a:cubicBezTo>
                  <a:cubicBezTo>
                    <a:pt x="5145" y="311"/>
                    <a:pt x="6346" y="1364"/>
                    <a:pt x="6526" y="2753"/>
                  </a:cubicBezTo>
                  <a:cubicBezTo>
                    <a:pt x="6526" y="2849"/>
                    <a:pt x="6621" y="2896"/>
                    <a:pt x="6692" y="2896"/>
                  </a:cubicBezTo>
                  <a:cubicBezTo>
                    <a:pt x="6788" y="2896"/>
                    <a:pt x="6859" y="2825"/>
                    <a:pt x="6859" y="2730"/>
                  </a:cubicBezTo>
                  <a:cubicBezTo>
                    <a:pt x="6663" y="1174"/>
                    <a:pt x="5329" y="1"/>
                    <a:pt x="3755" y="1"/>
                  </a:cubicBezTo>
                  <a:close/>
                </a:path>
              </a:pathLst>
            </a:custGeom>
            <a:solidFill>
              <a:schemeClr val="lt1"/>
            </a:solidFill>
            <a:ln w="0">
              <a:noFill/>
            </a:ln>
          </p:spPr>
          <p:style>
            <a:lnRef idx="0"/>
            <a:fillRef idx="0"/>
            <a:effectRef idx="0"/>
            <a:fontRef idx="minor"/>
          </p:style>
        </p:sp>
        <p:sp>
          <p:nvSpPr>
            <p:cNvPr id="2085" name="Google Shape;2873;p48"/>
            <p:cNvSpPr/>
            <p:nvPr/>
          </p:nvSpPr>
          <p:spPr>
            <a:xfrm>
              <a:off x="1482120" y="1808280"/>
              <a:ext cx="420120" cy="476640"/>
            </a:xfrm>
            <a:custGeom>
              <a:avLst/>
              <a:gdLst/>
              <a:ahLst/>
              <a:rect l="l" t="t" r="r" b="b"/>
              <a:pathLst>
                <a:path w="9550" h="10833">
                  <a:moveTo>
                    <a:pt x="5690" y="277"/>
                  </a:moveTo>
                  <a:cubicBezTo>
                    <a:pt x="5715" y="277"/>
                    <a:pt x="5739" y="279"/>
                    <a:pt x="5763" y="283"/>
                  </a:cubicBezTo>
                  <a:cubicBezTo>
                    <a:pt x="5930" y="307"/>
                    <a:pt x="6049" y="426"/>
                    <a:pt x="6097" y="616"/>
                  </a:cubicBezTo>
                  <a:cubicBezTo>
                    <a:pt x="6168" y="831"/>
                    <a:pt x="6311" y="997"/>
                    <a:pt x="6478" y="1116"/>
                  </a:cubicBezTo>
                  <a:cubicBezTo>
                    <a:pt x="6585" y="1164"/>
                    <a:pt x="6698" y="1188"/>
                    <a:pt x="6808" y="1188"/>
                  </a:cubicBezTo>
                  <a:cubicBezTo>
                    <a:pt x="6918" y="1188"/>
                    <a:pt x="7025" y="1164"/>
                    <a:pt x="7121" y="1116"/>
                  </a:cubicBezTo>
                  <a:cubicBezTo>
                    <a:pt x="7176" y="1098"/>
                    <a:pt x="7235" y="1087"/>
                    <a:pt x="7293" y="1087"/>
                  </a:cubicBezTo>
                  <a:cubicBezTo>
                    <a:pt x="7386" y="1087"/>
                    <a:pt x="7476" y="1115"/>
                    <a:pt x="7549" y="1188"/>
                  </a:cubicBezTo>
                  <a:cubicBezTo>
                    <a:pt x="7668" y="1259"/>
                    <a:pt x="7740" y="1450"/>
                    <a:pt x="7716" y="1593"/>
                  </a:cubicBezTo>
                  <a:cubicBezTo>
                    <a:pt x="7645" y="1807"/>
                    <a:pt x="7716" y="2045"/>
                    <a:pt x="7859" y="2212"/>
                  </a:cubicBezTo>
                  <a:cubicBezTo>
                    <a:pt x="8002" y="2402"/>
                    <a:pt x="8216" y="2474"/>
                    <a:pt x="8430" y="2474"/>
                  </a:cubicBezTo>
                  <a:cubicBezTo>
                    <a:pt x="8597" y="2474"/>
                    <a:pt x="8716" y="2569"/>
                    <a:pt x="8811" y="2736"/>
                  </a:cubicBezTo>
                  <a:cubicBezTo>
                    <a:pt x="8859" y="2879"/>
                    <a:pt x="8859" y="3045"/>
                    <a:pt x="8740" y="3164"/>
                  </a:cubicBezTo>
                  <a:cubicBezTo>
                    <a:pt x="8597" y="3355"/>
                    <a:pt x="8573" y="3593"/>
                    <a:pt x="8597" y="3807"/>
                  </a:cubicBezTo>
                  <a:cubicBezTo>
                    <a:pt x="8669" y="3998"/>
                    <a:pt x="8811" y="4212"/>
                    <a:pt x="8978" y="4308"/>
                  </a:cubicBezTo>
                  <a:cubicBezTo>
                    <a:pt x="9145" y="4355"/>
                    <a:pt x="9216" y="4522"/>
                    <a:pt x="9216" y="4689"/>
                  </a:cubicBezTo>
                  <a:cubicBezTo>
                    <a:pt x="9216" y="4879"/>
                    <a:pt x="9145" y="4998"/>
                    <a:pt x="8978" y="5070"/>
                  </a:cubicBezTo>
                  <a:cubicBezTo>
                    <a:pt x="8764" y="5165"/>
                    <a:pt x="8621" y="5355"/>
                    <a:pt x="8597" y="5594"/>
                  </a:cubicBezTo>
                  <a:cubicBezTo>
                    <a:pt x="8550" y="5784"/>
                    <a:pt x="8597" y="6022"/>
                    <a:pt x="8740" y="6213"/>
                  </a:cubicBezTo>
                  <a:cubicBezTo>
                    <a:pt x="8835" y="6332"/>
                    <a:pt x="8859" y="6498"/>
                    <a:pt x="8811" y="6665"/>
                  </a:cubicBezTo>
                  <a:cubicBezTo>
                    <a:pt x="8740" y="6808"/>
                    <a:pt x="8597" y="6903"/>
                    <a:pt x="8430" y="6903"/>
                  </a:cubicBezTo>
                  <a:cubicBezTo>
                    <a:pt x="8192" y="6903"/>
                    <a:pt x="7978" y="6975"/>
                    <a:pt x="7859" y="7165"/>
                  </a:cubicBezTo>
                  <a:cubicBezTo>
                    <a:pt x="7716" y="7332"/>
                    <a:pt x="7668" y="7570"/>
                    <a:pt x="7716" y="7784"/>
                  </a:cubicBezTo>
                  <a:cubicBezTo>
                    <a:pt x="7740" y="7927"/>
                    <a:pt x="7668" y="8118"/>
                    <a:pt x="7549" y="8213"/>
                  </a:cubicBezTo>
                  <a:cubicBezTo>
                    <a:pt x="7472" y="8260"/>
                    <a:pt x="7374" y="8296"/>
                    <a:pt x="7276" y="8296"/>
                  </a:cubicBezTo>
                  <a:cubicBezTo>
                    <a:pt x="7223" y="8296"/>
                    <a:pt x="7170" y="8286"/>
                    <a:pt x="7121" y="8261"/>
                  </a:cubicBezTo>
                  <a:cubicBezTo>
                    <a:pt x="7014" y="8213"/>
                    <a:pt x="6900" y="8189"/>
                    <a:pt x="6790" y="8189"/>
                  </a:cubicBezTo>
                  <a:cubicBezTo>
                    <a:pt x="6680" y="8189"/>
                    <a:pt x="6573" y="8213"/>
                    <a:pt x="6478" y="8261"/>
                  </a:cubicBezTo>
                  <a:cubicBezTo>
                    <a:pt x="6287" y="8356"/>
                    <a:pt x="6120" y="8523"/>
                    <a:pt x="6097" y="8761"/>
                  </a:cubicBezTo>
                  <a:cubicBezTo>
                    <a:pt x="6073" y="8928"/>
                    <a:pt x="5954" y="9023"/>
                    <a:pt x="5763" y="9094"/>
                  </a:cubicBezTo>
                  <a:cubicBezTo>
                    <a:pt x="5739" y="9098"/>
                    <a:pt x="5715" y="9100"/>
                    <a:pt x="5690" y="9100"/>
                  </a:cubicBezTo>
                  <a:cubicBezTo>
                    <a:pt x="5567" y="9100"/>
                    <a:pt x="5438" y="9051"/>
                    <a:pt x="5358" y="8951"/>
                  </a:cubicBezTo>
                  <a:cubicBezTo>
                    <a:pt x="5216" y="8761"/>
                    <a:pt x="5001" y="8689"/>
                    <a:pt x="4787" y="8689"/>
                  </a:cubicBezTo>
                  <a:cubicBezTo>
                    <a:pt x="4549" y="8689"/>
                    <a:pt x="4334" y="8761"/>
                    <a:pt x="4215" y="8951"/>
                  </a:cubicBezTo>
                  <a:cubicBezTo>
                    <a:pt x="4156" y="9051"/>
                    <a:pt x="4014" y="9100"/>
                    <a:pt x="3885" y="9100"/>
                  </a:cubicBezTo>
                  <a:cubicBezTo>
                    <a:pt x="3859" y="9100"/>
                    <a:pt x="3834" y="9098"/>
                    <a:pt x="3810" y="9094"/>
                  </a:cubicBezTo>
                  <a:cubicBezTo>
                    <a:pt x="3668" y="9070"/>
                    <a:pt x="3548" y="8951"/>
                    <a:pt x="3477" y="8761"/>
                  </a:cubicBezTo>
                  <a:cubicBezTo>
                    <a:pt x="3429" y="8570"/>
                    <a:pt x="3263" y="8380"/>
                    <a:pt x="3096" y="8261"/>
                  </a:cubicBezTo>
                  <a:cubicBezTo>
                    <a:pt x="2989" y="8213"/>
                    <a:pt x="2876" y="8189"/>
                    <a:pt x="2769" y="8189"/>
                  </a:cubicBezTo>
                  <a:cubicBezTo>
                    <a:pt x="2661" y="8189"/>
                    <a:pt x="2560" y="8213"/>
                    <a:pt x="2477" y="8261"/>
                  </a:cubicBezTo>
                  <a:cubicBezTo>
                    <a:pt x="2404" y="8292"/>
                    <a:pt x="2331" y="8309"/>
                    <a:pt x="2263" y="8309"/>
                  </a:cubicBezTo>
                  <a:cubicBezTo>
                    <a:pt x="2174" y="8309"/>
                    <a:pt x="2091" y="8280"/>
                    <a:pt x="2024" y="8213"/>
                  </a:cubicBezTo>
                  <a:cubicBezTo>
                    <a:pt x="1905" y="8118"/>
                    <a:pt x="1834" y="7927"/>
                    <a:pt x="1881" y="7784"/>
                  </a:cubicBezTo>
                  <a:cubicBezTo>
                    <a:pt x="1929" y="7570"/>
                    <a:pt x="1881" y="7332"/>
                    <a:pt x="1715" y="7165"/>
                  </a:cubicBezTo>
                  <a:cubicBezTo>
                    <a:pt x="1572" y="6975"/>
                    <a:pt x="1358" y="6903"/>
                    <a:pt x="1167" y="6903"/>
                  </a:cubicBezTo>
                  <a:cubicBezTo>
                    <a:pt x="977" y="6903"/>
                    <a:pt x="857" y="6808"/>
                    <a:pt x="762" y="6665"/>
                  </a:cubicBezTo>
                  <a:cubicBezTo>
                    <a:pt x="715" y="6498"/>
                    <a:pt x="715" y="6332"/>
                    <a:pt x="834" y="6213"/>
                  </a:cubicBezTo>
                  <a:cubicBezTo>
                    <a:pt x="977" y="6022"/>
                    <a:pt x="1000" y="5784"/>
                    <a:pt x="977" y="5594"/>
                  </a:cubicBezTo>
                  <a:cubicBezTo>
                    <a:pt x="929" y="5379"/>
                    <a:pt x="762" y="5165"/>
                    <a:pt x="596" y="5070"/>
                  </a:cubicBezTo>
                  <a:cubicBezTo>
                    <a:pt x="453" y="5022"/>
                    <a:pt x="357" y="4879"/>
                    <a:pt x="357" y="4689"/>
                  </a:cubicBezTo>
                  <a:cubicBezTo>
                    <a:pt x="357" y="4522"/>
                    <a:pt x="453" y="4403"/>
                    <a:pt x="596" y="4308"/>
                  </a:cubicBezTo>
                  <a:cubicBezTo>
                    <a:pt x="810" y="4212"/>
                    <a:pt x="953" y="4046"/>
                    <a:pt x="977" y="3807"/>
                  </a:cubicBezTo>
                  <a:cubicBezTo>
                    <a:pt x="1048" y="3593"/>
                    <a:pt x="977" y="3355"/>
                    <a:pt x="834" y="3164"/>
                  </a:cubicBezTo>
                  <a:cubicBezTo>
                    <a:pt x="738" y="3045"/>
                    <a:pt x="715" y="2879"/>
                    <a:pt x="762" y="2736"/>
                  </a:cubicBezTo>
                  <a:cubicBezTo>
                    <a:pt x="834" y="2569"/>
                    <a:pt x="977" y="2474"/>
                    <a:pt x="1167" y="2474"/>
                  </a:cubicBezTo>
                  <a:cubicBezTo>
                    <a:pt x="1405" y="2474"/>
                    <a:pt x="1596" y="2402"/>
                    <a:pt x="1715" y="2212"/>
                  </a:cubicBezTo>
                  <a:cubicBezTo>
                    <a:pt x="1834" y="2045"/>
                    <a:pt x="1905" y="1807"/>
                    <a:pt x="1881" y="1593"/>
                  </a:cubicBezTo>
                  <a:cubicBezTo>
                    <a:pt x="1834" y="1450"/>
                    <a:pt x="1905" y="1259"/>
                    <a:pt x="2024" y="1188"/>
                  </a:cubicBezTo>
                  <a:cubicBezTo>
                    <a:pt x="2104" y="1124"/>
                    <a:pt x="2204" y="1093"/>
                    <a:pt x="2312" y="1093"/>
                  </a:cubicBezTo>
                  <a:cubicBezTo>
                    <a:pt x="2366" y="1093"/>
                    <a:pt x="2421" y="1101"/>
                    <a:pt x="2477" y="1116"/>
                  </a:cubicBezTo>
                  <a:cubicBezTo>
                    <a:pt x="2572" y="1164"/>
                    <a:pt x="2679" y="1188"/>
                    <a:pt x="2786" y="1188"/>
                  </a:cubicBezTo>
                  <a:cubicBezTo>
                    <a:pt x="2894" y="1188"/>
                    <a:pt x="3001" y="1164"/>
                    <a:pt x="3096" y="1116"/>
                  </a:cubicBezTo>
                  <a:cubicBezTo>
                    <a:pt x="3310" y="1021"/>
                    <a:pt x="3453" y="854"/>
                    <a:pt x="3477" y="616"/>
                  </a:cubicBezTo>
                  <a:cubicBezTo>
                    <a:pt x="3501" y="473"/>
                    <a:pt x="3620" y="354"/>
                    <a:pt x="3810" y="283"/>
                  </a:cubicBezTo>
                  <a:cubicBezTo>
                    <a:pt x="3834" y="279"/>
                    <a:pt x="3859" y="277"/>
                    <a:pt x="3885" y="277"/>
                  </a:cubicBezTo>
                  <a:cubicBezTo>
                    <a:pt x="4014" y="277"/>
                    <a:pt x="4156" y="327"/>
                    <a:pt x="4215" y="426"/>
                  </a:cubicBezTo>
                  <a:cubicBezTo>
                    <a:pt x="4382" y="616"/>
                    <a:pt x="4573" y="688"/>
                    <a:pt x="4787" y="688"/>
                  </a:cubicBezTo>
                  <a:cubicBezTo>
                    <a:pt x="5025" y="688"/>
                    <a:pt x="5239" y="616"/>
                    <a:pt x="5358" y="426"/>
                  </a:cubicBezTo>
                  <a:cubicBezTo>
                    <a:pt x="5438" y="327"/>
                    <a:pt x="5567" y="277"/>
                    <a:pt x="5690" y="277"/>
                  </a:cubicBezTo>
                  <a:close/>
                  <a:moveTo>
                    <a:pt x="4772" y="8999"/>
                  </a:moveTo>
                  <a:cubicBezTo>
                    <a:pt x="4906" y="8999"/>
                    <a:pt x="5037" y="9070"/>
                    <a:pt x="5144" y="9213"/>
                  </a:cubicBezTo>
                  <a:lnTo>
                    <a:pt x="5144" y="10237"/>
                  </a:lnTo>
                  <a:lnTo>
                    <a:pt x="5025" y="10190"/>
                  </a:lnTo>
                  <a:cubicBezTo>
                    <a:pt x="4942" y="10166"/>
                    <a:pt x="4852" y="10154"/>
                    <a:pt x="4763" y="10154"/>
                  </a:cubicBezTo>
                  <a:cubicBezTo>
                    <a:pt x="4674" y="10154"/>
                    <a:pt x="4584" y="10166"/>
                    <a:pt x="4501" y="10190"/>
                  </a:cubicBezTo>
                  <a:lnTo>
                    <a:pt x="4382" y="10237"/>
                  </a:lnTo>
                  <a:lnTo>
                    <a:pt x="4382" y="9213"/>
                  </a:lnTo>
                  <a:cubicBezTo>
                    <a:pt x="4501" y="9070"/>
                    <a:pt x="4638" y="8999"/>
                    <a:pt x="4772" y="8999"/>
                  </a:cubicBezTo>
                  <a:close/>
                  <a:moveTo>
                    <a:pt x="3072" y="8713"/>
                  </a:moveTo>
                  <a:cubicBezTo>
                    <a:pt x="3096" y="8737"/>
                    <a:pt x="3120" y="8785"/>
                    <a:pt x="3120" y="8832"/>
                  </a:cubicBezTo>
                  <a:cubicBezTo>
                    <a:pt x="3199" y="9150"/>
                    <a:pt x="3494" y="9385"/>
                    <a:pt x="3825" y="9385"/>
                  </a:cubicBezTo>
                  <a:cubicBezTo>
                    <a:pt x="3891" y="9385"/>
                    <a:pt x="3958" y="9376"/>
                    <a:pt x="4025" y="9356"/>
                  </a:cubicBezTo>
                  <a:lnTo>
                    <a:pt x="4025" y="10285"/>
                  </a:lnTo>
                  <a:lnTo>
                    <a:pt x="3334" y="10547"/>
                  </a:lnTo>
                  <a:cubicBezTo>
                    <a:pt x="3312" y="10562"/>
                    <a:pt x="3292" y="10567"/>
                    <a:pt x="3273" y="10567"/>
                  </a:cubicBezTo>
                  <a:cubicBezTo>
                    <a:pt x="3231" y="10567"/>
                    <a:pt x="3193" y="10540"/>
                    <a:pt x="3144" y="10523"/>
                  </a:cubicBezTo>
                  <a:cubicBezTo>
                    <a:pt x="3096" y="10499"/>
                    <a:pt x="3072" y="10404"/>
                    <a:pt x="3072" y="10333"/>
                  </a:cubicBezTo>
                  <a:lnTo>
                    <a:pt x="3072" y="8713"/>
                  </a:lnTo>
                  <a:close/>
                  <a:moveTo>
                    <a:pt x="6430" y="8737"/>
                  </a:moveTo>
                  <a:lnTo>
                    <a:pt x="6430" y="10380"/>
                  </a:lnTo>
                  <a:cubicBezTo>
                    <a:pt x="6430" y="10428"/>
                    <a:pt x="6406" y="10499"/>
                    <a:pt x="6335" y="10523"/>
                  </a:cubicBezTo>
                  <a:cubicBezTo>
                    <a:pt x="6286" y="10540"/>
                    <a:pt x="6248" y="10567"/>
                    <a:pt x="6213" y="10567"/>
                  </a:cubicBezTo>
                  <a:cubicBezTo>
                    <a:pt x="6198" y="10567"/>
                    <a:pt x="6183" y="10562"/>
                    <a:pt x="6168" y="10547"/>
                  </a:cubicBezTo>
                  <a:lnTo>
                    <a:pt x="5477" y="10356"/>
                  </a:lnTo>
                  <a:lnTo>
                    <a:pt x="5477" y="9404"/>
                  </a:lnTo>
                  <a:cubicBezTo>
                    <a:pt x="5533" y="9422"/>
                    <a:pt x="5592" y="9431"/>
                    <a:pt x="5652" y="9431"/>
                  </a:cubicBezTo>
                  <a:cubicBezTo>
                    <a:pt x="5973" y="9431"/>
                    <a:pt x="6318" y="9178"/>
                    <a:pt x="6359" y="8856"/>
                  </a:cubicBezTo>
                  <a:cubicBezTo>
                    <a:pt x="6359" y="8808"/>
                    <a:pt x="6406" y="8761"/>
                    <a:pt x="6430" y="8737"/>
                  </a:cubicBezTo>
                  <a:close/>
                  <a:moveTo>
                    <a:pt x="3848" y="0"/>
                  </a:moveTo>
                  <a:cubicBezTo>
                    <a:pt x="3796" y="0"/>
                    <a:pt x="3743" y="7"/>
                    <a:pt x="3691" y="21"/>
                  </a:cubicBezTo>
                  <a:cubicBezTo>
                    <a:pt x="3382" y="69"/>
                    <a:pt x="3167" y="307"/>
                    <a:pt x="3120" y="616"/>
                  </a:cubicBezTo>
                  <a:lnTo>
                    <a:pt x="3120" y="640"/>
                  </a:lnTo>
                  <a:cubicBezTo>
                    <a:pt x="3035" y="810"/>
                    <a:pt x="2889" y="895"/>
                    <a:pt x="2735" y="895"/>
                  </a:cubicBezTo>
                  <a:cubicBezTo>
                    <a:pt x="2673" y="895"/>
                    <a:pt x="2610" y="882"/>
                    <a:pt x="2548" y="854"/>
                  </a:cubicBezTo>
                  <a:cubicBezTo>
                    <a:pt x="2443" y="806"/>
                    <a:pt x="2333" y="782"/>
                    <a:pt x="2226" y="782"/>
                  </a:cubicBezTo>
                  <a:cubicBezTo>
                    <a:pt x="2068" y="782"/>
                    <a:pt x="1914" y="836"/>
                    <a:pt x="1786" y="950"/>
                  </a:cubicBezTo>
                  <a:cubicBezTo>
                    <a:pt x="1548" y="1116"/>
                    <a:pt x="1453" y="1450"/>
                    <a:pt x="1548" y="1712"/>
                  </a:cubicBezTo>
                  <a:lnTo>
                    <a:pt x="1548" y="1736"/>
                  </a:lnTo>
                  <a:cubicBezTo>
                    <a:pt x="1500" y="2021"/>
                    <a:pt x="1334" y="2164"/>
                    <a:pt x="1119" y="2164"/>
                  </a:cubicBezTo>
                  <a:cubicBezTo>
                    <a:pt x="834" y="2164"/>
                    <a:pt x="596" y="2307"/>
                    <a:pt x="476" y="2569"/>
                  </a:cubicBezTo>
                  <a:cubicBezTo>
                    <a:pt x="357" y="2855"/>
                    <a:pt x="381" y="3164"/>
                    <a:pt x="596" y="3379"/>
                  </a:cubicBezTo>
                  <a:lnTo>
                    <a:pt x="619" y="3403"/>
                  </a:lnTo>
                  <a:cubicBezTo>
                    <a:pt x="715" y="3641"/>
                    <a:pt x="619" y="3879"/>
                    <a:pt x="405" y="3974"/>
                  </a:cubicBezTo>
                  <a:cubicBezTo>
                    <a:pt x="143" y="4093"/>
                    <a:pt x="0" y="4355"/>
                    <a:pt x="0" y="4641"/>
                  </a:cubicBezTo>
                  <a:cubicBezTo>
                    <a:pt x="0" y="4927"/>
                    <a:pt x="167" y="5189"/>
                    <a:pt x="429" y="5308"/>
                  </a:cubicBezTo>
                  <a:cubicBezTo>
                    <a:pt x="429" y="5308"/>
                    <a:pt x="476" y="5308"/>
                    <a:pt x="476" y="5355"/>
                  </a:cubicBezTo>
                  <a:cubicBezTo>
                    <a:pt x="643" y="5522"/>
                    <a:pt x="691" y="5760"/>
                    <a:pt x="524" y="5951"/>
                  </a:cubicBezTo>
                  <a:cubicBezTo>
                    <a:pt x="357" y="6189"/>
                    <a:pt x="310" y="6475"/>
                    <a:pt x="453" y="6713"/>
                  </a:cubicBezTo>
                  <a:cubicBezTo>
                    <a:pt x="565" y="6960"/>
                    <a:pt x="826" y="7143"/>
                    <a:pt x="1115" y="7143"/>
                  </a:cubicBezTo>
                  <a:cubicBezTo>
                    <a:pt x="1132" y="7143"/>
                    <a:pt x="1150" y="7143"/>
                    <a:pt x="1167" y="7141"/>
                  </a:cubicBezTo>
                  <a:lnTo>
                    <a:pt x="1191" y="7141"/>
                  </a:lnTo>
                  <a:cubicBezTo>
                    <a:pt x="1429" y="7189"/>
                    <a:pt x="1548" y="7427"/>
                    <a:pt x="1524" y="7642"/>
                  </a:cubicBezTo>
                  <a:cubicBezTo>
                    <a:pt x="1453" y="7904"/>
                    <a:pt x="1548" y="8213"/>
                    <a:pt x="1786" y="8380"/>
                  </a:cubicBezTo>
                  <a:cubicBezTo>
                    <a:pt x="1914" y="8494"/>
                    <a:pt x="2076" y="8548"/>
                    <a:pt x="2236" y="8548"/>
                  </a:cubicBezTo>
                  <a:cubicBezTo>
                    <a:pt x="2345" y="8548"/>
                    <a:pt x="2452" y="8523"/>
                    <a:pt x="2548" y="8475"/>
                  </a:cubicBezTo>
                  <a:cubicBezTo>
                    <a:pt x="2598" y="8459"/>
                    <a:pt x="2658" y="8431"/>
                    <a:pt x="2707" y="8431"/>
                  </a:cubicBezTo>
                  <a:cubicBezTo>
                    <a:pt x="2728" y="8431"/>
                    <a:pt x="2748" y="8436"/>
                    <a:pt x="2763" y="8451"/>
                  </a:cubicBezTo>
                  <a:lnTo>
                    <a:pt x="2763" y="10380"/>
                  </a:lnTo>
                  <a:lnTo>
                    <a:pt x="2763" y="10428"/>
                  </a:lnTo>
                  <a:cubicBezTo>
                    <a:pt x="2859" y="10679"/>
                    <a:pt x="3082" y="10805"/>
                    <a:pt x="3302" y="10805"/>
                  </a:cubicBezTo>
                  <a:cubicBezTo>
                    <a:pt x="3353" y="10805"/>
                    <a:pt x="3404" y="10798"/>
                    <a:pt x="3453" y="10785"/>
                  </a:cubicBezTo>
                  <a:lnTo>
                    <a:pt x="4573" y="10428"/>
                  </a:lnTo>
                  <a:cubicBezTo>
                    <a:pt x="4632" y="10416"/>
                    <a:pt x="4692" y="10410"/>
                    <a:pt x="4748" y="10410"/>
                  </a:cubicBezTo>
                  <a:cubicBezTo>
                    <a:pt x="4805" y="10410"/>
                    <a:pt x="4858" y="10416"/>
                    <a:pt x="4906" y="10428"/>
                  </a:cubicBezTo>
                  <a:lnTo>
                    <a:pt x="6049" y="10785"/>
                  </a:lnTo>
                  <a:cubicBezTo>
                    <a:pt x="6097" y="10833"/>
                    <a:pt x="6168" y="10833"/>
                    <a:pt x="6192" y="10833"/>
                  </a:cubicBezTo>
                  <a:cubicBezTo>
                    <a:pt x="6406" y="10833"/>
                    <a:pt x="6597" y="10714"/>
                    <a:pt x="6692" y="10475"/>
                  </a:cubicBezTo>
                  <a:lnTo>
                    <a:pt x="6692" y="10404"/>
                  </a:lnTo>
                  <a:lnTo>
                    <a:pt x="6692" y="8499"/>
                  </a:lnTo>
                  <a:cubicBezTo>
                    <a:pt x="6763" y="8499"/>
                    <a:pt x="6835" y="8499"/>
                    <a:pt x="6906" y="8523"/>
                  </a:cubicBezTo>
                  <a:cubicBezTo>
                    <a:pt x="7015" y="8572"/>
                    <a:pt x="7133" y="8597"/>
                    <a:pt x="7247" y="8597"/>
                  </a:cubicBezTo>
                  <a:cubicBezTo>
                    <a:pt x="7406" y="8597"/>
                    <a:pt x="7557" y="8548"/>
                    <a:pt x="7668" y="8451"/>
                  </a:cubicBezTo>
                  <a:cubicBezTo>
                    <a:pt x="7907" y="8261"/>
                    <a:pt x="8002" y="7927"/>
                    <a:pt x="7907" y="7665"/>
                  </a:cubicBezTo>
                  <a:lnTo>
                    <a:pt x="7907" y="7642"/>
                  </a:lnTo>
                  <a:cubicBezTo>
                    <a:pt x="7954" y="7380"/>
                    <a:pt x="8121" y="7213"/>
                    <a:pt x="8335" y="7213"/>
                  </a:cubicBezTo>
                  <a:cubicBezTo>
                    <a:pt x="8621" y="7213"/>
                    <a:pt x="8859" y="7070"/>
                    <a:pt x="8978" y="6808"/>
                  </a:cubicBezTo>
                  <a:cubicBezTo>
                    <a:pt x="9097" y="6546"/>
                    <a:pt x="9073" y="6213"/>
                    <a:pt x="8859" y="5998"/>
                  </a:cubicBezTo>
                  <a:lnTo>
                    <a:pt x="8835" y="5975"/>
                  </a:lnTo>
                  <a:cubicBezTo>
                    <a:pt x="8835" y="5713"/>
                    <a:pt x="8931" y="5474"/>
                    <a:pt x="9145" y="5379"/>
                  </a:cubicBezTo>
                  <a:cubicBezTo>
                    <a:pt x="9407" y="5260"/>
                    <a:pt x="9550" y="4998"/>
                    <a:pt x="9550" y="4712"/>
                  </a:cubicBezTo>
                  <a:cubicBezTo>
                    <a:pt x="9550" y="4427"/>
                    <a:pt x="9383" y="4165"/>
                    <a:pt x="9097" y="4046"/>
                  </a:cubicBezTo>
                  <a:cubicBezTo>
                    <a:pt x="9097" y="4046"/>
                    <a:pt x="9073" y="4046"/>
                    <a:pt x="9073" y="3998"/>
                  </a:cubicBezTo>
                  <a:cubicBezTo>
                    <a:pt x="8907" y="3831"/>
                    <a:pt x="8859" y="3593"/>
                    <a:pt x="9026" y="3403"/>
                  </a:cubicBezTo>
                  <a:cubicBezTo>
                    <a:pt x="9193" y="3164"/>
                    <a:pt x="9216" y="2879"/>
                    <a:pt x="9097" y="2641"/>
                  </a:cubicBezTo>
                  <a:cubicBezTo>
                    <a:pt x="8985" y="2393"/>
                    <a:pt x="8724" y="2210"/>
                    <a:pt x="8435" y="2210"/>
                  </a:cubicBezTo>
                  <a:cubicBezTo>
                    <a:pt x="8418" y="2210"/>
                    <a:pt x="8400" y="2211"/>
                    <a:pt x="8383" y="2212"/>
                  </a:cubicBezTo>
                  <a:lnTo>
                    <a:pt x="8359" y="2212"/>
                  </a:lnTo>
                  <a:cubicBezTo>
                    <a:pt x="8121" y="2164"/>
                    <a:pt x="8002" y="1926"/>
                    <a:pt x="8026" y="1712"/>
                  </a:cubicBezTo>
                  <a:cubicBezTo>
                    <a:pt x="8097" y="1450"/>
                    <a:pt x="8002" y="1140"/>
                    <a:pt x="7764" y="974"/>
                  </a:cubicBezTo>
                  <a:cubicBezTo>
                    <a:pt x="7628" y="865"/>
                    <a:pt x="7460" y="810"/>
                    <a:pt x="7293" y="810"/>
                  </a:cubicBezTo>
                  <a:cubicBezTo>
                    <a:pt x="7168" y="810"/>
                    <a:pt x="7042" y="841"/>
                    <a:pt x="6930" y="902"/>
                  </a:cubicBezTo>
                  <a:lnTo>
                    <a:pt x="6906" y="902"/>
                  </a:lnTo>
                  <a:cubicBezTo>
                    <a:pt x="6876" y="908"/>
                    <a:pt x="6846" y="910"/>
                    <a:pt x="6817" y="910"/>
                  </a:cubicBezTo>
                  <a:cubicBezTo>
                    <a:pt x="6601" y="910"/>
                    <a:pt x="6445" y="761"/>
                    <a:pt x="6382" y="593"/>
                  </a:cubicBezTo>
                  <a:cubicBezTo>
                    <a:pt x="6335" y="307"/>
                    <a:pt x="6120" y="92"/>
                    <a:pt x="5835" y="21"/>
                  </a:cubicBezTo>
                  <a:cubicBezTo>
                    <a:pt x="5774" y="7"/>
                    <a:pt x="5715" y="0"/>
                    <a:pt x="5657" y="0"/>
                  </a:cubicBezTo>
                  <a:cubicBezTo>
                    <a:pt x="5417" y="0"/>
                    <a:pt x="5202" y="115"/>
                    <a:pt x="5049" y="307"/>
                  </a:cubicBezTo>
                  <a:lnTo>
                    <a:pt x="5025" y="354"/>
                  </a:lnTo>
                  <a:cubicBezTo>
                    <a:pt x="4943" y="409"/>
                    <a:pt x="4858" y="432"/>
                    <a:pt x="4776" y="432"/>
                  </a:cubicBezTo>
                  <a:cubicBezTo>
                    <a:pt x="4643" y="432"/>
                    <a:pt x="4518" y="371"/>
                    <a:pt x="4430" y="283"/>
                  </a:cubicBezTo>
                  <a:cubicBezTo>
                    <a:pt x="4277" y="111"/>
                    <a:pt x="4062" y="0"/>
                    <a:pt x="3848" y="0"/>
                  </a:cubicBezTo>
                  <a:close/>
                </a:path>
              </a:pathLst>
            </a:custGeom>
            <a:solidFill>
              <a:schemeClr val="lt1"/>
            </a:solidFill>
            <a:ln w="0">
              <a:noFill/>
            </a:ln>
          </p:spPr>
          <p:style>
            <a:lnRef idx="0"/>
            <a:fillRef idx="0"/>
            <a:effectRef idx="0"/>
            <a:fontRef idx="minor"/>
          </p:style>
        </p:sp>
      </p:grpSp>
      <p:grpSp>
        <p:nvGrpSpPr>
          <p:cNvPr id="2086" name="Google Shape;14225;p79"/>
          <p:cNvGrpSpPr/>
          <p:nvPr/>
        </p:nvGrpSpPr>
        <p:grpSpPr>
          <a:xfrm>
            <a:off x="7188120" y="1731240"/>
            <a:ext cx="404280" cy="466200"/>
            <a:chOff x="7188120" y="1731240"/>
            <a:chExt cx="404280" cy="466200"/>
          </a:xfrm>
        </p:grpSpPr>
        <p:sp>
          <p:nvSpPr>
            <p:cNvPr id="2087" name="Google Shape;14226;p79"/>
            <p:cNvSpPr/>
            <p:nvPr/>
          </p:nvSpPr>
          <p:spPr>
            <a:xfrm>
              <a:off x="7197480" y="2050560"/>
              <a:ext cx="122760" cy="126720"/>
            </a:xfrm>
            <a:custGeom>
              <a:avLst/>
              <a:gdLst/>
              <a:ahLst/>
              <a:rect l="l" t="t" r="r" b="b"/>
              <a:pathLst>
                <a:path w="3750" h="3738">
                  <a:moveTo>
                    <a:pt x="2280" y="0"/>
                  </a:moveTo>
                  <a:lnTo>
                    <a:pt x="0" y="2280"/>
                  </a:lnTo>
                  <a:lnTo>
                    <a:pt x="1384" y="3673"/>
                  </a:lnTo>
                  <a:cubicBezTo>
                    <a:pt x="1427" y="3716"/>
                    <a:pt x="1484" y="3737"/>
                    <a:pt x="1541" y="3737"/>
                  </a:cubicBezTo>
                  <a:cubicBezTo>
                    <a:pt x="1598" y="3737"/>
                    <a:pt x="1656" y="3716"/>
                    <a:pt x="1698" y="3673"/>
                  </a:cubicBezTo>
                  <a:lnTo>
                    <a:pt x="1842" y="3530"/>
                  </a:lnTo>
                  <a:cubicBezTo>
                    <a:pt x="1927" y="3435"/>
                    <a:pt x="1927" y="3301"/>
                    <a:pt x="1842" y="3215"/>
                  </a:cubicBezTo>
                  <a:lnTo>
                    <a:pt x="1574" y="2948"/>
                  </a:lnTo>
                  <a:cubicBezTo>
                    <a:pt x="1489" y="2862"/>
                    <a:pt x="1489" y="2719"/>
                    <a:pt x="1574" y="2633"/>
                  </a:cubicBezTo>
                  <a:lnTo>
                    <a:pt x="1718" y="2490"/>
                  </a:lnTo>
                  <a:cubicBezTo>
                    <a:pt x="1760" y="2447"/>
                    <a:pt x="1815" y="2426"/>
                    <a:pt x="1871" y="2426"/>
                  </a:cubicBezTo>
                  <a:cubicBezTo>
                    <a:pt x="1927" y="2426"/>
                    <a:pt x="1985" y="2447"/>
                    <a:pt x="2032" y="2490"/>
                  </a:cubicBezTo>
                  <a:lnTo>
                    <a:pt x="2299" y="2757"/>
                  </a:lnTo>
                  <a:cubicBezTo>
                    <a:pt x="2342" y="2800"/>
                    <a:pt x="2397" y="2822"/>
                    <a:pt x="2452" y="2822"/>
                  </a:cubicBezTo>
                  <a:cubicBezTo>
                    <a:pt x="2507" y="2822"/>
                    <a:pt x="2562" y="2800"/>
                    <a:pt x="2605" y="2757"/>
                  </a:cubicBezTo>
                  <a:lnTo>
                    <a:pt x="2757" y="2614"/>
                  </a:lnTo>
                  <a:cubicBezTo>
                    <a:pt x="2843" y="2528"/>
                    <a:pt x="2843" y="2385"/>
                    <a:pt x="2757" y="2299"/>
                  </a:cubicBezTo>
                  <a:lnTo>
                    <a:pt x="2481" y="2032"/>
                  </a:lnTo>
                  <a:cubicBezTo>
                    <a:pt x="2395" y="1946"/>
                    <a:pt x="2395" y="1803"/>
                    <a:pt x="2481" y="1717"/>
                  </a:cubicBezTo>
                  <a:lnTo>
                    <a:pt x="2624" y="1574"/>
                  </a:lnTo>
                  <a:cubicBezTo>
                    <a:pt x="2667" y="1531"/>
                    <a:pt x="2724" y="1510"/>
                    <a:pt x="2781" y="1510"/>
                  </a:cubicBezTo>
                  <a:cubicBezTo>
                    <a:pt x="2838" y="1510"/>
                    <a:pt x="2896" y="1531"/>
                    <a:pt x="2939" y="1574"/>
                  </a:cubicBezTo>
                  <a:lnTo>
                    <a:pt x="3206" y="1851"/>
                  </a:lnTo>
                  <a:cubicBezTo>
                    <a:pt x="3249" y="1894"/>
                    <a:pt x="3306" y="1915"/>
                    <a:pt x="3363" y="1915"/>
                  </a:cubicBezTo>
                  <a:cubicBezTo>
                    <a:pt x="3420" y="1915"/>
                    <a:pt x="3478" y="1894"/>
                    <a:pt x="3521" y="1851"/>
                  </a:cubicBezTo>
                  <a:lnTo>
                    <a:pt x="3664" y="1698"/>
                  </a:lnTo>
                  <a:cubicBezTo>
                    <a:pt x="3750" y="1612"/>
                    <a:pt x="3750" y="1479"/>
                    <a:pt x="3664" y="1393"/>
                  </a:cubicBezTo>
                  <a:lnTo>
                    <a:pt x="2280" y="0"/>
                  </a:lnTo>
                  <a:close/>
                </a:path>
              </a:pathLst>
            </a:custGeom>
            <a:solidFill>
              <a:srgbClr val="9cacba"/>
            </a:solidFill>
            <a:ln w="0">
              <a:noFill/>
            </a:ln>
          </p:spPr>
          <p:style>
            <a:lnRef idx="0"/>
            <a:fillRef idx="0"/>
            <a:effectRef idx="0"/>
            <a:fontRef idx="minor"/>
          </p:style>
        </p:sp>
        <p:sp>
          <p:nvSpPr>
            <p:cNvPr id="2088" name="Google Shape;14227;p79"/>
            <p:cNvSpPr/>
            <p:nvPr/>
          </p:nvSpPr>
          <p:spPr>
            <a:xfrm>
              <a:off x="7361280" y="1974600"/>
              <a:ext cx="213840" cy="222840"/>
            </a:xfrm>
            <a:custGeom>
              <a:avLst/>
              <a:gdLst/>
              <a:ahLst/>
              <a:rect l="l" t="t" r="r" b="b"/>
              <a:pathLst>
                <a:path w="6527" h="6558">
                  <a:moveTo>
                    <a:pt x="2243" y="0"/>
                  </a:moveTo>
                  <a:cubicBezTo>
                    <a:pt x="2165" y="0"/>
                    <a:pt x="2090" y="46"/>
                    <a:pt x="2061" y="127"/>
                  </a:cubicBezTo>
                  <a:lnTo>
                    <a:pt x="1613" y="1368"/>
                  </a:lnTo>
                  <a:cubicBezTo>
                    <a:pt x="554" y="1950"/>
                    <a:pt x="1" y="3142"/>
                    <a:pt x="239" y="4325"/>
                  </a:cubicBezTo>
                  <a:cubicBezTo>
                    <a:pt x="516" y="5729"/>
                    <a:pt x="1726" y="6558"/>
                    <a:pt x="2966" y="6558"/>
                  </a:cubicBezTo>
                  <a:cubicBezTo>
                    <a:pt x="3690" y="6558"/>
                    <a:pt x="4424" y="6276"/>
                    <a:pt x="4990" y="5661"/>
                  </a:cubicBezTo>
                  <a:cubicBezTo>
                    <a:pt x="6526" y="4001"/>
                    <a:pt x="5524" y="1291"/>
                    <a:pt x="3273" y="1034"/>
                  </a:cubicBezTo>
                  <a:lnTo>
                    <a:pt x="2386" y="61"/>
                  </a:lnTo>
                  <a:cubicBezTo>
                    <a:pt x="2345" y="19"/>
                    <a:pt x="2293" y="0"/>
                    <a:pt x="2243" y="0"/>
                  </a:cubicBezTo>
                  <a:close/>
                </a:path>
              </a:pathLst>
            </a:custGeom>
            <a:solidFill>
              <a:srgbClr val="e9eef1"/>
            </a:solidFill>
            <a:ln w="0">
              <a:noFill/>
            </a:ln>
          </p:spPr>
          <p:style>
            <a:lnRef idx="0"/>
            <a:fillRef idx="0"/>
            <a:effectRef idx="0"/>
            <a:fontRef idx="minor"/>
          </p:style>
        </p:sp>
        <p:sp>
          <p:nvSpPr>
            <p:cNvPr id="2089" name="Google Shape;14228;p79"/>
            <p:cNvSpPr/>
            <p:nvPr/>
          </p:nvSpPr>
          <p:spPr>
            <a:xfrm>
              <a:off x="7434720" y="2040840"/>
              <a:ext cx="45000" cy="51120"/>
            </a:xfrm>
            <a:custGeom>
              <a:avLst/>
              <a:gdLst/>
              <a:ahLst/>
              <a:rect l="l" t="t" r="r" b="b"/>
              <a:pathLst>
                <a:path w="1384" h="1517">
                  <a:moveTo>
                    <a:pt x="697" y="0"/>
                  </a:moveTo>
                  <a:cubicBezTo>
                    <a:pt x="306" y="0"/>
                    <a:pt x="1" y="315"/>
                    <a:pt x="1" y="696"/>
                  </a:cubicBezTo>
                  <a:lnTo>
                    <a:pt x="1" y="1307"/>
                  </a:lnTo>
                  <a:cubicBezTo>
                    <a:pt x="1" y="1421"/>
                    <a:pt x="87" y="1517"/>
                    <a:pt x="211" y="1517"/>
                  </a:cubicBezTo>
                  <a:cubicBezTo>
                    <a:pt x="315" y="1517"/>
                    <a:pt x="411" y="1421"/>
                    <a:pt x="411" y="1307"/>
                  </a:cubicBezTo>
                  <a:lnTo>
                    <a:pt x="411" y="696"/>
                  </a:lnTo>
                  <a:cubicBezTo>
                    <a:pt x="411" y="510"/>
                    <a:pt x="552" y="417"/>
                    <a:pt x="692" y="417"/>
                  </a:cubicBezTo>
                  <a:cubicBezTo>
                    <a:pt x="833" y="417"/>
                    <a:pt x="974" y="510"/>
                    <a:pt x="974" y="696"/>
                  </a:cubicBezTo>
                  <a:cubicBezTo>
                    <a:pt x="983" y="825"/>
                    <a:pt x="1081" y="890"/>
                    <a:pt x="1179" y="890"/>
                  </a:cubicBezTo>
                  <a:cubicBezTo>
                    <a:pt x="1277" y="890"/>
                    <a:pt x="1374" y="825"/>
                    <a:pt x="1384" y="696"/>
                  </a:cubicBezTo>
                  <a:cubicBezTo>
                    <a:pt x="1384" y="315"/>
                    <a:pt x="1079" y="0"/>
                    <a:pt x="697" y="0"/>
                  </a:cubicBezTo>
                  <a:close/>
                </a:path>
              </a:pathLst>
            </a:custGeom>
            <a:solidFill>
              <a:srgbClr val="9cacba"/>
            </a:solidFill>
            <a:ln w="0">
              <a:noFill/>
            </a:ln>
          </p:spPr>
          <p:style>
            <a:lnRef idx="0"/>
            <a:fillRef idx="0"/>
            <a:effectRef idx="0"/>
            <a:fontRef idx="minor"/>
          </p:style>
        </p:sp>
        <p:sp>
          <p:nvSpPr>
            <p:cNvPr id="2090" name="Google Shape;14229;p79"/>
            <p:cNvSpPr/>
            <p:nvPr/>
          </p:nvSpPr>
          <p:spPr>
            <a:xfrm>
              <a:off x="7421400" y="2085480"/>
              <a:ext cx="71640" cy="53280"/>
            </a:xfrm>
            <a:custGeom>
              <a:avLst/>
              <a:gdLst/>
              <a:ahLst/>
              <a:rect l="l" t="t" r="r" b="b"/>
              <a:pathLst>
                <a:path w="2195" h="1575">
                  <a:moveTo>
                    <a:pt x="229" y="1"/>
                  </a:moveTo>
                  <a:cubicBezTo>
                    <a:pt x="105" y="1"/>
                    <a:pt x="0" y="96"/>
                    <a:pt x="0" y="220"/>
                  </a:cubicBezTo>
                  <a:lnTo>
                    <a:pt x="0" y="1346"/>
                  </a:lnTo>
                  <a:cubicBezTo>
                    <a:pt x="0" y="1470"/>
                    <a:pt x="105" y="1575"/>
                    <a:pt x="229" y="1575"/>
                  </a:cubicBezTo>
                  <a:lnTo>
                    <a:pt x="1975" y="1575"/>
                  </a:lnTo>
                  <a:cubicBezTo>
                    <a:pt x="2099" y="1565"/>
                    <a:pt x="2195" y="1470"/>
                    <a:pt x="2195" y="1346"/>
                  </a:cubicBezTo>
                  <a:lnTo>
                    <a:pt x="2195" y="220"/>
                  </a:lnTo>
                  <a:cubicBezTo>
                    <a:pt x="2195" y="96"/>
                    <a:pt x="2090" y="1"/>
                    <a:pt x="1975" y="1"/>
                  </a:cubicBezTo>
                  <a:close/>
                </a:path>
              </a:pathLst>
            </a:custGeom>
            <a:solidFill>
              <a:srgbClr val="becbd5"/>
            </a:solidFill>
            <a:ln w="0">
              <a:noFill/>
            </a:ln>
          </p:spPr>
          <p:style>
            <a:lnRef idx="0"/>
            <a:fillRef idx="0"/>
            <a:effectRef idx="0"/>
            <a:fontRef idx="minor"/>
          </p:style>
        </p:sp>
        <p:sp>
          <p:nvSpPr>
            <p:cNvPr id="2091" name="Google Shape;14230;p79"/>
            <p:cNvSpPr/>
            <p:nvPr/>
          </p:nvSpPr>
          <p:spPr>
            <a:xfrm>
              <a:off x="7188120" y="1877400"/>
              <a:ext cx="250560" cy="262440"/>
            </a:xfrm>
            <a:custGeom>
              <a:avLst/>
              <a:gdLst/>
              <a:ahLst/>
              <a:rect l="l" t="t" r="r" b="b"/>
              <a:pathLst>
                <a:path w="7652" h="7719">
                  <a:moveTo>
                    <a:pt x="6955" y="0"/>
                  </a:moveTo>
                  <a:lnTo>
                    <a:pt x="86" y="6860"/>
                  </a:lnTo>
                  <a:cubicBezTo>
                    <a:pt x="0" y="6945"/>
                    <a:pt x="0" y="7089"/>
                    <a:pt x="86" y="7174"/>
                  </a:cubicBezTo>
                  <a:lnTo>
                    <a:pt x="630" y="7718"/>
                  </a:lnTo>
                  <a:lnTo>
                    <a:pt x="7651" y="697"/>
                  </a:lnTo>
                  <a:lnTo>
                    <a:pt x="6955" y="0"/>
                  </a:lnTo>
                  <a:close/>
                </a:path>
              </a:pathLst>
            </a:custGeom>
            <a:solidFill>
              <a:srgbClr val="a4b7c5"/>
            </a:solidFill>
            <a:ln w="0">
              <a:noFill/>
            </a:ln>
          </p:spPr>
          <p:style>
            <a:lnRef idx="0"/>
            <a:fillRef idx="0"/>
            <a:effectRef idx="0"/>
            <a:fontRef idx="minor"/>
          </p:style>
        </p:sp>
        <p:sp>
          <p:nvSpPr>
            <p:cNvPr id="2092" name="Google Shape;14231;p79"/>
            <p:cNvSpPr/>
            <p:nvPr/>
          </p:nvSpPr>
          <p:spPr>
            <a:xfrm>
              <a:off x="7393680" y="1881720"/>
              <a:ext cx="41040" cy="42480"/>
            </a:xfrm>
            <a:custGeom>
              <a:avLst/>
              <a:gdLst/>
              <a:ahLst/>
              <a:rect l="l" t="t" r="r" b="b"/>
              <a:pathLst>
                <a:path w="1261" h="1260">
                  <a:moveTo>
                    <a:pt x="554" y="0"/>
                  </a:moveTo>
                  <a:lnTo>
                    <a:pt x="1" y="554"/>
                  </a:lnTo>
                  <a:cubicBezTo>
                    <a:pt x="211" y="811"/>
                    <a:pt x="449" y="1040"/>
                    <a:pt x="707" y="1260"/>
                  </a:cubicBezTo>
                  <a:lnTo>
                    <a:pt x="1260" y="706"/>
                  </a:lnTo>
                  <a:lnTo>
                    <a:pt x="554" y="0"/>
                  </a:lnTo>
                  <a:close/>
                </a:path>
              </a:pathLst>
            </a:custGeom>
            <a:solidFill>
              <a:srgbClr val="9cacba"/>
            </a:solidFill>
            <a:ln w="0">
              <a:noFill/>
            </a:ln>
          </p:spPr>
          <p:style>
            <a:lnRef idx="0"/>
            <a:fillRef idx="0"/>
            <a:effectRef idx="0"/>
            <a:fontRef idx="minor"/>
          </p:style>
        </p:sp>
        <p:sp>
          <p:nvSpPr>
            <p:cNvPr id="2093" name="Google Shape;14232;p79"/>
            <p:cNvSpPr/>
            <p:nvPr/>
          </p:nvSpPr>
          <p:spPr>
            <a:xfrm>
              <a:off x="7368120" y="1731240"/>
              <a:ext cx="224280" cy="206280"/>
            </a:xfrm>
            <a:custGeom>
              <a:avLst/>
              <a:gdLst/>
              <a:ahLst/>
              <a:rect l="l" t="t" r="r" b="b"/>
              <a:pathLst>
                <a:path w="6851" h="6072">
                  <a:moveTo>
                    <a:pt x="2872" y="825"/>
                  </a:moveTo>
                  <a:cubicBezTo>
                    <a:pt x="3511" y="825"/>
                    <a:pt x="4219" y="1121"/>
                    <a:pt x="4780" y="1683"/>
                  </a:cubicBezTo>
                  <a:cubicBezTo>
                    <a:pt x="5744" y="2646"/>
                    <a:pt x="5925" y="4029"/>
                    <a:pt x="5171" y="4783"/>
                  </a:cubicBezTo>
                  <a:cubicBezTo>
                    <a:pt x="4860" y="5094"/>
                    <a:pt x="4437" y="5245"/>
                    <a:pt x="3979" y="5245"/>
                  </a:cubicBezTo>
                  <a:cubicBezTo>
                    <a:pt x="3342" y="5245"/>
                    <a:pt x="2637" y="4953"/>
                    <a:pt x="2071" y="4392"/>
                  </a:cubicBezTo>
                  <a:cubicBezTo>
                    <a:pt x="1107" y="3428"/>
                    <a:pt x="936" y="2035"/>
                    <a:pt x="1680" y="1291"/>
                  </a:cubicBezTo>
                  <a:cubicBezTo>
                    <a:pt x="1990" y="977"/>
                    <a:pt x="2414" y="825"/>
                    <a:pt x="2872" y="825"/>
                  </a:cubicBezTo>
                  <a:close/>
                  <a:moveTo>
                    <a:pt x="2665" y="1"/>
                  </a:moveTo>
                  <a:cubicBezTo>
                    <a:pt x="2037" y="1"/>
                    <a:pt x="1457" y="207"/>
                    <a:pt x="1031" y="633"/>
                  </a:cubicBezTo>
                  <a:cubicBezTo>
                    <a:pt x="1" y="1663"/>
                    <a:pt x="239" y="3571"/>
                    <a:pt x="1565" y="4897"/>
                  </a:cubicBezTo>
                  <a:cubicBezTo>
                    <a:pt x="2336" y="5669"/>
                    <a:pt x="3304" y="6072"/>
                    <a:pt x="4180" y="6072"/>
                  </a:cubicBezTo>
                  <a:cubicBezTo>
                    <a:pt x="4810" y="6072"/>
                    <a:pt x="5393" y="5863"/>
                    <a:pt x="5820" y="5432"/>
                  </a:cubicBezTo>
                  <a:cubicBezTo>
                    <a:pt x="6850" y="4411"/>
                    <a:pt x="6612" y="2503"/>
                    <a:pt x="5286" y="1177"/>
                  </a:cubicBezTo>
                  <a:cubicBezTo>
                    <a:pt x="4513" y="404"/>
                    <a:pt x="3542" y="1"/>
                    <a:pt x="2665" y="1"/>
                  </a:cubicBezTo>
                  <a:close/>
                </a:path>
              </a:pathLst>
            </a:custGeom>
            <a:solidFill>
              <a:srgbClr val="becbd5"/>
            </a:solidFill>
            <a:ln w="0">
              <a:noFill/>
            </a:ln>
          </p:spPr>
          <p:style>
            <a:lnRef idx="0"/>
            <a:fillRef idx="0"/>
            <a:effectRef idx="0"/>
            <a:fontRef idx="minor"/>
          </p:style>
        </p:sp>
        <p:sp>
          <p:nvSpPr>
            <p:cNvPr id="2094" name="Google Shape;14233;p79"/>
            <p:cNvSpPr/>
            <p:nvPr/>
          </p:nvSpPr>
          <p:spPr>
            <a:xfrm>
              <a:off x="7444440" y="2100960"/>
              <a:ext cx="24120" cy="13680"/>
            </a:xfrm>
            <a:custGeom>
              <a:avLst/>
              <a:gdLst/>
              <a:ahLst/>
              <a:rect l="l" t="t" r="r" b="b"/>
              <a:pathLst>
                <a:path w="749" h="413">
                  <a:moveTo>
                    <a:pt x="264" y="0"/>
                  </a:moveTo>
                  <a:cubicBezTo>
                    <a:pt x="0" y="0"/>
                    <a:pt x="3" y="412"/>
                    <a:pt x="272" y="412"/>
                  </a:cubicBezTo>
                  <a:cubicBezTo>
                    <a:pt x="278" y="412"/>
                    <a:pt x="284" y="412"/>
                    <a:pt x="290" y="412"/>
                  </a:cubicBezTo>
                  <a:lnTo>
                    <a:pt x="490" y="412"/>
                  </a:lnTo>
                  <a:cubicBezTo>
                    <a:pt x="748" y="393"/>
                    <a:pt x="748" y="21"/>
                    <a:pt x="490" y="1"/>
                  </a:cubicBezTo>
                  <a:lnTo>
                    <a:pt x="290" y="1"/>
                  </a:lnTo>
                  <a:cubicBezTo>
                    <a:pt x="281" y="1"/>
                    <a:pt x="272" y="0"/>
                    <a:pt x="264" y="0"/>
                  </a:cubicBezTo>
                  <a:close/>
                </a:path>
              </a:pathLst>
            </a:custGeom>
            <a:solidFill>
              <a:srgbClr val="9cacba"/>
            </a:solidFill>
            <a:ln w="0">
              <a:noFill/>
            </a:ln>
          </p:spPr>
          <p:style>
            <a:lnRef idx="0"/>
            <a:fillRef idx="0"/>
            <a:effectRef idx="0"/>
            <a:fontRef idx="minor"/>
          </p:style>
        </p:sp>
        <p:sp>
          <p:nvSpPr>
            <p:cNvPr id="2095" name="Google Shape;14234;p79"/>
            <p:cNvSpPr/>
            <p:nvPr/>
          </p:nvSpPr>
          <p:spPr>
            <a:xfrm>
              <a:off x="7450560" y="2101320"/>
              <a:ext cx="12960" cy="24120"/>
            </a:xfrm>
            <a:custGeom>
              <a:avLst/>
              <a:gdLst/>
              <a:ahLst/>
              <a:rect l="l" t="t" r="r" b="b"/>
              <a:pathLst>
                <a:path w="411" h="719">
                  <a:moveTo>
                    <a:pt x="205" y="1"/>
                  </a:moveTo>
                  <a:cubicBezTo>
                    <a:pt x="108" y="1"/>
                    <a:pt x="10" y="65"/>
                    <a:pt x="0" y="194"/>
                  </a:cubicBezTo>
                  <a:lnTo>
                    <a:pt x="0" y="518"/>
                  </a:lnTo>
                  <a:cubicBezTo>
                    <a:pt x="0" y="633"/>
                    <a:pt x="86" y="718"/>
                    <a:pt x="210" y="718"/>
                  </a:cubicBezTo>
                  <a:cubicBezTo>
                    <a:pt x="315" y="718"/>
                    <a:pt x="410" y="623"/>
                    <a:pt x="410" y="518"/>
                  </a:cubicBezTo>
                  <a:lnTo>
                    <a:pt x="410" y="194"/>
                  </a:lnTo>
                  <a:cubicBezTo>
                    <a:pt x="401" y="65"/>
                    <a:pt x="303" y="1"/>
                    <a:pt x="205" y="1"/>
                  </a:cubicBezTo>
                  <a:close/>
                </a:path>
              </a:pathLst>
            </a:custGeom>
            <a:solidFill>
              <a:srgbClr val="9cacba"/>
            </a:solidFill>
            <a:ln w="0">
              <a:noFill/>
            </a:ln>
          </p:spPr>
          <p:style>
            <a:lnRef idx="0"/>
            <a:fillRef idx="0"/>
            <a:effectRef idx="0"/>
            <a:fontRef idx="minor"/>
          </p:style>
        </p:sp>
      </p:grpSp>
      <p:grpSp>
        <p:nvGrpSpPr>
          <p:cNvPr id="2096" name="Google Shape;18710;p82"/>
          <p:cNvGrpSpPr/>
          <p:nvPr/>
        </p:nvGrpSpPr>
        <p:grpSpPr>
          <a:xfrm>
            <a:off x="4374000" y="1717560"/>
            <a:ext cx="513000" cy="477720"/>
            <a:chOff x="4374000" y="1717560"/>
            <a:chExt cx="513000" cy="477720"/>
          </a:xfrm>
        </p:grpSpPr>
        <p:sp>
          <p:nvSpPr>
            <p:cNvPr id="2097" name="Google Shape;18711;p82"/>
            <p:cNvSpPr/>
            <p:nvPr/>
          </p:nvSpPr>
          <p:spPr>
            <a:xfrm>
              <a:off x="4374000" y="1801080"/>
              <a:ext cx="420840" cy="394200"/>
            </a:xfrm>
            <a:custGeom>
              <a:avLst/>
              <a:gdLst/>
              <a:ahLst/>
              <a:rect l="l" t="t" r="r" b="b"/>
              <a:pathLst>
                <a:path w="11766" h="11766">
                  <a:moveTo>
                    <a:pt x="5876" y="1"/>
                  </a:moveTo>
                  <a:cubicBezTo>
                    <a:pt x="2628" y="1"/>
                    <a:pt x="0" y="2628"/>
                    <a:pt x="0" y="5876"/>
                  </a:cubicBezTo>
                  <a:cubicBezTo>
                    <a:pt x="0" y="9138"/>
                    <a:pt x="2628" y="11765"/>
                    <a:pt x="5876" y="11765"/>
                  </a:cubicBezTo>
                  <a:cubicBezTo>
                    <a:pt x="9124" y="11765"/>
                    <a:pt x="11765" y="9138"/>
                    <a:pt x="11765" y="5876"/>
                  </a:cubicBezTo>
                  <a:cubicBezTo>
                    <a:pt x="11765" y="2628"/>
                    <a:pt x="9124" y="1"/>
                    <a:pt x="5876" y="1"/>
                  </a:cubicBezTo>
                  <a:close/>
                </a:path>
              </a:pathLst>
            </a:custGeom>
            <a:solidFill>
              <a:schemeClr val="accent2"/>
            </a:solidFill>
            <a:ln w="0">
              <a:noFill/>
            </a:ln>
          </p:spPr>
          <p:style>
            <a:lnRef idx="0"/>
            <a:fillRef idx="0"/>
            <a:effectRef idx="0"/>
            <a:fontRef idx="minor"/>
          </p:style>
        </p:sp>
        <p:sp>
          <p:nvSpPr>
            <p:cNvPr id="2098" name="Google Shape;18712;p82"/>
            <p:cNvSpPr/>
            <p:nvPr/>
          </p:nvSpPr>
          <p:spPr>
            <a:xfrm>
              <a:off x="4584600" y="1990440"/>
              <a:ext cx="209880" cy="15840"/>
            </a:xfrm>
            <a:custGeom>
              <a:avLst/>
              <a:gdLst/>
              <a:ahLst/>
              <a:rect l="l" t="t" r="r" b="b"/>
              <a:pathLst>
                <a:path w="5876" h="478">
                  <a:moveTo>
                    <a:pt x="1" y="1"/>
                  </a:moveTo>
                  <a:lnTo>
                    <a:pt x="1" y="477"/>
                  </a:lnTo>
                  <a:lnTo>
                    <a:pt x="5876" y="477"/>
                  </a:lnTo>
                  <a:lnTo>
                    <a:pt x="5876" y="246"/>
                  </a:lnTo>
                  <a:lnTo>
                    <a:pt x="5876" y="1"/>
                  </a:lnTo>
                  <a:close/>
                </a:path>
              </a:pathLst>
            </a:custGeom>
            <a:solidFill>
              <a:srgbClr val="8397a7"/>
            </a:solidFill>
            <a:ln w="0">
              <a:noFill/>
            </a:ln>
          </p:spPr>
          <p:style>
            <a:lnRef idx="0"/>
            <a:fillRef idx="0"/>
            <a:effectRef idx="0"/>
            <a:fontRef idx="minor"/>
          </p:style>
        </p:sp>
        <p:sp>
          <p:nvSpPr>
            <p:cNvPr id="2099" name="Google Shape;18713;p82"/>
            <p:cNvSpPr/>
            <p:nvPr/>
          </p:nvSpPr>
          <p:spPr>
            <a:xfrm>
              <a:off x="4761360" y="1717560"/>
              <a:ext cx="125640" cy="114840"/>
            </a:xfrm>
            <a:custGeom>
              <a:avLst/>
              <a:gdLst/>
              <a:ahLst/>
              <a:rect l="l" t="t" r="r" b="b"/>
              <a:pathLst>
                <a:path w="3523" h="3432">
                  <a:moveTo>
                    <a:pt x="2126" y="1"/>
                  </a:moveTo>
                  <a:cubicBezTo>
                    <a:pt x="2069" y="1"/>
                    <a:pt x="2010" y="22"/>
                    <a:pt x="1964" y="68"/>
                  </a:cubicBezTo>
                  <a:lnTo>
                    <a:pt x="217" y="1815"/>
                  </a:lnTo>
                  <a:cubicBezTo>
                    <a:pt x="87" y="1945"/>
                    <a:pt x="1" y="2118"/>
                    <a:pt x="15" y="2306"/>
                  </a:cubicBezTo>
                  <a:lnTo>
                    <a:pt x="1" y="3432"/>
                  </a:lnTo>
                  <a:lnTo>
                    <a:pt x="1127" y="3432"/>
                  </a:lnTo>
                  <a:cubicBezTo>
                    <a:pt x="1314" y="3432"/>
                    <a:pt x="1487" y="3360"/>
                    <a:pt x="1632" y="3230"/>
                  </a:cubicBezTo>
                  <a:lnTo>
                    <a:pt x="3364" y="1483"/>
                  </a:lnTo>
                  <a:cubicBezTo>
                    <a:pt x="3523" y="1339"/>
                    <a:pt x="3422" y="1079"/>
                    <a:pt x="3205" y="1079"/>
                  </a:cubicBezTo>
                  <a:lnTo>
                    <a:pt x="2368" y="1079"/>
                  </a:lnTo>
                  <a:lnTo>
                    <a:pt x="2368" y="242"/>
                  </a:lnTo>
                  <a:cubicBezTo>
                    <a:pt x="2368" y="95"/>
                    <a:pt x="2248" y="1"/>
                    <a:pt x="2126" y="1"/>
                  </a:cubicBezTo>
                  <a:close/>
                </a:path>
              </a:pathLst>
            </a:custGeom>
            <a:solidFill>
              <a:srgbClr val="8397a7"/>
            </a:solidFill>
            <a:ln w="0">
              <a:noFill/>
            </a:ln>
          </p:spPr>
          <p:style>
            <a:lnRef idx="0"/>
            <a:fillRef idx="0"/>
            <a:effectRef idx="0"/>
            <a:fontRef idx="minor"/>
          </p:style>
        </p:sp>
        <p:sp>
          <p:nvSpPr>
            <p:cNvPr id="2100" name="Google Shape;18714;p82"/>
            <p:cNvSpPr/>
            <p:nvPr/>
          </p:nvSpPr>
          <p:spPr>
            <a:xfrm>
              <a:off x="4761360" y="1717560"/>
              <a:ext cx="84600" cy="114840"/>
            </a:xfrm>
            <a:custGeom>
              <a:avLst/>
              <a:gdLst/>
              <a:ahLst/>
              <a:rect l="l" t="t" r="r" b="b"/>
              <a:pathLst>
                <a:path w="2369" h="3432">
                  <a:moveTo>
                    <a:pt x="2126" y="1"/>
                  </a:moveTo>
                  <a:cubicBezTo>
                    <a:pt x="2069" y="1"/>
                    <a:pt x="2010" y="22"/>
                    <a:pt x="1964" y="68"/>
                  </a:cubicBezTo>
                  <a:lnTo>
                    <a:pt x="217" y="1815"/>
                  </a:lnTo>
                  <a:cubicBezTo>
                    <a:pt x="87" y="1945"/>
                    <a:pt x="1" y="2118"/>
                    <a:pt x="15" y="2306"/>
                  </a:cubicBezTo>
                  <a:lnTo>
                    <a:pt x="15" y="3432"/>
                  </a:lnTo>
                  <a:lnTo>
                    <a:pt x="2354" y="1093"/>
                  </a:lnTo>
                  <a:lnTo>
                    <a:pt x="2354" y="242"/>
                  </a:lnTo>
                  <a:lnTo>
                    <a:pt x="2368" y="242"/>
                  </a:lnTo>
                  <a:cubicBezTo>
                    <a:pt x="2368" y="95"/>
                    <a:pt x="2248" y="1"/>
                    <a:pt x="2126" y="1"/>
                  </a:cubicBezTo>
                  <a:close/>
                </a:path>
              </a:pathLst>
            </a:custGeom>
            <a:solidFill>
              <a:srgbClr val="9aaab7"/>
            </a:solidFill>
            <a:ln w="0">
              <a:noFill/>
            </a:ln>
          </p:spPr>
          <p:style>
            <a:lnRef idx="0"/>
            <a:fillRef idx="0"/>
            <a:effectRef idx="0"/>
            <a:fontRef idx="minor"/>
          </p:style>
        </p:sp>
        <p:sp>
          <p:nvSpPr>
            <p:cNvPr id="2101" name="Google Shape;18715;p82"/>
            <p:cNvSpPr/>
            <p:nvPr/>
          </p:nvSpPr>
          <p:spPr>
            <a:xfrm>
              <a:off x="4424760" y="1848600"/>
              <a:ext cx="319680" cy="299160"/>
            </a:xfrm>
            <a:custGeom>
              <a:avLst/>
              <a:gdLst/>
              <a:ahLst/>
              <a:rect l="l" t="t" r="r" b="b"/>
              <a:pathLst>
                <a:path w="8936" h="8936">
                  <a:moveTo>
                    <a:pt x="4461" y="0"/>
                  </a:moveTo>
                  <a:cubicBezTo>
                    <a:pt x="1992" y="0"/>
                    <a:pt x="0" y="1992"/>
                    <a:pt x="0" y="4461"/>
                  </a:cubicBezTo>
                  <a:cubicBezTo>
                    <a:pt x="0" y="6944"/>
                    <a:pt x="1992" y="8936"/>
                    <a:pt x="4461" y="8936"/>
                  </a:cubicBezTo>
                  <a:cubicBezTo>
                    <a:pt x="6929" y="8936"/>
                    <a:pt x="8936" y="6944"/>
                    <a:pt x="8936" y="4461"/>
                  </a:cubicBezTo>
                  <a:cubicBezTo>
                    <a:pt x="8936" y="1992"/>
                    <a:pt x="6929" y="0"/>
                    <a:pt x="4461" y="0"/>
                  </a:cubicBezTo>
                  <a:close/>
                </a:path>
              </a:pathLst>
            </a:custGeom>
            <a:solidFill>
              <a:srgbClr val="ffffff"/>
            </a:solidFill>
            <a:ln w="0">
              <a:noFill/>
            </a:ln>
          </p:spPr>
          <p:style>
            <a:lnRef idx="0"/>
            <a:fillRef idx="0"/>
            <a:effectRef idx="0"/>
            <a:fontRef idx="minor"/>
          </p:style>
        </p:sp>
        <p:sp>
          <p:nvSpPr>
            <p:cNvPr id="2102" name="Google Shape;18716;p82"/>
            <p:cNvSpPr/>
            <p:nvPr/>
          </p:nvSpPr>
          <p:spPr>
            <a:xfrm>
              <a:off x="4584600" y="1990440"/>
              <a:ext cx="159840" cy="15840"/>
            </a:xfrm>
            <a:custGeom>
              <a:avLst/>
              <a:gdLst/>
              <a:ahLst/>
              <a:rect l="l" t="t" r="r" b="b"/>
              <a:pathLst>
                <a:path w="4476" h="478">
                  <a:moveTo>
                    <a:pt x="1" y="1"/>
                  </a:moveTo>
                  <a:lnTo>
                    <a:pt x="1" y="477"/>
                  </a:lnTo>
                  <a:lnTo>
                    <a:pt x="4461" y="477"/>
                  </a:lnTo>
                  <a:cubicBezTo>
                    <a:pt x="4461" y="390"/>
                    <a:pt x="4476" y="318"/>
                    <a:pt x="4476" y="246"/>
                  </a:cubicBezTo>
                  <a:cubicBezTo>
                    <a:pt x="4476" y="160"/>
                    <a:pt x="4476" y="87"/>
                    <a:pt x="4461" y="1"/>
                  </a:cubicBezTo>
                  <a:close/>
                </a:path>
              </a:pathLst>
            </a:custGeom>
            <a:solidFill>
              <a:srgbClr val="eff1f3"/>
            </a:solidFill>
            <a:ln w="0">
              <a:noFill/>
            </a:ln>
          </p:spPr>
          <p:style>
            <a:lnRef idx="0"/>
            <a:fillRef idx="0"/>
            <a:effectRef idx="0"/>
            <a:fontRef idx="minor"/>
          </p:style>
        </p:sp>
        <p:sp>
          <p:nvSpPr>
            <p:cNvPr id="2103" name="Google Shape;18717;p82"/>
            <p:cNvSpPr/>
            <p:nvPr/>
          </p:nvSpPr>
          <p:spPr>
            <a:xfrm>
              <a:off x="4466520" y="1887840"/>
              <a:ext cx="235440" cy="221040"/>
            </a:xfrm>
            <a:custGeom>
              <a:avLst/>
              <a:gdLst/>
              <a:ahLst/>
              <a:rect l="l" t="t" r="r" b="b"/>
              <a:pathLst>
                <a:path w="6583" h="6598">
                  <a:moveTo>
                    <a:pt x="3292" y="0"/>
                  </a:moveTo>
                  <a:cubicBezTo>
                    <a:pt x="1473" y="0"/>
                    <a:pt x="0" y="1487"/>
                    <a:pt x="0" y="3292"/>
                  </a:cubicBezTo>
                  <a:cubicBezTo>
                    <a:pt x="0" y="5111"/>
                    <a:pt x="1473" y="6597"/>
                    <a:pt x="3292" y="6597"/>
                  </a:cubicBezTo>
                  <a:cubicBezTo>
                    <a:pt x="5111" y="6597"/>
                    <a:pt x="6583" y="5111"/>
                    <a:pt x="6583" y="3292"/>
                  </a:cubicBezTo>
                  <a:cubicBezTo>
                    <a:pt x="6583" y="1487"/>
                    <a:pt x="5111" y="0"/>
                    <a:pt x="3292" y="0"/>
                  </a:cubicBezTo>
                  <a:close/>
                </a:path>
              </a:pathLst>
            </a:custGeom>
            <a:solidFill>
              <a:schemeClr val="accent2"/>
            </a:solidFill>
            <a:ln w="0">
              <a:noFill/>
            </a:ln>
          </p:spPr>
          <p:style>
            <a:lnRef idx="0"/>
            <a:fillRef idx="0"/>
            <a:effectRef idx="0"/>
            <a:fontRef idx="minor"/>
          </p:style>
        </p:sp>
        <p:sp>
          <p:nvSpPr>
            <p:cNvPr id="2104" name="Google Shape;18718;p82"/>
            <p:cNvSpPr/>
            <p:nvPr/>
          </p:nvSpPr>
          <p:spPr>
            <a:xfrm>
              <a:off x="4584600" y="1990440"/>
              <a:ext cx="118080" cy="15840"/>
            </a:xfrm>
            <a:custGeom>
              <a:avLst/>
              <a:gdLst/>
              <a:ahLst/>
              <a:rect l="l" t="t" r="r" b="b"/>
              <a:pathLst>
                <a:path w="3307" h="478">
                  <a:moveTo>
                    <a:pt x="1" y="1"/>
                  </a:moveTo>
                  <a:lnTo>
                    <a:pt x="1" y="477"/>
                  </a:lnTo>
                  <a:lnTo>
                    <a:pt x="3292" y="477"/>
                  </a:lnTo>
                  <a:cubicBezTo>
                    <a:pt x="3292" y="390"/>
                    <a:pt x="3306" y="318"/>
                    <a:pt x="3306" y="246"/>
                  </a:cubicBezTo>
                  <a:cubicBezTo>
                    <a:pt x="3306" y="160"/>
                    <a:pt x="3306" y="87"/>
                    <a:pt x="3292" y="1"/>
                  </a:cubicBezTo>
                  <a:close/>
                </a:path>
              </a:pathLst>
            </a:custGeom>
            <a:solidFill>
              <a:srgbClr val="8397a7"/>
            </a:solidFill>
            <a:ln w="0">
              <a:noFill/>
            </a:ln>
          </p:spPr>
          <p:style>
            <a:lnRef idx="0"/>
            <a:fillRef idx="0"/>
            <a:effectRef idx="0"/>
            <a:fontRef idx="minor"/>
          </p:style>
        </p:sp>
        <p:sp>
          <p:nvSpPr>
            <p:cNvPr id="2105" name="Google Shape;18719;p82"/>
            <p:cNvSpPr/>
            <p:nvPr/>
          </p:nvSpPr>
          <p:spPr>
            <a:xfrm>
              <a:off x="4517280" y="1935360"/>
              <a:ext cx="134640" cy="126000"/>
            </a:xfrm>
            <a:custGeom>
              <a:avLst/>
              <a:gdLst/>
              <a:ahLst/>
              <a:rect l="l" t="t" r="r" b="b"/>
              <a:pathLst>
                <a:path w="3768" h="3768">
                  <a:moveTo>
                    <a:pt x="1877" y="0"/>
                  </a:moveTo>
                  <a:cubicBezTo>
                    <a:pt x="837" y="0"/>
                    <a:pt x="0" y="837"/>
                    <a:pt x="0" y="1877"/>
                  </a:cubicBezTo>
                  <a:cubicBezTo>
                    <a:pt x="0" y="2930"/>
                    <a:pt x="837" y="3768"/>
                    <a:pt x="1877" y="3768"/>
                  </a:cubicBezTo>
                  <a:cubicBezTo>
                    <a:pt x="2916" y="3768"/>
                    <a:pt x="3768" y="2930"/>
                    <a:pt x="3768" y="1877"/>
                  </a:cubicBezTo>
                  <a:cubicBezTo>
                    <a:pt x="3768" y="837"/>
                    <a:pt x="2916" y="0"/>
                    <a:pt x="1877" y="0"/>
                  </a:cubicBezTo>
                  <a:close/>
                </a:path>
              </a:pathLst>
            </a:custGeom>
            <a:solidFill>
              <a:srgbClr val="ffffff"/>
            </a:solidFill>
            <a:ln w="0">
              <a:noFill/>
            </a:ln>
          </p:spPr>
          <p:style>
            <a:lnRef idx="0"/>
            <a:fillRef idx="0"/>
            <a:effectRef idx="0"/>
            <a:fontRef idx="minor"/>
          </p:style>
        </p:sp>
        <p:sp>
          <p:nvSpPr>
            <p:cNvPr id="2106" name="Google Shape;18720;p82"/>
            <p:cNvSpPr/>
            <p:nvPr/>
          </p:nvSpPr>
          <p:spPr>
            <a:xfrm>
              <a:off x="4584600" y="1990440"/>
              <a:ext cx="67320" cy="15840"/>
            </a:xfrm>
            <a:custGeom>
              <a:avLst/>
              <a:gdLst/>
              <a:ahLst/>
              <a:rect l="l" t="t" r="r" b="b"/>
              <a:pathLst>
                <a:path w="1892" h="478">
                  <a:moveTo>
                    <a:pt x="1" y="1"/>
                  </a:moveTo>
                  <a:lnTo>
                    <a:pt x="1" y="477"/>
                  </a:lnTo>
                  <a:lnTo>
                    <a:pt x="1877" y="477"/>
                  </a:lnTo>
                  <a:cubicBezTo>
                    <a:pt x="1892" y="318"/>
                    <a:pt x="1892" y="160"/>
                    <a:pt x="1877" y="1"/>
                  </a:cubicBezTo>
                  <a:close/>
                </a:path>
              </a:pathLst>
            </a:custGeom>
            <a:solidFill>
              <a:srgbClr val="eff1f3"/>
            </a:solidFill>
            <a:ln w="0">
              <a:noFill/>
            </a:ln>
          </p:spPr>
          <p:style>
            <a:lnRef idx="0"/>
            <a:fillRef idx="0"/>
            <a:effectRef idx="0"/>
            <a:fontRef idx="minor"/>
          </p:style>
        </p:sp>
        <p:sp>
          <p:nvSpPr>
            <p:cNvPr id="2107" name="Google Shape;18721;p82"/>
            <p:cNvSpPr/>
            <p:nvPr/>
          </p:nvSpPr>
          <p:spPr>
            <a:xfrm>
              <a:off x="4559040" y="1974960"/>
              <a:ext cx="50400" cy="46800"/>
            </a:xfrm>
            <a:custGeom>
              <a:avLst/>
              <a:gdLst/>
              <a:ahLst/>
              <a:rect l="l" t="t" r="r" b="b"/>
              <a:pathLst>
                <a:path w="1416" h="1402">
                  <a:moveTo>
                    <a:pt x="708" y="1"/>
                  </a:moveTo>
                  <a:cubicBezTo>
                    <a:pt x="318" y="1"/>
                    <a:pt x="0" y="318"/>
                    <a:pt x="0" y="694"/>
                  </a:cubicBezTo>
                  <a:cubicBezTo>
                    <a:pt x="0" y="1083"/>
                    <a:pt x="318" y="1401"/>
                    <a:pt x="708" y="1401"/>
                  </a:cubicBezTo>
                  <a:cubicBezTo>
                    <a:pt x="1097" y="1401"/>
                    <a:pt x="1415" y="1083"/>
                    <a:pt x="1415" y="694"/>
                  </a:cubicBezTo>
                  <a:cubicBezTo>
                    <a:pt x="1415" y="318"/>
                    <a:pt x="1097" y="1"/>
                    <a:pt x="708" y="1"/>
                  </a:cubicBezTo>
                  <a:close/>
                </a:path>
              </a:pathLst>
            </a:custGeom>
            <a:solidFill>
              <a:srgbClr val="9aaab7"/>
            </a:solidFill>
            <a:ln w="0">
              <a:noFill/>
            </a:ln>
          </p:spPr>
          <p:style>
            <a:lnRef idx="0"/>
            <a:fillRef idx="0"/>
            <a:effectRef idx="0"/>
            <a:fontRef idx="minor"/>
          </p:style>
        </p:sp>
        <p:sp>
          <p:nvSpPr>
            <p:cNvPr id="2108" name="Google Shape;18722;p82"/>
            <p:cNvSpPr/>
            <p:nvPr/>
          </p:nvSpPr>
          <p:spPr>
            <a:xfrm>
              <a:off x="4584600" y="1990440"/>
              <a:ext cx="25560" cy="15840"/>
            </a:xfrm>
            <a:custGeom>
              <a:avLst/>
              <a:gdLst/>
              <a:ahLst/>
              <a:rect l="l" t="t" r="r" b="b"/>
              <a:pathLst>
                <a:path w="723" h="478">
                  <a:moveTo>
                    <a:pt x="1" y="1"/>
                  </a:moveTo>
                  <a:lnTo>
                    <a:pt x="1" y="477"/>
                  </a:lnTo>
                  <a:lnTo>
                    <a:pt x="679" y="477"/>
                  </a:lnTo>
                  <a:cubicBezTo>
                    <a:pt x="722" y="318"/>
                    <a:pt x="722" y="160"/>
                    <a:pt x="679" y="1"/>
                  </a:cubicBezTo>
                  <a:close/>
                </a:path>
              </a:pathLst>
            </a:custGeom>
            <a:solidFill>
              <a:srgbClr val="8397a7"/>
            </a:solidFill>
            <a:ln w="0">
              <a:noFill/>
            </a:ln>
          </p:spPr>
          <p:style>
            <a:lnRef idx="0"/>
            <a:fillRef idx="0"/>
            <a:effectRef idx="0"/>
            <a:fontRef idx="minor"/>
          </p:style>
        </p:sp>
        <p:sp>
          <p:nvSpPr>
            <p:cNvPr id="2109" name="Google Shape;18723;p82"/>
            <p:cNvSpPr/>
            <p:nvPr/>
          </p:nvSpPr>
          <p:spPr>
            <a:xfrm>
              <a:off x="4572360" y="1953000"/>
              <a:ext cx="60480" cy="52920"/>
            </a:xfrm>
            <a:custGeom>
              <a:avLst/>
              <a:gdLst/>
              <a:ahLst/>
              <a:rect l="l" t="t" r="r" b="b"/>
              <a:pathLst>
                <a:path w="1695" h="1587">
                  <a:moveTo>
                    <a:pt x="1348" y="0"/>
                  </a:moveTo>
                  <a:lnTo>
                    <a:pt x="179" y="1184"/>
                  </a:lnTo>
                  <a:cubicBezTo>
                    <a:pt x="1" y="1351"/>
                    <a:pt x="157" y="1586"/>
                    <a:pt x="344" y="1586"/>
                  </a:cubicBezTo>
                  <a:cubicBezTo>
                    <a:pt x="400" y="1586"/>
                    <a:pt x="458" y="1566"/>
                    <a:pt x="511" y="1516"/>
                  </a:cubicBezTo>
                  <a:lnTo>
                    <a:pt x="1695" y="332"/>
                  </a:lnTo>
                  <a:lnTo>
                    <a:pt x="1348" y="0"/>
                  </a:lnTo>
                  <a:close/>
                </a:path>
              </a:pathLst>
            </a:custGeom>
            <a:solidFill>
              <a:srgbClr val="72889b"/>
            </a:solidFill>
            <a:ln w="0">
              <a:noFill/>
            </a:ln>
          </p:spPr>
          <p:style>
            <a:lnRef idx="0"/>
            <a:fillRef idx="0"/>
            <a:effectRef idx="0"/>
            <a:fontRef idx="minor"/>
          </p:style>
        </p:sp>
        <p:sp>
          <p:nvSpPr>
            <p:cNvPr id="2110" name="Google Shape;18724;p82"/>
            <p:cNvSpPr/>
            <p:nvPr/>
          </p:nvSpPr>
          <p:spPr>
            <a:xfrm>
              <a:off x="4611600" y="1733760"/>
              <a:ext cx="258840" cy="236160"/>
            </a:xfrm>
            <a:custGeom>
              <a:avLst/>
              <a:gdLst/>
              <a:ahLst/>
              <a:rect l="l" t="t" r="r" b="b"/>
              <a:pathLst>
                <a:path w="7237" h="7059">
                  <a:moveTo>
                    <a:pt x="6897" y="1"/>
                  </a:moveTo>
                  <a:cubicBezTo>
                    <a:pt x="6843" y="1"/>
                    <a:pt x="6787" y="22"/>
                    <a:pt x="6738" y="71"/>
                  </a:cubicBezTo>
                  <a:lnTo>
                    <a:pt x="141" y="6668"/>
                  </a:lnTo>
                  <a:cubicBezTo>
                    <a:pt x="0" y="6809"/>
                    <a:pt x="92" y="7058"/>
                    <a:pt x="297" y="7058"/>
                  </a:cubicBezTo>
                  <a:cubicBezTo>
                    <a:pt x="302" y="7058"/>
                    <a:pt x="308" y="7058"/>
                    <a:pt x="314" y="7058"/>
                  </a:cubicBezTo>
                  <a:cubicBezTo>
                    <a:pt x="372" y="7058"/>
                    <a:pt x="429" y="7043"/>
                    <a:pt x="473" y="6986"/>
                  </a:cubicBezTo>
                  <a:lnTo>
                    <a:pt x="7070" y="403"/>
                  </a:lnTo>
                  <a:cubicBezTo>
                    <a:pt x="7237" y="236"/>
                    <a:pt x="7078" y="1"/>
                    <a:pt x="6897" y="1"/>
                  </a:cubicBezTo>
                  <a:close/>
                </a:path>
              </a:pathLst>
            </a:custGeom>
            <a:solidFill>
              <a:srgbClr val="667a8c"/>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1" name="Google Shape;2347;p40"/>
          <p:cNvSpPr/>
          <p:nvPr/>
        </p:nvSpPr>
        <p:spPr>
          <a:xfrm rot="21229800">
            <a:off x="1264680" y="1849320"/>
            <a:ext cx="2437920" cy="1385280"/>
          </a:xfrm>
          <a:prstGeom prst="ellipse">
            <a:avLst/>
          </a:prstGeom>
          <a:solidFill>
            <a:schemeClr val="lt1"/>
          </a:solidFill>
          <a:ln w="19050">
            <a:solidFill>
              <a:srgbClr val="ffffff"/>
            </a:solidFill>
            <a:round/>
          </a:ln>
        </p:spPr>
        <p:style>
          <a:lnRef idx="0"/>
          <a:fillRef idx="0"/>
          <a:effectRef idx="0"/>
          <a:fontRef idx="minor"/>
        </p:style>
      </p:sp>
      <p:sp>
        <p:nvSpPr>
          <p:cNvPr id="2112" name="PlaceHolder 1"/>
          <p:cNvSpPr>
            <a:spLocks noGrp="1"/>
          </p:cNvSpPr>
          <p:nvPr>
            <p:ph type="title"/>
          </p:nvPr>
        </p:nvSpPr>
        <p:spPr>
          <a:xfrm>
            <a:off x="3972240" y="1610280"/>
            <a:ext cx="3519720" cy="1541160"/>
          </a:xfrm>
          <a:prstGeom prst="rect">
            <a:avLst/>
          </a:prstGeom>
          <a:noFill/>
          <a:ln w="0">
            <a:noFill/>
          </a:ln>
        </p:spPr>
        <p:txBody>
          <a:bodyPr tIns="91440" bIns="91440" anchor="ctr">
            <a:noAutofit/>
          </a:bodyPr>
          <a:p>
            <a:pPr>
              <a:lnSpc>
                <a:spcPct val="100000"/>
              </a:lnSpc>
              <a:buNone/>
              <a:tabLst>
                <a:tab algn="l" pos="0"/>
              </a:tabLst>
            </a:pPr>
            <a:r>
              <a:rPr b="0" lang="en" sz="3200" spc="-1" strike="noStrike">
                <a:solidFill>
                  <a:srgbClr val="84bde7"/>
                </a:solidFill>
                <a:latin typeface="Alfa Slab One"/>
                <a:ea typeface="Alfa Slab One"/>
              </a:rPr>
              <a:t>Project Demo</a:t>
            </a:r>
            <a:endParaRPr b="0" lang="en-IN" sz="3200" spc="-1" strike="noStrike">
              <a:solidFill>
                <a:srgbClr val="000000"/>
              </a:solidFill>
              <a:latin typeface="Arial"/>
            </a:endParaRPr>
          </a:p>
        </p:txBody>
      </p:sp>
      <p:sp>
        <p:nvSpPr>
          <p:cNvPr id="2113" name="Google Shape;2349;p40"/>
          <p:cNvSpPr/>
          <p:nvPr/>
        </p:nvSpPr>
        <p:spPr>
          <a:xfrm>
            <a:off x="1406520" y="2173680"/>
            <a:ext cx="1991520" cy="907560"/>
          </a:xfrm>
          <a:prstGeom prst="rect">
            <a:avLst/>
          </a:prstGeom>
          <a:noFill/>
          <a:ln w="0">
            <a:noFill/>
          </a:ln>
        </p:spPr>
        <p:style>
          <a:lnRef idx="0"/>
          <a:fillRef idx="0"/>
          <a:effectRef idx="0"/>
          <a:fontRef idx="minor"/>
        </p:style>
        <p:txBody>
          <a:bodyPr tIns="91440" bIns="91440" anchor="ctr">
            <a:noAutofit/>
          </a:bodyPr>
          <a:p>
            <a:pPr algn="ctr">
              <a:lnSpc>
                <a:spcPct val="100000"/>
              </a:lnSpc>
              <a:buNone/>
            </a:pPr>
            <a:r>
              <a:rPr b="0" lang="en" sz="6500" spc="-1" strike="noStrike">
                <a:solidFill>
                  <a:srgbClr val="ffffff"/>
                </a:solidFill>
                <a:latin typeface="Alfa Slab One"/>
                <a:ea typeface="Arial"/>
              </a:rPr>
              <a:t>05.</a:t>
            </a:r>
            <a:endParaRPr b="0" lang="en-IN" sz="6500" spc="-1" strike="noStrike">
              <a:latin typeface="Arial"/>
            </a:endParaRPr>
          </a:p>
        </p:txBody>
      </p:sp>
      <p:sp>
        <p:nvSpPr>
          <p:cNvPr id="2114" name="Google Shape;2351;p40"/>
          <p:cNvSpPr/>
          <p:nvPr/>
        </p:nvSpPr>
        <p:spPr>
          <a:xfrm>
            <a:off x="2693520" y="1866960"/>
            <a:ext cx="391320" cy="391320"/>
          </a:xfrm>
          <a:prstGeom prst="star4">
            <a:avLst>
              <a:gd name="adj" fmla="val 12500"/>
            </a:avLst>
          </a:prstGeom>
          <a:solidFill>
            <a:schemeClr val="dk1"/>
          </a:solidFill>
          <a:ln w="19050">
            <a:solidFill>
              <a:srgbClr val="191919"/>
            </a:solidFill>
            <a:round/>
          </a:ln>
        </p:spPr>
        <p:style>
          <a:lnRef idx="0"/>
          <a:fillRef idx="0"/>
          <a:effectRef idx="0"/>
          <a:fontRef idx="minor"/>
        </p:style>
      </p:sp>
      <p:sp>
        <p:nvSpPr>
          <p:cNvPr id="2115" name="Google Shape;2352;p40"/>
          <p:cNvSpPr/>
          <p:nvPr/>
        </p:nvSpPr>
        <p:spPr>
          <a:xfrm>
            <a:off x="2997000" y="2173680"/>
            <a:ext cx="230760" cy="230760"/>
          </a:xfrm>
          <a:prstGeom prst="star4">
            <a:avLst>
              <a:gd name="adj" fmla="val 12500"/>
            </a:avLst>
          </a:prstGeom>
          <a:solidFill>
            <a:schemeClr val="dk1"/>
          </a:solidFill>
          <a:ln w="19050">
            <a:solidFill>
              <a:srgbClr val="19191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6" name="PlaceHolder 1"/>
          <p:cNvSpPr>
            <a:spLocks noGrp="1"/>
          </p:cNvSpPr>
          <p:nvPr>
            <p:ph type="title"/>
          </p:nvPr>
        </p:nvSpPr>
        <p:spPr>
          <a:xfrm>
            <a:off x="5434200" y="1666080"/>
            <a:ext cx="2996280" cy="506880"/>
          </a:xfrm>
          <a:prstGeom prst="rect">
            <a:avLst/>
          </a:prstGeom>
          <a:noFill/>
          <a:ln w="0">
            <a:noFill/>
          </a:ln>
        </p:spPr>
        <p:txBody>
          <a:bodyPr tIns="91440" bIns="91440" anchor="ctr">
            <a:noAutofit/>
          </a:bodyPr>
          <a:p>
            <a:pPr>
              <a:lnSpc>
                <a:spcPct val="100000"/>
              </a:lnSpc>
              <a:buNone/>
              <a:tabLst>
                <a:tab algn="l" pos="0"/>
              </a:tabLst>
            </a:pPr>
            <a:r>
              <a:rPr b="0" lang="en" sz="3200" spc="-1" strike="noStrike">
                <a:solidFill>
                  <a:srgbClr val="e84987"/>
                </a:solidFill>
                <a:latin typeface="Alfa Slab One"/>
                <a:ea typeface="Alfa Slab One"/>
              </a:rPr>
              <a:t>Sneak</a:t>
            </a:r>
            <a:r>
              <a:rPr b="0" lang="en" sz="3200" spc="-1" strike="noStrike">
                <a:solidFill>
                  <a:srgbClr val="ffffff"/>
                </a:solidFill>
                <a:latin typeface="Alfa Slab One"/>
                <a:ea typeface="Alfa Slab One"/>
              </a:rPr>
              <a:t> </a:t>
            </a:r>
            <a:r>
              <a:rPr b="0" lang="en" sz="3200" spc="-1" strike="noStrike">
                <a:solidFill>
                  <a:srgbClr val="84bde7"/>
                </a:solidFill>
                <a:latin typeface="Alfa Slab One"/>
                <a:ea typeface="Alfa Slab One"/>
              </a:rPr>
              <a:t>peek</a:t>
            </a:r>
            <a:endParaRPr b="0" lang="en-IN" sz="3200" spc="-1" strike="noStrike">
              <a:solidFill>
                <a:srgbClr val="000000"/>
              </a:solidFill>
              <a:latin typeface="Arial"/>
            </a:endParaRPr>
          </a:p>
        </p:txBody>
      </p:sp>
      <p:sp>
        <p:nvSpPr>
          <p:cNvPr id="2117" name="PlaceHolder 2"/>
          <p:cNvSpPr>
            <a:spLocks noGrp="1"/>
          </p:cNvSpPr>
          <p:nvPr>
            <p:ph type="subTitle"/>
          </p:nvPr>
        </p:nvSpPr>
        <p:spPr>
          <a:xfrm>
            <a:off x="5434200" y="2173320"/>
            <a:ext cx="2615040" cy="1123920"/>
          </a:xfrm>
          <a:prstGeom prst="rect">
            <a:avLst/>
          </a:prstGeom>
          <a:noFill/>
          <a:ln w="0">
            <a:noFill/>
          </a:ln>
        </p:spPr>
        <p:txBody>
          <a:bodyPr tIns="91440" bIns="91440" anchor="ctr">
            <a:noAutofit/>
          </a:bodyPr>
          <a:p>
            <a:pPr algn="ctr">
              <a:lnSpc>
                <a:spcPct val="100000"/>
              </a:lnSpc>
              <a:buNone/>
              <a:tabLst>
                <a:tab algn="l" pos="0"/>
              </a:tabLst>
            </a:pPr>
            <a:r>
              <a:rPr b="1" lang="en-US" sz="1800" spc="-1" strike="noStrike">
                <a:solidFill>
                  <a:srgbClr val="84bde7"/>
                </a:solidFill>
                <a:latin typeface="Assistant"/>
                <a:ea typeface="Assistant"/>
              </a:rPr>
              <a:t>Take a Quick Tour</a:t>
            </a:r>
            <a:endParaRPr b="0" lang="en-IN" sz="1800" spc="-1" strike="noStrike">
              <a:latin typeface="Arial"/>
            </a:endParaRPr>
          </a:p>
          <a:p>
            <a:pPr algn="ctr">
              <a:lnSpc>
                <a:spcPct val="100000"/>
              </a:lnSpc>
              <a:buNone/>
              <a:tabLst>
                <a:tab algn="l" pos="0"/>
              </a:tabLst>
            </a:pPr>
            <a:r>
              <a:rPr b="0" lang="en-US" sz="1600" spc="-1" strike="noStrike">
                <a:solidFill>
                  <a:srgbClr val="ececec"/>
                </a:solidFill>
                <a:latin typeface="Assistant"/>
                <a:ea typeface="Assistant"/>
              </a:rPr>
              <a:t>Previewing Our Food Delivery App in Action</a:t>
            </a:r>
            <a:endParaRPr b="0" lang="en-IN" sz="1600" spc="-1" strike="noStrike">
              <a:latin typeface="Arial"/>
            </a:endParaRPr>
          </a:p>
        </p:txBody>
      </p:sp>
      <p:sp>
        <p:nvSpPr>
          <p:cNvPr id="2118" name="Google Shape;3079;p52"/>
          <p:cNvSpPr/>
          <p:nvPr/>
        </p:nvSpPr>
        <p:spPr>
          <a:xfrm flipH="1">
            <a:off x="6660000" y="-3960"/>
            <a:ext cx="2175840" cy="57240"/>
          </a:xfrm>
          <a:custGeom>
            <a:avLst/>
            <a:gdLst/>
            <a:ahLst/>
            <a:rect l="l" t="t" r="r" b="b"/>
            <a:pathLst>
              <a:path w="87054" h="2311">
                <a:moveTo>
                  <a:pt x="0" y="0"/>
                </a:moveTo>
                <a:lnTo>
                  <a:pt x="0" y="2310"/>
                </a:lnTo>
                <a:lnTo>
                  <a:pt x="87053" y="2310"/>
                </a:lnTo>
                <a:lnTo>
                  <a:pt x="87053" y="0"/>
                </a:lnTo>
                <a:close/>
              </a:path>
            </a:pathLst>
          </a:custGeom>
          <a:solidFill>
            <a:schemeClr val="accent3"/>
          </a:solidFill>
          <a:ln w="0">
            <a:noFill/>
          </a:ln>
        </p:spPr>
        <p:style>
          <a:lnRef idx="0"/>
          <a:fillRef idx="0"/>
          <a:effectRef idx="0"/>
          <a:fontRef idx="minor"/>
        </p:style>
      </p:sp>
      <p:grpSp>
        <p:nvGrpSpPr>
          <p:cNvPr id="2119" name="Google Shape;3080;p52"/>
          <p:cNvGrpSpPr/>
          <p:nvPr/>
        </p:nvGrpSpPr>
        <p:grpSpPr>
          <a:xfrm>
            <a:off x="5990040" y="1216440"/>
            <a:ext cx="934560" cy="20880"/>
            <a:chOff x="5990040" y="1216440"/>
            <a:chExt cx="934560" cy="20880"/>
          </a:xfrm>
        </p:grpSpPr>
        <p:sp>
          <p:nvSpPr>
            <p:cNvPr id="2120" name="Google Shape;3081;p52"/>
            <p:cNvSpPr/>
            <p:nvPr/>
          </p:nvSpPr>
          <p:spPr>
            <a:xfrm flipH="1">
              <a:off x="6429240" y="1216440"/>
              <a:ext cx="495000" cy="20880"/>
            </a:xfrm>
            <a:custGeom>
              <a:avLst/>
              <a:gdLst/>
              <a:ahLst/>
              <a:rect l="l" t="t" r="r" b="b"/>
              <a:pathLst>
                <a:path w="19819" h="852">
                  <a:moveTo>
                    <a:pt x="0" y="0"/>
                  </a:moveTo>
                  <a:lnTo>
                    <a:pt x="0" y="851"/>
                  </a:lnTo>
                  <a:lnTo>
                    <a:pt x="19818" y="851"/>
                  </a:lnTo>
                  <a:lnTo>
                    <a:pt x="19818" y="0"/>
                  </a:lnTo>
                  <a:close/>
                </a:path>
              </a:pathLst>
            </a:custGeom>
            <a:solidFill>
              <a:schemeClr val="dk2"/>
            </a:solidFill>
            <a:ln w="0">
              <a:noFill/>
            </a:ln>
          </p:spPr>
          <p:style>
            <a:lnRef idx="0"/>
            <a:fillRef idx="0"/>
            <a:effectRef idx="0"/>
            <a:fontRef idx="minor"/>
          </p:style>
        </p:sp>
        <p:sp>
          <p:nvSpPr>
            <p:cNvPr id="2121" name="Google Shape;3082;p52"/>
            <p:cNvSpPr/>
            <p:nvPr/>
          </p:nvSpPr>
          <p:spPr>
            <a:xfrm flipH="1">
              <a:off x="5990040" y="1216440"/>
              <a:ext cx="117360" cy="20880"/>
            </a:xfrm>
            <a:custGeom>
              <a:avLst/>
              <a:gdLst/>
              <a:ahLst/>
              <a:rect l="l" t="t" r="r" b="b"/>
              <a:pathLst>
                <a:path w="4713" h="852">
                  <a:moveTo>
                    <a:pt x="1" y="0"/>
                  </a:moveTo>
                  <a:lnTo>
                    <a:pt x="1" y="851"/>
                  </a:lnTo>
                  <a:lnTo>
                    <a:pt x="4712" y="851"/>
                  </a:lnTo>
                  <a:lnTo>
                    <a:pt x="4712" y="0"/>
                  </a:lnTo>
                  <a:close/>
                </a:path>
              </a:pathLst>
            </a:custGeom>
            <a:solidFill>
              <a:schemeClr val="lt2"/>
            </a:solidFill>
            <a:ln w="0">
              <a:noFill/>
            </a:ln>
          </p:spPr>
          <p:style>
            <a:lnRef idx="0"/>
            <a:fillRef idx="0"/>
            <a:effectRef idx="0"/>
            <a:fontRef idx="minor"/>
          </p:style>
        </p:sp>
      </p:grpSp>
      <p:pic>
        <p:nvPicPr>
          <p:cNvPr id="2122" name="" descr="">
            <a:hlinkClick r:id="" action="ppaction://media"/>
          </p:cNvPr>
          <p:cNvPicPr/>
          <p:nvPr>
            <a:videoFile r:link="rId1"/>
            <p:extLst>
              <p:ext uri="{DAA4B4D4-6D71-4841-9C94-3DE7FCFB9230}">
                <p14:media r:embed="rId2"/>
              </p:ext>
            </p:extLst>
          </p:nvPr>
        </p:nvPicPr>
        <p:blipFill>
          <a:blip r:embed="rId3"/>
          <a:stretch>
            <a:fillRect/>
          </a:stretch>
        </p:blipFill>
        <p:spPr>
          <a:xfrm>
            <a:off x="416520" y="960840"/>
            <a:ext cx="4751280" cy="301320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mediacall">
                                  <p:stCondLst>
                                    <p:cond delay="0"/>
                                  </p:stCondLst>
                                  <p:childTnLst>
                                    <p:cmd type="call" cmd="playFrom(0.0)">
                                      <p:cBhvr>
                                        <p:cTn id="6" dur="110208" fill="hold"/>
                                        <p:tgtEl>
                                          <p:spTgt spid="2122"/>
                                        </p:tgtEl>
                                      </p:cBhvr>
                                    </p:cmd>
                                  </p:childTnLst>
                                </p:cTn>
                              </p:par>
                            </p:childTnLst>
                          </p:cTn>
                        </p:par>
                      </p:childTnLst>
                    </p:cTn>
                  </p:par>
                </p:childTnLst>
              </p:cTn>
              <p:prevCondLst>
                <p:cond evt="onPrev">
                  <p:tgtEl>
                    <p:sldTgt/>
                  </p:tgtEl>
                </p:cond>
              </p:prevCondLst>
              <p:nextCondLst>
                <p:cond evt="onNext">
                  <p:tgtEl>
                    <p:sldTgt/>
                  </p:tgtEl>
                </p:cond>
              </p:nextCondLst>
            </p:seq>
            <p:seq>
              <p:cTn id="7" restart="whenNotActive" nodeType="interactiveSeq" fill="hold">
                <p:stCondLst>
                  <p:cond delay="0" evt="onClick">
                    <p:tgtEl>
                      <p:spTgt spid="2122"/>
                    </p:tgtEl>
                  </p:cond>
                </p:stCondLst>
                <p:childTnLst>
                  <p:par>
                    <p:cTn id="8" fill="hold">
                      <p:stCondLst>
                        <p:cond delay="0" evt="onClick">
                          <p:tgtEl>
                            <p:spTgt spid="2122"/>
                          </p:tgtEl>
                        </p:cond>
                      </p:stCondLst>
                      <p:childTnLst>
                        <p:par>
                          <p:cTn id="9" fill="hold">
                            <p:stCondLst>
                              <p:cond delay="0"/>
                            </p:stCondLst>
                            <p:childTnLst>
                              <p:par>
                                <p:cTn id="10" nodeType="clickEffect" fill="hold" presetClass="mediacall">
                                  <p:stCondLst>
                                    <p:cond delay="0"/>
                                  </p:stCondLst>
                                  <p:childTnLst>
                                    <p:cmd type="call" cmd="togglePause">
                                      <p:cBhvr>
                                        <p:cTn id="11" dur="1" fill="hold"/>
                                        <p:tgtEl>
                                          <p:spTgt spid="2122"/>
                                        </p:tgtEl>
                                      </p:cBhvr>
                                    </p:cmd>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3" name="PlaceHolder 1"/>
          <p:cNvSpPr>
            <a:spLocks noGrp="1"/>
          </p:cNvSpPr>
          <p:nvPr>
            <p:ph type="title"/>
          </p:nvPr>
        </p:nvSpPr>
        <p:spPr>
          <a:xfrm>
            <a:off x="720000" y="539280"/>
            <a:ext cx="7703640" cy="477720"/>
          </a:xfrm>
          <a:prstGeom prst="rect">
            <a:avLst/>
          </a:prstGeom>
          <a:noFill/>
          <a:ln w="0">
            <a:noFill/>
          </a:ln>
        </p:spPr>
        <p:txBody>
          <a:bodyPr tIns="91440" bIns="91440" anchor="ctr">
            <a:noAutofit/>
          </a:bodyPr>
          <a:p>
            <a:pPr algn="ctr">
              <a:lnSpc>
                <a:spcPct val="100000"/>
              </a:lnSpc>
              <a:buNone/>
              <a:tabLst>
                <a:tab algn="l" pos="0"/>
              </a:tabLst>
            </a:pPr>
            <a:r>
              <a:rPr b="0" lang="en" sz="3200" spc="-1" strike="noStrike">
                <a:solidFill>
                  <a:srgbClr val="e84987"/>
                </a:solidFill>
                <a:latin typeface="Alfa Slab One"/>
                <a:ea typeface="Alfa Slab One"/>
              </a:rPr>
              <a:t>Encryption </a:t>
            </a:r>
            <a:r>
              <a:rPr b="0" lang="en" sz="3200" spc="-1" strike="noStrike">
                <a:solidFill>
                  <a:srgbClr val="ffffff"/>
                </a:solidFill>
                <a:latin typeface="Alfa Slab One"/>
                <a:ea typeface="Alfa Slab One"/>
              </a:rPr>
              <a:t>in</a:t>
            </a:r>
            <a:r>
              <a:rPr b="0" lang="en" sz="3200" spc="-1" strike="noStrike">
                <a:solidFill>
                  <a:srgbClr val="ffffff"/>
                </a:solidFill>
                <a:latin typeface="Alfa Slab One"/>
                <a:ea typeface="Alfa Slab One"/>
              </a:rPr>
              <a:t> </a:t>
            </a:r>
            <a:r>
              <a:rPr b="0" lang="en" sz="3200" spc="-1" strike="noStrike">
                <a:solidFill>
                  <a:srgbClr val="84bde7"/>
                </a:solidFill>
                <a:latin typeface="Alfa Slab One"/>
                <a:ea typeface="Alfa Slab One"/>
              </a:rPr>
              <a:t>action</a:t>
            </a:r>
            <a:endParaRPr b="0" lang="en-IN" sz="3200" spc="-1" strike="noStrike">
              <a:solidFill>
                <a:srgbClr val="000000"/>
              </a:solidFill>
              <a:latin typeface="Arial"/>
            </a:endParaRPr>
          </a:p>
        </p:txBody>
      </p:sp>
      <p:pic>
        <p:nvPicPr>
          <p:cNvPr id="2124" name="Picture 2" descr=""/>
          <p:cNvPicPr/>
          <p:nvPr/>
        </p:nvPicPr>
        <p:blipFill>
          <a:blip r:embed="rId1"/>
          <a:stretch/>
        </p:blipFill>
        <p:spPr>
          <a:xfrm>
            <a:off x="5810040" y="1857600"/>
            <a:ext cx="2613600" cy="914040"/>
          </a:xfrm>
          <a:prstGeom prst="rect">
            <a:avLst/>
          </a:prstGeom>
          <a:ln w="0">
            <a:noFill/>
          </a:ln>
        </p:spPr>
      </p:pic>
      <p:pic>
        <p:nvPicPr>
          <p:cNvPr id="2125" name="Picture 4" descr=""/>
          <p:cNvPicPr/>
          <p:nvPr/>
        </p:nvPicPr>
        <p:blipFill>
          <a:blip r:embed="rId2"/>
          <a:stretch/>
        </p:blipFill>
        <p:spPr>
          <a:xfrm>
            <a:off x="781920" y="1910880"/>
            <a:ext cx="1935360" cy="860760"/>
          </a:xfrm>
          <a:prstGeom prst="rect">
            <a:avLst/>
          </a:prstGeom>
          <a:ln w="0">
            <a:noFill/>
          </a:ln>
        </p:spPr>
      </p:pic>
      <p:sp>
        <p:nvSpPr>
          <p:cNvPr id="2126" name="TextBox 5"/>
          <p:cNvSpPr/>
          <p:nvPr/>
        </p:nvSpPr>
        <p:spPr>
          <a:xfrm>
            <a:off x="629280" y="1549800"/>
            <a:ext cx="2087640" cy="3027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400" spc="-1" strike="noStrike">
                <a:solidFill>
                  <a:srgbClr val="ffffff"/>
                </a:solidFill>
                <a:latin typeface="Arial"/>
                <a:ea typeface="Arial"/>
              </a:rPr>
              <a:t>Owner Data File</a:t>
            </a:r>
            <a:endParaRPr b="0" lang="en-IN" sz="1400" spc="-1" strike="noStrike">
              <a:latin typeface="Arial"/>
            </a:endParaRPr>
          </a:p>
        </p:txBody>
      </p:sp>
      <p:sp>
        <p:nvSpPr>
          <p:cNvPr id="2127" name="TextBox 6"/>
          <p:cNvSpPr/>
          <p:nvPr/>
        </p:nvSpPr>
        <p:spPr>
          <a:xfrm>
            <a:off x="5644800" y="1476000"/>
            <a:ext cx="2728440" cy="3027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400" spc="-1" strike="noStrike">
                <a:solidFill>
                  <a:srgbClr val="ffffff"/>
                </a:solidFill>
                <a:latin typeface="Assistant"/>
                <a:ea typeface="Arial"/>
              </a:rPr>
              <a:t>Customer Data File</a:t>
            </a:r>
            <a:endParaRPr b="0" lang="en-IN" sz="1400" spc="-1" strike="noStrike">
              <a:latin typeface="Arial"/>
            </a:endParaRPr>
          </a:p>
        </p:txBody>
      </p:sp>
      <p:sp>
        <p:nvSpPr>
          <p:cNvPr id="2128" name="TextBox 7"/>
          <p:cNvSpPr/>
          <p:nvPr/>
        </p:nvSpPr>
        <p:spPr>
          <a:xfrm>
            <a:off x="2037600" y="2855520"/>
            <a:ext cx="4737240" cy="20365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600" spc="-1" strike="noStrike">
                <a:solidFill>
                  <a:srgbClr val="ffffff"/>
                </a:solidFill>
                <a:latin typeface="Assistant"/>
                <a:ea typeface="Arial"/>
              </a:rPr>
              <a:t>The login data provided by both owners and customers is securely stored in a file using a substitution encryption method. This technique involves replacing specific letters with different characters, enhancing the security of the stored information. Notably, phone numbers are stored without encryption for ease of access and retrieval.</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9" name="PlaceHolder 1"/>
          <p:cNvSpPr>
            <a:spLocks noGrp="1"/>
          </p:cNvSpPr>
          <p:nvPr>
            <p:ph type="title"/>
          </p:nvPr>
        </p:nvSpPr>
        <p:spPr>
          <a:xfrm>
            <a:off x="720000" y="539280"/>
            <a:ext cx="7703640" cy="477720"/>
          </a:xfrm>
          <a:prstGeom prst="rect">
            <a:avLst/>
          </a:prstGeom>
          <a:noFill/>
          <a:ln w="0">
            <a:noFill/>
          </a:ln>
        </p:spPr>
        <p:txBody>
          <a:bodyPr tIns="91440" bIns="91440" anchor="ctr">
            <a:noAutofit/>
          </a:bodyPr>
          <a:p>
            <a:pPr algn="ctr">
              <a:lnSpc>
                <a:spcPct val="100000"/>
              </a:lnSpc>
              <a:buNone/>
            </a:pPr>
            <a:r>
              <a:rPr b="0" lang="en" sz="3200" spc="-1" strike="noStrike">
                <a:solidFill>
                  <a:srgbClr val="e84987"/>
                </a:solidFill>
                <a:latin typeface="Alfa Slab One"/>
                <a:ea typeface="Alfa Slab One"/>
              </a:rPr>
              <a:t>Authentication </a:t>
            </a:r>
            <a:r>
              <a:rPr b="0" lang="en" sz="3200" spc="-1" strike="noStrike">
                <a:solidFill>
                  <a:srgbClr val="ffffff"/>
                </a:solidFill>
                <a:latin typeface="Alfa Slab One"/>
                <a:ea typeface="Alfa Slab One"/>
              </a:rPr>
              <a:t>in</a:t>
            </a:r>
            <a:r>
              <a:rPr b="0" lang="en" sz="3200" spc="-1" strike="noStrike">
                <a:solidFill>
                  <a:srgbClr val="ffffff"/>
                </a:solidFill>
                <a:latin typeface="Alfa Slab One"/>
                <a:ea typeface="Alfa Slab One"/>
              </a:rPr>
              <a:t> </a:t>
            </a:r>
            <a:r>
              <a:rPr b="0" lang="en" sz="3200" spc="-1" strike="noStrike">
                <a:solidFill>
                  <a:srgbClr val="84bde7"/>
                </a:solidFill>
                <a:latin typeface="Alfa Slab One"/>
                <a:ea typeface="Alfa Slab One"/>
              </a:rPr>
              <a:t>action</a:t>
            </a:r>
            <a:endParaRPr b="0" lang="en-IN" sz="3200" spc="-1" strike="noStrike">
              <a:solidFill>
                <a:srgbClr val="000000"/>
              </a:solidFill>
              <a:latin typeface="Arial"/>
            </a:endParaRPr>
          </a:p>
        </p:txBody>
      </p:sp>
      <p:pic>
        <p:nvPicPr>
          <p:cNvPr id="2130" name="Picture 3" descr=""/>
          <p:cNvPicPr/>
          <p:nvPr/>
        </p:nvPicPr>
        <p:blipFill>
          <a:blip r:embed="rId1"/>
          <a:stretch/>
        </p:blipFill>
        <p:spPr>
          <a:xfrm>
            <a:off x="792360" y="1292760"/>
            <a:ext cx="2460960" cy="1074240"/>
          </a:xfrm>
          <a:prstGeom prst="rect">
            <a:avLst/>
          </a:prstGeom>
          <a:ln w="0">
            <a:noFill/>
          </a:ln>
        </p:spPr>
      </p:pic>
      <p:sp>
        <p:nvSpPr>
          <p:cNvPr id="2131" name="TextBox 4"/>
          <p:cNvSpPr/>
          <p:nvPr/>
        </p:nvSpPr>
        <p:spPr>
          <a:xfrm>
            <a:off x="237600" y="2572920"/>
            <a:ext cx="4010040" cy="243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400" spc="-1" strike="noStrike">
                <a:solidFill>
                  <a:srgbClr val="ffffff"/>
                </a:solidFill>
                <a:latin typeface="Assistant"/>
                <a:ea typeface="Arial"/>
              </a:rPr>
              <a:t>Upon subsequent login attempts, users are required to provide the same username and password previously used for authentication. Failure to input the correct credentials will prompt the appearance of a window indicating an authentication failure, prompting the user to re-enter their login information. This process ensures secure access to the system by verifying the user's identity with each login attempt.</a:t>
            </a:r>
            <a:endParaRPr b="0" lang="en-IN" sz="1400" spc="-1" strike="noStrike">
              <a:latin typeface="Arial"/>
            </a:endParaRPr>
          </a:p>
        </p:txBody>
      </p:sp>
      <p:sp>
        <p:nvSpPr>
          <p:cNvPr id="2132" name="TextBox 5"/>
          <p:cNvSpPr/>
          <p:nvPr/>
        </p:nvSpPr>
        <p:spPr>
          <a:xfrm>
            <a:off x="5565600" y="2568600"/>
            <a:ext cx="3160440" cy="2220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400" spc="-1" strike="noStrike">
                <a:solidFill>
                  <a:srgbClr val="ffffff"/>
                </a:solidFill>
                <a:latin typeface="Assistant"/>
                <a:ea typeface="Arial"/>
              </a:rPr>
              <a:t>Users are relieved of the burden of managing encryption details, as they simply need to input the same username and password originally provided. The application's backend seamlessly handles the decryption of data stored in the file and authenticates it against the user's input. </a:t>
            </a:r>
            <a:endParaRPr b="0" lang="en-IN" sz="1400" spc="-1" strike="noStrike">
              <a:latin typeface="Arial"/>
            </a:endParaRPr>
          </a:p>
        </p:txBody>
      </p:sp>
      <p:sp>
        <p:nvSpPr>
          <p:cNvPr id="2133" name="TextBox 6"/>
          <p:cNvSpPr/>
          <p:nvPr/>
        </p:nvSpPr>
        <p:spPr>
          <a:xfrm>
            <a:off x="5755320" y="1492560"/>
            <a:ext cx="2548440" cy="819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600" spc="-1" strike="noStrike">
                <a:solidFill>
                  <a:srgbClr val="ffffff"/>
                </a:solidFill>
                <a:latin typeface="Assistant"/>
                <a:ea typeface="Arial"/>
              </a:rPr>
              <a:t>But data is encrypted, how will I log in ? </a:t>
            </a:r>
            <a:endParaRPr b="0" lang="en-IN" sz="1600" spc="-1" strike="noStrike">
              <a:latin typeface="Arial"/>
            </a:endParaRPr>
          </a:p>
        </p:txBody>
      </p:sp>
      <p:grpSp>
        <p:nvGrpSpPr>
          <p:cNvPr id="2134" name="Google Shape;18692;p82"/>
          <p:cNvGrpSpPr/>
          <p:nvPr/>
        </p:nvGrpSpPr>
        <p:grpSpPr>
          <a:xfrm>
            <a:off x="6959160" y="2077200"/>
            <a:ext cx="373320" cy="349200"/>
            <a:chOff x="6959160" y="2077200"/>
            <a:chExt cx="373320" cy="349200"/>
          </a:xfrm>
        </p:grpSpPr>
        <p:sp>
          <p:nvSpPr>
            <p:cNvPr id="2135" name="Google Shape;18693;p82"/>
            <p:cNvSpPr/>
            <p:nvPr/>
          </p:nvSpPr>
          <p:spPr>
            <a:xfrm>
              <a:off x="7164360" y="2113560"/>
              <a:ext cx="168120" cy="176040"/>
            </a:xfrm>
            <a:custGeom>
              <a:avLst/>
              <a:gdLst/>
              <a:ahLst/>
              <a:rect l="l" t="t" r="r" b="b"/>
              <a:pathLst>
                <a:path w="6425" h="6734">
                  <a:moveTo>
                    <a:pt x="694" y="1"/>
                  </a:moveTo>
                  <a:cubicBezTo>
                    <a:pt x="304" y="1"/>
                    <a:pt x="1" y="304"/>
                    <a:pt x="1" y="694"/>
                  </a:cubicBezTo>
                  <a:lnTo>
                    <a:pt x="1" y="4375"/>
                  </a:lnTo>
                  <a:cubicBezTo>
                    <a:pt x="1" y="4750"/>
                    <a:pt x="304" y="5053"/>
                    <a:pt x="679" y="5053"/>
                  </a:cubicBezTo>
                  <a:lnTo>
                    <a:pt x="1372" y="5053"/>
                  </a:lnTo>
                  <a:lnTo>
                    <a:pt x="982" y="6583"/>
                  </a:lnTo>
                  <a:cubicBezTo>
                    <a:pt x="960" y="6671"/>
                    <a:pt x="1021" y="6734"/>
                    <a:pt x="1096" y="6734"/>
                  </a:cubicBezTo>
                  <a:cubicBezTo>
                    <a:pt x="1120" y="6734"/>
                    <a:pt x="1146" y="6727"/>
                    <a:pt x="1170" y="6713"/>
                  </a:cubicBezTo>
                  <a:lnTo>
                    <a:pt x="3436" y="5053"/>
                  </a:lnTo>
                  <a:lnTo>
                    <a:pt x="5732" y="5053"/>
                  </a:lnTo>
                  <a:cubicBezTo>
                    <a:pt x="6121" y="5053"/>
                    <a:pt x="6424" y="4750"/>
                    <a:pt x="6424" y="4375"/>
                  </a:cubicBezTo>
                  <a:lnTo>
                    <a:pt x="6424" y="694"/>
                  </a:lnTo>
                  <a:cubicBezTo>
                    <a:pt x="6424" y="304"/>
                    <a:pt x="6121" y="1"/>
                    <a:pt x="5746" y="1"/>
                  </a:cubicBezTo>
                  <a:close/>
                </a:path>
              </a:pathLst>
            </a:custGeom>
            <a:solidFill>
              <a:srgbClr val="eff1f3"/>
            </a:solidFill>
            <a:ln w="0">
              <a:noFill/>
            </a:ln>
          </p:spPr>
          <p:style>
            <a:lnRef idx="0"/>
            <a:fillRef idx="0"/>
            <a:effectRef idx="0"/>
            <a:fontRef idx="minor"/>
          </p:style>
        </p:sp>
        <p:sp>
          <p:nvSpPr>
            <p:cNvPr id="2136" name="Google Shape;18694;p82"/>
            <p:cNvSpPr/>
            <p:nvPr/>
          </p:nvSpPr>
          <p:spPr>
            <a:xfrm>
              <a:off x="7224840" y="2113560"/>
              <a:ext cx="47880" cy="114480"/>
            </a:xfrm>
            <a:custGeom>
              <a:avLst/>
              <a:gdLst/>
              <a:ahLst/>
              <a:rect l="l" t="t" r="r" b="b"/>
              <a:pathLst>
                <a:path w="1835" h="4375">
                  <a:moveTo>
                    <a:pt x="1" y="1"/>
                  </a:moveTo>
                  <a:lnTo>
                    <a:pt x="1" y="3451"/>
                  </a:lnTo>
                  <a:cubicBezTo>
                    <a:pt x="1" y="3956"/>
                    <a:pt x="405" y="4375"/>
                    <a:pt x="925" y="4375"/>
                  </a:cubicBezTo>
                  <a:cubicBezTo>
                    <a:pt x="1430" y="4360"/>
                    <a:pt x="1834" y="3956"/>
                    <a:pt x="1834" y="3451"/>
                  </a:cubicBezTo>
                  <a:lnTo>
                    <a:pt x="1834" y="1"/>
                  </a:lnTo>
                  <a:close/>
                </a:path>
              </a:pathLst>
            </a:custGeom>
            <a:solidFill>
              <a:srgbClr val="eff2f5"/>
            </a:solidFill>
            <a:ln w="0">
              <a:noFill/>
            </a:ln>
          </p:spPr>
          <p:style>
            <a:lnRef idx="0"/>
            <a:fillRef idx="0"/>
            <a:effectRef idx="0"/>
            <a:fontRef idx="minor"/>
          </p:style>
        </p:sp>
        <p:sp>
          <p:nvSpPr>
            <p:cNvPr id="2137" name="Google Shape;18695;p82"/>
            <p:cNvSpPr/>
            <p:nvPr/>
          </p:nvSpPr>
          <p:spPr>
            <a:xfrm>
              <a:off x="7236720" y="2077200"/>
              <a:ext cx="23400" cy="96120"/>
            </a:xfrm>
            <a:custGeom>
              <a:avLst/>
              <a:gdLst/>
              <a:ahLst/>
              <a:rect l="l" t="t" r="r" b="b"/>
              <a:pathLst>
                <a:path w="911" h="3682">
                  <a:moveTo>
                    <a:pt x="246" y="0"/>
                  </a:moveTo>
                  <a:cubicBezTo>
                    <a:pt x="116" y="0"/>
                    <a:pt x="1" y="116"/>
                    <a:pt x="15" y="246"/>
                  </a:cubicBezTo>
                  <a:lnTo>
                    <a:pt x="217" y="3465"/>
                  </a:lnTo>
                  <a:cubicBezTo>
                    <a:pt x="217" y="3595"/>
                    <a:pt x="318" y="3681"/>
                    <a:pt x="448" y="3681"/>
                  </a:cubicBezTo>
                  <a:lnTo>
                    <a:pt x="477" y="3681"/>
                  </a:lnTo>
                  <a:cubicBezTo>
                    <a:pt x="593" y="3681"/>
                    <a:pt x="694" y="3595"/>
                    <a:pt x="708" y="3465"/>
                  </a:cubicBezTo>
                  <a:lnTo>
                    <a:pt x="896" y="246"/>
                  </a:lnTo>
                  <a:cubicBezTo>
                    <a:pt x="910" y="116"/>
                    <a:pt x="809" y="0"/>
                    <a:pt x="679" y="0"/>
                  </a:cubicBezTo>
                  <a:close/>
                </a:path>
              </a:pathLst>
            </a:custGeom>
            <a:solidFill>
              <a:schemeClr val="tx2"/>
            </a:solidFill>
            <a:ln w="0">
              <a:noFill/>
            </a:ln>
          </p:spPr>
          <p:style>
            <a:lnRef idx="0"/>
            <a:fillRef idx="0"/>
            <a:effectRef idx="0"/>
            <a:fontRef idx="minor"/>
          </p:style>
        </p:sp>
        <p:sp>
          <p:nvSpPr>
            <p:cNvPr id="2138" name="Google Shape;18696;p82"/>
            <p:cNvSpPr/>
            <p:nvPr/>
          </p:nvSpPr>
          <p:spPr>
            <a:xfrm>
              <a:off x="7236720" y="2192400"/>
              <a:ext cx="23400" cy="23760"/>
            </a:xfrm>
            <a:custGeom>
              <a:avLst/>
              <a:gdLst/>
              <a:ahLst/>
              <a:rect l="l" t="t" r="r" b="b"/>
              <a:pathLst>
                <a:path w="911" h="924">
                  <a:moveTo>
                    <a:pt x="448" y="0"/>
                  </a:moveTo>
                  <a:cubicBezTo>
                    <a:pt x="203" y="0"/>
                    <a:pt x="1" y="202"/>
                    <a:pt x="1" y="462"/>
                  </a:cubicBezTo>
                  <a:cubicBezTo>
                    <a:pt x="1" y="707"/>
                    <a:pt x="203" y="924"/>
                    <a:pt x="448" y="924"/>
                  </a:cubicBezTo>
                  <a:cubicBezTo>
                    <a:pt x="708" y="924"/>
                    <a:pt x="910" y="707"/>
                    <a:pt x="910" y="462"/>
                  </a:cubicBezTo>
                  <a:cubicBezTo>
                    <a:pt x="910" y="202"/>
                    <a:pt x="708" y="0"/>
                    <a:pt x="448" y="0"/>
                  </a:cubicBezTo>
                  <a:close/>
                </a:path>
              </a:pathLst>
            </a:custGeom>
            <a:solidFill>
              <a:schemeClr val="tx2"/>
            </a:solidFill>
            <a:ln w="0">
              <a:noFill/>
            </a:ln>
          </p:spPr>
          <p:style>
            <a:lnRef idx="0"/>
            <a:fillRef idx="0"/>
            <a:effectRef idx="0"/>
            <a:fontRef idx="minor"/>
          </p:style>
        </p:sp>
        <p:sp>
          <p:nvSpPr>
            <p:cNvPr id="2139" name="Google Shape;18697;p82"/>
            <p:cNvSpPr/>
            <p:nvPr/>
          </p:nvSpPr>
          <p:spPr>
            <a:xfrm>
              <a:off x="6959160" y="2342520"/>
              <a:ext cx="204840" cy="83880"/>
            </a:xfrm>
            <a:custGeom>
              <a:avLst/>
              <a:gdLst/>
              <a:ahLst/>
              <a:rect l="l" t="t" r="r" b="b"/>
              <a:pathLst>
                <a:path w="7825" h="3220">
                  <a:moveTo>
                    <a:pt x="2541" y="0"/>
                  </a:moveTo>
                  <a:lnTo>
                    <a:pt x="606" y="708"/>
                  </a:lnTo>
                  <a:cubicBezTo>
                    <a:pt x="246" y="838"/>
                    <a:pt x="0" y="1184"/>
                    <a:pt x="0" y="1574"/>
                  </a:cubicBezTo>
                  <a:lnTo>
                    <a:pt x="0" y="2988"/>
                  </a:lnTo>
                  <a:cubicBezTo>
                    <a:pt x="0" y="3118"/>
                    <a:pt x="101" y="3219"/>
                    <a:pt x="231" y="3219"/>
                  </a:cubicBezTo>
                  <a:lnTo>
                    <a:pt x="7593" y="3219"/>
                  </a:lnTo>
                  <a:cubicBezTo>
                    <a:pt x="7723" y="3219"/>
                    <a:pt x="7824" y="3118"/>
                    <a:pt x="7824" y="2988"/>
                  </a:cubicBezTo>
                  <a:lnTo>
                    <a:pt x="7824" y="1574"/>
                  </a:lnTo>
                  <a:cubicBezTo>
                    <a:pt x="7824" y="1184"/>
                    <a:pt x="7579" y="838"/>
                    <a:pt x="7218" y="708"/>
                  </a:cubicBezTo>
                  <a:lnTo>
                    <a:pt x="5298" y="0"/>
                  </a:lnTo>
                  <a:lnTo>
                    <a:pt x="3912" y="462"/>
                  </a:lnTo>
                  <a:lnTo>
                    <a:pt x="2541" y="0"/>
                  </a:lnTo>
                  <a:close/>
                </a:path>
              </a:pathLst>
            </a:custGeom>
            <a:solidFill>
              <a:srgbClr val="002060"/>
            </a:solidFill>
            <a:ln w="0">
              <a:noFill/>
            </a:ln>
          </p:spPr>
          <p:style>
            <a:lnRef idx="0"/>
            <a:fillRef idx="0"/>
            <a:effectRef idx="0"/>
            <a:fontRef idx="minor"/>
          </p:style>
        </p:sp>
        <p:sp>
          <p:nvSpPr>
            <p:cNvPr id="2140" name="Google Shape;18698;p82"/>
            <p:cNvSpPr/>
            <p:nvPr/>
          </p:nvSpPr>
          <p:spPr>
            <a:xfrm>
              <a:off x="7049880" y="2366640"/>
              <a:ext cx="23760" cy="59760"/>
            </a:xfrm>
            <a:custGeom>
              <a:avLst/>
              <a:gdLst/>
              <a:ahLst/>
              <a:rect l="l" t="t" r="r" b="b"/>
              <a:pathLst>
                <a:path w="925" h="2296">
                  <a:moveTo>
                    <a:pt x="217" y="0"/>
                  </a:moveTo>
                  <a:lnTo>
                    <a:pt x="1" y="2295"/>
                  </a:lnTo>
                  <a:lnTo>
                    <a:pt x="925" y="2295"/>
                  </a:lnTo>
                  <a:lnTo>
                    <a:pt x="694" y="0"/>
                  </a:lnTo>
                  <a:close/>
                </a:path>
              </a:pathLst>
            </a:custGeom>
            <a:solidFill>
              <a:schemeClr val="accent2"/>
            </a:solidFill>
            <a:ln w="0">
              <a:noFill/>
            </a:ln>
          </p:spPr>
          <p:style>
            <a:lnRef idx="0"/>
            <a:fillRef idx="0"/>
            <a:effectRef idx="0"/>
            <a:fontRef idx="minor"/>
          </p:style>
        </p:sp>
        <p:sp>
          <p:nvSpPr>
            <p:cNvPr id="2141" name="Google Shape;18699;p82"/>
            <p:cNvSpPr/>
            <p:nvPr/>
          </p:nvSpPr>
          <p:spPr>
            <a:xfrm>
              <a:off x="7051320" y="2354400"/>
              <a:ext cx="20880" cy="20160"/>
            </a:xfrm>
            <a:custGeom>
              <a:avLst/>
              <a:gdLst/>
              <a:ahLst/>
              <a:rect l="l" t="t" r="r" b="b"/>
              <a:pathLst>
                <a:path w="809" h="780">
                  <a:moveTo>
                    <a:pt x="0" y="0"/>
                  </a:moveTo>
                  <a:lnTo>
                    <a:pt x="0" y="621"/>
                  </a:lnTo>
                  <a:cubicBezTo>
                    <a:pt x="0" y="708"/>
                    <a:pt x="73" y="780"/>
                    <a:pt x="159" y="780"/>
                  </a:cubicBezTo>
                  <a:lnTo>
                    <a:pt x="650" y="780"/>
                  </a:lnTo>
                  <a:cubicBezTo>
                    <a:pt x="737" y="780"/>
                    <a:pt x="809" y="708"/>
                    <a:pt x="809" y="621"/>
                  </a:cubicBezTo>
                  <a:lnTo>
                    <a:pt x="809" y="0"/>
                  </a:lnTo>
                  <a:close/>
                </a:path>
              </a:pathLst>
            </a:custGeom>
            <a:solidFill>
              <a:srgbClr val="51687d"/>
            </a:solidFill>
            <a:ln w="0">
              <a:noFill/>
            </a:ln>
          </p:spPr>
          <p:style>
            <a:lnRef idx="0"/>
            <a:fillRef idx="0"/>
            <a:effectRef idx="0"/>
            <a:fontRef idx="minor"/>
          </p:style>
        </p:sp>
        <p:sp>
          <p:nvSpPr>
            <p:cNvPr id="2142" name="Google Shape;18700;p82"/>
            <p:cNvSpPr/>
            <p:nvPr/>
          </p:nvSpPr>
          <p:spPr>
            <a:xfrm>
              <a:off x="7128360" y="2367000"/>
              <a:ext cx="35640" cy="59400"/>
            </a:xfrm>
            <a:custGeom>
              <a:avLst/>
              <a:gdLst/>
              <a:ahLst/>
              <a:rect l="l" t="t" r="r" b="b"/>
              <a:pathLst>
                <a:path w="1373" h="2282">
                  <a:moveTo>
                    <a:pt x="1127" y="1"/>
                  </a:moveTo>
                  <a:lnTo>
                    <a:pt x="261" y="867"/>
                  </a:lnTo>
                  <a:cubicBezTo>
                    <a:pt x="87" y="1040"/>
                    <a:pt x="1" y="1271"/>
                    <a:pt x="1" y="1516"/>
                  </a:cubicBezTo>
                  <a:lnTo>
                    <a:pt x="1" y="2281"/>
                  </a:lnTo>
                  <a:lnTo>
                    <a:pt x="1141" y="2281"/>
                  </a:lnTo>
                  <a:cubicBezTo>
                    <a:pt x="1271" y="2281"/>
                    <a:pt x="1372" y="2180"/>
                    <a:pt x="1372" y="2050"/>
                  </a:cubicBezTo>
                  <a:lnTo>
                    <a:pt x="1372" y="621"/>
                  </a:lnTo>
                  <a:cubicBezTo>
                    <a:pt x="1372" y="390"/>
                    <a:pt x="1286" y="174"/>
                    <a:pt x="1127" y="1"/>
                  </a:cubicBezTo>
                  <a:close/>
                </a:path>
              </a:pathLst>
            </a:custGeom>
            <a:solidFill>
              <a:srgbClr val="002060"/>
            </a:solidFill>
            <a:ln w="0">
              <a:noFill/>
            </a:ln>
          </p:spPr>
          <p:style>
            <a:lnRef idx="0"/>
            <a:fillRef idx="0"/>
            <a:effectRef idx="0"/>
            <a:fontRef idx="minor"/>
          </p:style>
        </p:sp>
        <p:sp>
          <p:nvSpPr>
            <p:cNvPr id="2143" name="Google Shape;18701;p82"/>
            <p:cNvSpPr/>
            <p:nvPr/>
          </p:nvSpPr>
          <p:spPr>
            <a:xfrm>
              <a:off x="6995880" y="2155680"/>
              <a:ext cx="132120" cy="95760"/>
            </a:xfrm>
            <a:custGeom>
              <a:avLst/>
              <a:gdLst/>
              <a:ahLst/>
              <a:rect l="l" t="t" r="r" b="b"/>
              <a:pathLst>
                <a:path w="5053" h="3667">
                  <a:moveTo>
                    <a:pt x="1834" y="0"/>
                  </a:moveTo>
                  <a:cubicBezTo>
                    <a:pt x="823" y="0"/>
                    <a:pt x="0" y="823"/>
                    <a:pt x="0" y="1848"/>
                  </a:cubicBezTo>
                  <a:lnTo>
                    <a:pt x="0" y="2382"/>
                  </a:lnTo>
                  <a:cubicBezTo>
                    <a:pt x="0" y="2627"/>
                    <a:pt x="29" y="2873"/>
                    <a:pt x="116" y="3104"/>
                  </a:cubicBezTo>
                  <a:lnTo>
                    <a:pt x="188" y="3335"/>
                  </a:lnTo>
                  <a:cubicBezTo>
                    <a:pt x="217" y="3407"/>
                    <a:pt x="217" y="3479"/>
                    <a:pt x="231" y="3551"/>
                  </a:cubicBezTo>
                  <a:lnTo>
                    <a:pt x="231" y="3667"/>
                  </a:lnTo>
                  <a:lnTo>
                    <a:pt x="4822" y="3667"/>
                  </a:lnTo>
                  <a:lnTo>
                    <a:pt x="4822" y="3551"/>
                  </a:lnTo>
                  <a:cubicBezTo>
                    <a:pt x="4822" y="3479"/>
                    <a:pt x="4836" y="3407"/>
                    <a:pt x="4865" y="3335"/>
                  </a:cubicBezTo>
                  <a:lnTo>
                    <a:pt x="4937" y="3104"/>
                  </a:lnTo>
                  <a:cubicBezTo>
                    <a:pt x="5010" y="2873"/>
                    <a:pt x="5053" y="2627"/>
                    <a:pt x="5053" y="2397"/>
                  </a:cubicBezTo>
                  <a:lnTo>
                    <a:pt x="5053" y="462"/>
                  </a:lnTo>
                  <a:cubicBezTo>
                    <a:pt x="5053" y="217"/>
                    <a:pt x="4851" y="0"/>
                    <a:pt x="4591" y="0"/>
                  </a:cubicBezTo>
                  <a:close/>
                </a:path>
              </a:pathLst>
            </a:custGeom>
            <a:solidFill>
              <a:srgbClr val="ff0000"/>
            </a:solidFill>
            <a:ln w="0">
              <a:noFill/>
            </a:ln>
          </p:spPr>
          <p:style>
            <a:lnRef idx="0"/>
            <a:fillRef idx="0"/>
            <a:effectRef idx="0"/>
            <a:fontRef idx="minor"/>
          </p:style>
        </p:sp>
        <p:sp>
          <p:nvSpPr>
            <p:cNvPr id="2144" name="Google Shape;18702;p82"/>
            <p:cNvSpPr/>
            <p:nvPr/>
          </p:nvSpPr>
          <p:spPr>
            <a:xfrm>
              <a:off x="7025760" y="2155680"/>
              <a:ext cx="102240" cy="96120"/>
            </a:xfrm>
            <a:custGeom>
              <a:avLst/>
              <a:gdLst/>
              <a:ahLst/>
              <a:rect l="l" t="t" r="r" b="b"/>
              <a:pathLst>
                <a:path w="3913" h="3682">
                  <a:moveTo>
                    <a:pt x="939" y="0"/>
                  </a:moveTo>
                  <a:cubicBezTo>
                    <a:pt x="419" y="0"/>
                    <a:pt x="1" y="419"/>
                    <a:pt x="1" y="939"/>
                  </a:cubicBezTo>
                  <a:cubicBezTo>
                    <a:pt x="1" y="1458"/>
                    <a:pt x="419" y="1877"/>
                    <a:pt x="939" y="1877"/>
                  </a:cubicBezTo>
                  <a:lnTo>
                    <a:pt x="1069" y="1877"/>
                  </a:lnTo>
                  <a:lnTo>
                    <a:pt x="1127" y="3681"/>
                  </a:lnTo>
                  <a:lnTo>
                    <a:pt x="3682" y="3681"/>
                  </a:lnTo>
                  <a:lnTo>
                    <a:pt x="3682" y="3566"/>
                  </a:lnTo>
                  <a:cubicBezTo>
                    <a:pt x="3682" y="3494"/>
                    <a:pt x="3696" y="3407"/>
                    <a:pt x="3725" y="3349"/>
                  </a:cubicBezTo>
                  <a:lnTo>
                    <a:pt x="3797" y="3118"/>
                  </a:lnTo>
                  <a:cubicBezTo>
                    <a:pt x="3870" y="2887"/>
                    <a:pt x="3913" y="2642"/>
                    <a:pt x="3913" y="2397"/>
                  </a:cubicBezTo>
                  <a:lnTo>
                    <a:pt x="3913" y="462"/>
                  </a:lnTo>
                  <a:cubicBezTo>
                    <a:pt x="3913" y="217"/>
                    <a:pt x="3711" y="0"/>
                    <a:pt x="3451" y="0"/>
                  </a:cubicBezTo>
                  <a:close/>
                </a:path>
              </a:pathLst>
            </a:custGeom>
            <a:solidFill>
              <a:srgbClr val="ff0000"/>
            </a:solidFill>
            <a:ln w="0">
              <a:noFill/>
            </a:ln>
          </p:spPr>
          <p:style>
            <a:lnRef idx="0"/>
            <a:fillRef idx="0"/>
            <a:effectRef idx="0"/>
            <a:fontRef idx="minor"/>
          </p:style>
        </p:sp>
        <p:sp>
          <p:nvSpPr>
            <p:cNvPr id="2145" name="Google Shape;18703;p82"/>
            <p:cNvSpPr/>
            <p:nvPr/>
          </p:nvSpPr>
          <p:spPr>
            <a:xfrm>
              <a:off x="7025760" y="2300400"/>
              <a:ext cx="72000" cy="53640"/>
            </a:xfrm>
            <a:custGeom>
              <a:avLst/>
              <a:gdLst/>
              <a:ahLst/>
              <a:rect l="l" t="t" r="r" b="b"/>
              <a:pathLst>
                <a:path w="2759" h="2066">
                  <a:moveTo>
                    <a:pt x="1" y="1"/>
                  </a:moveTo>
                  <a:lnTo>
                    <a:pt x="1" y="2065"/>
                  </a:lnTo>
                  <a:lnTo>
                    <a:pt x="2758" y="2065"/>
                  </a:lnTo>
                  <a:lnTo>
                    <a:pt x="2758" y="1"/>
                  </a:lnTo>
                  <a:close/>
                </a:path>
              </a:pathLst>
            </a:custGeom>
            <a:solidFill>
              <a:srgbClr val="aabbc8"/>
            </a:solidFill>
            <a:ln w="0">
              <a:noFill/>
            </a:ln>
          </p:spPr>
          <p:style>
            <a:lnRef idx="0"/>
            <a:fillRef idx="0"/>
            <a:effectRef idx="0"/>
            <a:fontRef idx="minor"/>
          </p:style>
        </p:sp>
        <p:sp>
          <p:nvSpPr>
            <p:cNvPr id="2146" name="Google Shape;18704;p82"/>
            <p:cNvSpPr/>
            <p:nvPr/>
          </p:nvSpPr>
          <p:spPr>
            <a:xfrm>
              <a:off x="7025760" y="2300400"/>
              <a:ext cx="72000" cy="29880"/>
            </a:xfrm>
            <a:custGeom>
              <a:avLst/>
              <a:gdLst/>
              <a:ahLst/>
              <a:rect l="l" t="t" r="r" b="b"/>
              <a:pathLst>
                <a:path w="2759" h="1149">
                  <a:moveTo>
                    <a:pt x="1" y="1"/>
                  </a:moveTo>
                  <a:lnTo>
                    <a:pt x="1" y="781"/>
                  </a:lnTo>
                  <a:cubicBezTo>
                    <a:pt x="427" y="1026"/>
                    <a:pt x="903" y="1149"/>
                    <a:pt x="1379" y="1149"/>
                  </a:cubicBezTo>
                  <a:cubicBezTo>
                    <a:pt x="1856" y="1149"/>
                    <a:pt x="2332" y="1026"/>
                    <a:pt x="2758" y="781"/>
                  </a:cubicBezTo>
                  <a:lnTo>
                    <a:pt x="2758" y="1"/>
                  </a:lnTo>
                  <a:close/>
                </a:path>
              </a:pathLst>
            </a:custGeom>
            <a:solidFill>
              <a:srgbClr val="94a5b3"/>
            </a:solidFill>
            <a:ln w="0">
              <a:noFill/>
            </a:ln>
          </p:spPr>
          <p:style>
            <a:lnRef idx="0"/>
            <a:fillRef idx="0"/>
            <a:effectRef idx="0"/>
            <a:fontRef idx="minor"/>
          </p:style>
        </p:sp>
        <p:sp>
          <p:nvSpPr>
            <p:cNvPr id="2147" name="Google Shape;18705;p82"/>
            <p:cNvSpPr/>
            <p:nvPr/>
          </p:nvSpPr>
          <p:spPr>
            <a:xfrm>
              <a:off x="7013520" y="2332440"/>
              <a:ext cx="48240" cy="42840"/>
            </a:xfrm>
            <a:custGeom>
              <a:avLst/>
              <a:gdLst/>
              <a:ahLst/>
              <a:rect l="l" t="t" r="r" b="b"/>
              <a:pathLst>
                <a:path w="1849" h="1648">
                  <a:moveTo>
                    <a:pt x="413" y="0"/>
                  </a:moveTo>
                  <a:cubicBezTo>
                    <a:pt x="327" y="0"/>
                    <a:pt x="242" y="48"/>
                    <a:pt x="203" y="136"/>
                  </a:cubicBezTo>
                  <a:lnTo>
                    <a:pt x="1" y="555"/>
                  </a:lnTo>
                  <a:lnTo>
                    <a:pt x="766" y="1551"/>
                  </a:lnTo>
                  <a:cubicBezTo>
                    <a:pt x="814" y="1614"/>
                    <a:pt x="883" y="1647"/>
                    <a:pt x="953" y="1647"/>
                  </a:cubicBezTo>
                  <a:cubicBezTo>
                    <a:pt x="1010" y="1647"/>
                    <a:pt x="1067" y="1625"/>
                    <a:pt x="1112" y="1579"/>
                  </a:cubicBezTo>
                  <a:lnTo>
                    <a:pt x="1849" y="843"/>
                  </a:lnTo>
                  <a:lnTo>
                    <a:pt x="535" y="35"/>
                  </a:lnTo>
                  <a:cubicBezTo>
                    <a:pt x="497" y="11"/>
                    <a:pt x="455" y="0"/>
                    <a:pt x="413" y="0"/>
                  </a:cubicBezTo>
                  <a:close/>
                </a:path>
              </a:pathLst>
            </a:custGeom>
            <a:solidFill>
              <a:srgbClr val="cfd9e0"/>
            </a:solidFill>
            <a:ln w="0">
              <a:noFill/>
            </a:ln>
          </p:spPr>
          <p:style>
            <a:lnRef idx="0"/>
            <a:fillRef idx="0"/>
            <a:effectRef idx="0"/>
            <a:fontRef idx="minor"/>
          </p:style>
        </p:sp>
        <p:sp>
          <p:nvSpPr>
            <p:cNvPr id="2148" name="Google Shape;18706;p82"/>
            <p:cNvSpPr/>
            <p:nvPr/>
          </p:nvSpPr>
          <p:spPr>
            <a:xfrm>
              <a:off x="7062120" y="2332440"/>
              <a:ext cx="47880" cy="42840"/>
            </a:xfrm>
            <a:custGeom>
              <a:avLst/>
              <a:gdLst/>
              <a:ahLst/>
              <a:rect l="l" t="t" r="r" b="b"/>
              <a:pathLst>
                <a:path w="1834" h="1648">
                  <a:moveTo>
                    <a:pt x="1432" y="0"/>
                  </a:moveTo>
                  <a:cubicBezTo>
                    <a:pt x="1393" y="0"/>
                    <a:pt x="1352" y="11"/>
                    <a:pt x="1314" y="35"/>
                  </a:cubicBezTo>
                  <a:lnTo>
                    <a:pt x="1" y="843"/>
                  </a:lnTo>
                  <a:lnTo>
                    <a:pt x="737" y="1579"/>
                  </a:lnTo>
                  <a:cubicBezTo>
                    <a:pt x="776" y="1625"/>
                    <a:pt x="832" y="1647"/>
                    <a:pt x="891" y="1647"/>
                  </a:cubicBezTo>
                  <a:cubicBezTo>
                    <a:pt x="962" y="1647"/>
                    <a:pt x="1036" y="1614"/>
                    <a:pt x="1083" y="1551"/>
                  </a:cubicBezTo>
                  <a:lnTo>
                    <a:pt x="1834" y="555"/>
                  </a:lnTo>
                  <a:lnTo>
                    <a:pt x="1632" y="136"/>
                  </a:lnTo>
                  <a:cubicBezTo>
                    <a:pt x="1593" y="48"/>
                    <a:pt x="1515" y="0"/>
                    <a:pt x="1432" y="0"/>
                  </a:cubicBezTo>
                  <a:close/>
                </a:path>
              </a:pathLst>
            </a:custGeom>
            <a:solidFill>
              <a:srgbClr val="cfd9e0"/>
            </a:solidFill>
            <a:ln w="0">
              <a:noFill/>
            </a:ln>
          </p:spPr>
          <p:style>
            <a:lnRef idx="0"/>
            <a:fillRef idx="0"/>
            <a:effectRef idx="0"/>
            <a:fontRef idx="minor"/>
          </p:style>
        </p:sp>
        <p:sp>
          <p:nvSpPr>
            <p:cNvPr id="2149" name="Google Shape;18707;p82"/>
            <p:cNvSpPr/>
            <p:nvPr/>
          </p:nvSpPr>
          <p:spPr>
            <a:xfrm>
              <a:off x="7001640" y="2204640"/>
              <a:ext cx="120240" cy="113400"/>
            </a:xfrm>
            <a:custGeom>
              <a:avLst/>
              <a:gdLst/>
              <a:ahLst/>
              <a:rect l="l" t="t" r="r" b="b"/>
              <a:pathLst>
                <a:path w="4606" h="4334">
                  <a:moveTo>
                    <a:pt x="2002" y="0"/>
                  </a:moveTo>
                  <a:cubicBezTo>
                    <a:pt x="1409" y="0"/>
                    <a:pt x="895" y="100"/>
                    <a:pt x="636" y="162"/>
                  </a:cubicBezTo>
                  <a:cubicBezTo>
                    <a:pt x="535" y="176"/>
                    <a:pt x="448" y="277"/>
                    <a:pt x="462" y="378"/>
                  </a:cubicBezTo>
                  <a:lnTo>
                    <a:pt x="462" y="927"/>
                  </a:lnTo>
                  <a:cubicBezTo>
                    <a:pt x="448" y="1057"/>
                    <a:pt x="405" y="1172"/>
                    <a:pt x="318" y="1259"/>
                  </a:cubicBezTo>
                  <a:lnTo>
                    <a:pt x="130" y="1446"/>
                  </a:lnTo>
                  <a:cubicBezTo>
                    <a:pt x="44" y="1533"/>
                    <a:pt x="0" y="1648"/>
                    <a:pt x="0" y="1778"/>
                  </a:cubicBezTo>
                  <a:lnTo>
                    <a:pt x="0" y="2038"/>
                  </a:lnTo>
                  <a:cubicBezTo>
                    <a:pt x="0" y="3309"/>
                    <a:pt x="1025" y="4333"/>
                    <a:pt x="2296" y="4333"/>
                  </a:cubicBezTo>
                  <a:cubicBezTo>
                    <a:pt x="2304" y="4334"/>
                    <a:pt x="2313" y="4334"/>
                    <a:pt x="2322" y="4334"/>
                  </a:cubicBezTo>
                  <a:cubicBezTo>
                    <a:pt x="3580" y="4334"/>
                    <a:pt x="4605" y="3300"/>
                    <a:pt x="4605" y="2038"/>
                  </a:cubicBezTo>
                  <a:lnTo>
                    <a:pt x="4605" y="1778"/>
                  </a:lnTo>
                  <a:cubicBezTo>
                    <a:pt x="4605" y="1648"/>
                    <a:pt x="4548" y="1533"/>
                    <a:pt x="4461" y="1446"/>
                  </a:cubicBezTo>
                  <a:lnTo>
                    <a:pt x="4273" y="1259"/>
                  </a:lnTo>
                  <a:cubicBezTo>
                    <a:pt x="4187" y="1172"/>
                    <a:pt x="4143" y="1057"/>
                    <a:pt x="4143" y="927"/>
                  </a:cubicBezTo>
                  <a:lnTo>
                    <a:pt x="4143" y="811"/>
                  </a:lnTo>
                  <a:cubicBezTo>
                    <a:pt x="4143" y="710"/>
                    <a:pt x="4100" y="624"/>
                    <a:pt x="4028" y="566"/>
                  </a:cubicBezTo>
                  <a:cubicBezTo>
                    <a:pt x="3419" y="124"/>
                    <a:pt x="2662" y="0"/>
                    <a:pt x="2002" y="0"/>
                  </a:cubicBezTo>
                  <a:close/>
                </a:path>
              </a:pathLst>
            </a:custGeom>
            <a:solidFill>
              <a:srgbClr val="bcc9d4"/>
            </a:solidFill>
            <a:ln w="0">
              <a:noFill/>
            </a:ln>
          </p:spPr>
          <p:style>
            <a:lnRef idx="0"/>
            <a:fillRef idx="0"/>
            <a:effectRef idx="0"/>
            <a:fontRef idx="minor"/>
          </p:style>
        </p:sp>
        <p:sp>
          <p:nvSpPr>
            <p:cNvPr id="2150" name="Google Shape;18708;p82"/>
            <p:cNvSpPr/>
            <p:nvPr/>
          </p:nvSpPr>
          <p:spPr>
            <a:xfrm>
              <a:off x="7001280" y="2204640"/>
              <a:ext cx="108000" cy="113040"/>
            </a:xfrm>
            <a:custGeom>
              <a:avLst/>
              <a:gdLst/>
              <a:ahLst/>
              <a:rect l="l" t="t" r="r" b="b"/>
              <a:pathLst>
                <a:path w="4130" h="4325">
                  <a:moveTo>
                    <a:pt x="2014" y="0"/>
                  </a:moveTo>
                  <a:cubicBezTo>
                    <a:pt x="1792" y="0"/>
                    <a:pt x="1580" y="15"/>
                    <a:pt x="1387" y="37"/>
                  </a:cubicBezTo>
                  <a:cubicBezTo>
                    <a:pt x="1141" y="66"/>
                    <a:pt x="882" y="109"/>
                    <a:pt x="636" y="167"/>
                  </a:cubicBezTo>
                  <a:cubicBezTo>
                    <a:pt x="535" y="181"/>
                    <a:pt x="463" y="282"/>
                    <a:pt x="463" y="383"/>
                  </a:cubicBezTo>
                  <a:lnTo>
                    <a:pt x="463" y="932"/>
                  </a:lnTo>
                  <a:cubicBezTo>
                    <a:pt x="463" y="1062"/>
                    <a:pt x="405" y="1177"/>
                    <a:pt x="333" y="1264"/>
                  </a:cubicBezTo>
                  <a:lnTo>
                    <a:pt x="131" y="1451"/>
                  </a:lnTo>
                  <a:cubicBezTo>
                    <a:pt x="44" y="1538"/>
                    <a:pt x="1" y="1653"/>
                    <a:pt x="1" y="1769"/>
                  </a:cubicBezTo>
                  <a:lnTo>
                    <a:pt x="1" y="2043"/>
                  </a:lnTo>
                  <a:cubicBezTo>
                    <a:pt x="1" y="3198"/>
                    <a:pt x="867" y="4180"/>
                    <a:pt x="2022" y="4324"/>
                  </a:cubicBezTo>
                  <a:cubicBezTo>
                    <a:pt x="1603" y="3891"/>
                    <a:pt x="1372" y="3328"/>
                    <a:pt x="1372" y="2736"/>
                  </a:cubicBezTo>
                  <a:lnTo>
                    <a:pt x="1372" y="1047"/>
                  </a:lnTo>
                  <a:cubicBezTo>
                    <a:pt x="1372" y="816"/>
                    <a:pt x="1546" y="629"/>
                    <a:pt x="1777" y="600"/>
                  </a:cubicBezTo>
                  <a:cubicBezTo>
                    <a:pt x="1967" y="575"/>
                    <a:pt x="2208" y="554"/>
                    <a:pt x="2474" y="554"/>
                  </a:cubicBezTo>
                  <a:cubicBezTo>
                    <a:pt x="2996" y="554"/>
                    <a:pt x="3613" y="635"/>
                    <a:pt x="4130" y="932"/>
                  </a:cubicBezTo>
                  <a:lnTo>
                    <a:pt x="4130" y="816"/>
                  </a:lnTo>
                  <a:cubicBezTo>
                    <a:pt x="4130" y="715"/>
                    <a:pt x="4101" y="629"/>
                    <a:pt x="4028" y="571"/>
                  </a:cubicBezTo>
                  <a:cubicBezTo>
                    <a:pt x="3424" y="128"/>
                    <a:pt x="2674" y="0"/>
                    <a:pt x="2014" y="0"/>
                  </a:cubicBezTo>
                  <a:close/>
                </a:path>
              </a:pathLst>
            </a:custGeom>
            <a:solidFill>
              <a:srgbClr val="aabbc8"/>
            </a:solidFill>
            <a:ln w="0">
              <a:noFill/>
            </a:ln>
          </p:spPr>
          <p:style>
            <a:lnRef idx="0"/>
            <a:fillRef idx="0"/>
            <a:effectRef idx="0"/>
            <a:fontRef idx="minor"/>
          </p:style>
        </p:sp>
        <p:sp>
          <p:nvSpPr>
            <p:cNvPr id="2151" name="Google Shape;18709;p82"/>
            <p:cNvSpPr/>
            <p:nvPr/>
          </p:nvSpPr>
          <p:spPr>
            <a:xfrm>
              <a:off x="6959520" y="2367000"/>
              <a:ext cx="36000" cy="59400"/>
            </a:xfrm>
            <a:custGeom>
              <a:avLst/>
              <a:gdLst/>
              <a:ahLst/>
              <a:rect l="l" t="t" r="r" b="b"/>
              <a:pathLst>
                <a:path w="1387" h="2282">
                  <a:moveTo>
                    <a:pt x="246" y="1"/>
                  </a:moveTo>
                  <a:cubicBezTo>
                    <a:pt x="87" y="174"/>
                    <a:pt x="1" y="390"/>
                    <a:pt x="1" y="621"/>
                  </a:cubicBezTo>
                  <a:lnTo>
                    <a:pt x="1" y="2050"/>
                  </a:lnTo>
                  <a:cubicBezTo>
                    <a:pt x="1" y="2180"/>
                    <a:pt x="102" y="2281"/>
                    <a:pt x="232" y="2281"/>
                  </a:cubicBezTo>
                  <a:lnTo>
                    <a:pt x="1386" y="2281"/>
                  </a:lnTo>
                  <a:lnTo>
                    <a:pt x="1386" y="1516"/>
                  </a:lnTo>
                  <a:cubicBezTo>
                    <a:pt x="1372" y="1271"/>
                    <a:pt x="1285" y="1040"/>
                    <a:pt x="1112" y="867"/>
                  </a:cubicBezTo>
                  <a:lnTo>
                    <a:pt x="246" y="1"/>
                  </a:lnTo>
                  <a:close/>
                </a:path>
              </a:pathLst>
            </a:custGeom>
            <a:solidFill>
              <a:srgbClr val="002060"/>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2" name="PlaceHolder 1"/>
          <p:cNvSpPr>
            <a:spLocks noGrp="1"/>
          </p:cNvSpPr>
          <p:nvPr>
            <p:ph type="title"/>
          </p:nvPr>
        </p:nvSpPr>
        <p:spPr>
          <a:xfrm>
            <a:off x="628560" y="631800"/>
            <a:ext cx="7703640" cy="477720"/>
          </a:xfrm>
          <a:prstGeom prst="rect">
            <a:avLst/>
          </a:prstGeom>
          <a:noFill/>
          <a:ln w="0">
            <a:noFill/>
          </a:ln>
        </p:spPr>
        <p:txBody>
          <a:bodyPr tIns="91440" bIns="91440" anchor="ctr">
            <a:noAutofit/>
          </a:bodyPr>
          <a:p>
            <a:pPr algn="ctr">
              <a:lnSpc>
                <a:spcPct val="100000"/>
              </a:lnSpc>
              <a:buNone/>
              <a:tabLst>
                <a:tab algn="l" pos="0"/>
              </a:tabLst>
            </a:pPr>
            <a:r>
              <a:rPr b="0" lang="en" sz="3200" spc="-1" strike="noStrike">
                <a:solidFill>
                  <a:srgbClr val="e84987"/>
                </a:solidFill>
                <a:latin typeface="Alfa Slab One"/>
                <a:ea typeface="Alfa Slab One"/>
              </a:rPr>
              <a:t>Conclusion</a:t>
            </a:r>
            <a:endParaRPr b="0" lang="en-IN" sz="3200" spc="-1" strike="noStrike">
              <a:solidFill>
                <a:srgbClr val="000000"/>
              </a:solidFill>
              <a:latin typeface="Arial"/>
            </a:endParaRPr>
          </a:p>
        </p:txBody>
      </p:sp>
      <p:sp>
        <p:nvSpPr>
          <p:cNvPr id="2153" name="TextBox 1"/>
          <p:cNvSpPr/>
          <p:nvPr/>
        </p:nvSpPr>
        <p:spPr>
          <a:xfrm>
            <a:off x="2213640" y="1212840"/>
            <a:ext cx="4716360" cy="3223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br>
              <a:rPr sz="1400"/>
            </a:br>
            <a:r>
              <a:rPr b="0" lang="en-US" sz="1600" spc="-1" strike="noStrike">
                <a:solidFill>
                  <a:srgbClr val="ececec"/>
                </a:solidFill>
                <a:latin typeface="Assistant"/>
                <a:ea typeface="Arial"/>
              </a:rPr>
              <a:t>In conclusion, our food delivery app offers a seamless and convenient solution for both owners and customers alike. Through its user-friendly interface and robust backend functionality, the app streamlines the process of ordering food and managing menus. Owners can easily add and update menu items, while customers enjoy a hassle-free ordering experience. With features such as secure login authentication and efficient data encryption, the app prioritizes user privacy and security</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4" name="PlaceHolder 1"/>
          <p:cNvSpPr>
            <a:spLocks noGrp="1"/>
          </p:cNvSpPr>
          <p:nvPr>
            <p:ph type="subTitle"/>
          </p:nvPr>
        </p:nvSpPr>
        <p:spPr>
          <a:xfrm>
            <a:off x="2849760" y="2499480"/>
            <a:ext cx="3085560" cy="767520"/>
          </a:xfrm>
          <a:prstGeom prst="rect">
            <a:avLst/>
          </a:prstGeom>
          <a:noFill/>
          <a:ln w="0">
            <a:noFill/>
          </a:ln>
        </p:spPr>
        <p:txBody>
          <a:bodyPr tIns="91440" bIns="91440" anchor="ctr">
            <a:noAutofit/>
          </a:bodyPr>
          <a:p>
            <a:pPr algn="ctr">
              <a:lnSpc>
                <a:spcPct val="100000"/>
              </a:lnSpc>
              <a:buNone/>
              <a:tabLst>
                <a:tab algn="l" pos="0"/>
              </a:tabLst>
            </a:pPr>
            <a:r>
              <a:rPr b="0" lang="en-US" sz="1800" spc="-1" strike="noStrike">
                <a:solidFill>
                  <a:srgbClr val="ffffff"/>
                </a:solidFill>
                <a:highlight>
                  <a:srgbClr val="191919"/>
                </a:highlight>
                <a:latin typeface="Alfa Slab One"/>
                <a:ea typeface="Assistant"/>
              </a:rPr>
              <a:t>Do you any questions ?</a:t>
            </a:r>
            <a:endParaRPr b="0" lang="en-IN" sz="1800" spc="-1" strike="noStrike">
              <a:latin typeface="Arial"/>
            </a:endParaRPr>
          </a:p>
        </p:txBody>
      </p:sp>
      <p:sp>
        <p:nvSpPr>
          <p:cNvPr id="2155" name="Google Shape;3683;p62"/>
          <p:cNvSpPr/>
          <p:nvPr/>
        </p:nvSpPr>
        <p:spPr>
          <a:xfrm rot="21229800">
            <a:off x="1758960" y="347040"/>
            <a:ext cx="5266800" cy="2027160"/>
          </a:xfrm>
          <a:prstGeom prst="ellipse">
            <a:avLst/>
          </a:prstGeom>
          <a:solidFill>
            <a:schemeClr val="lt1"/>
          </a:solidFill>
          <a:ln w="19050">
            <a:solidFill>
              <a:srgbClr val="ffffff"/>
            </a:solidFill>
            <a:round/>
          </a:ln>
        </p:spPr>
        <p:style>
          <a:lnRef idx="0"/>
          <a:fillRef idx="0"/>
          <a:effectRef idx="0"/>
          <a:fontRef idx="minor"/>
        </p:style>
      </p:sp>
      <p:sp>
        <p:nvSpPr>
          <p:cNvPr id="2156" name="Google Shape;3684;p62"/>
          <p:cNvSpPr/>
          <p:nvPr/>
        </p:nvSpPr>
        <p:spPr>
          <a:xfrm>
            <a:off x="5859360" y="182520"/>
            <a:ext cx="470520" cy="470520"/>
          </a:xfrm>
          <a:prstGeom prst="star4">
            <a:avLst>
              <a:gd name="adj" fmla="val 12500"/>
            </a:avLst>
          </a:prstGeom>
          <a:solidFill>
            <a:schemeClr val="dk1"/>
          </a:solidFill>
          <a:ln w="19050">
            <a:solidFill>
              <a:srgbClr val="191919"/>
            </a:solidFill>
            <a:round/>
          </a:ln>
        </p:spPr>
        <p:style>
          <a:lnRef idx="0"/>
          <a:fillRef idx="0"/>
          <a:effectRef idx="0"/>
          <a:fontRef idx="minor"/>
        </p:style>
      </p:sp>
      <p:sp>
        <p:nvSpPr>
          <p:cNvPr id="2157" name="Google Shape;3685;p62"/>
          <p:cNvSpPr/>
          <p:nvPr/>
        </p:nvSpPr>
        <p:spPr>
          <a:xfrm>
            <a:off x="6304680" y="375120"/>
            <a:ext cx="277560" cy="277560"/>
          </a:xfrm>
          <a:prstGeom prst="star4">
            <a:avLst>
              <a:gd name="adj" fmla="val 12500"/>
            </a:avLst>
          </a:prstGeom>
          <a:solidFill>
            <a:schemeClr val="dk1"/>
          </a:solidFill>
          <a:ln w="19050">
            <a:solidFill>
              <a:srgbClr val="191919"/>
            </a:solidFill>
            <a:round/>
          </a:ln>
        </p:spPr>
        <p:style>
          <a:lnRef idx="0"/>
          <a:fillRef idx="0"/>
          <a:effectRef idx="0"/>
          <a:fontRef idx="minor"/>
        </p:style>
      </p:sp>
      <p:sp>
        <p:nvSpPr>
          <p:cNvPr id="2158" name="Google Shape;3686;p62"/>
          <p:cNvSpPr/>
          <p:nvPr/>
        </p:nvSpPr>
        <p:spPr>
          <a:xfrm flipH="1">
            <a:off x="1951920" y="766080"/>
            <a:ext cx="4738320" cy="897480"/>
          </a:xfrm>
          <a:prstGeom prst="rect">
            <a:avLst/>
          </a:prstGeom>
          <a:noFill/>
          <a:ln w="0">
            <a:noFill/>
          </a:ln>
        </p:spPr>
        <p:style>
          <a:lnRef idx="0"/>
          <a:fillRef idx="0"/>
          <a:effectRef idx="0"/>
          <a:fontRef idx="minor"/>
        </p:style>
        <p:txBody>
          <a:bodyPr tIns="91440" bIns="91440" anchor="ctr">
            <a:noAutofit/>
          </a:bodyPr>
          <a:p>
            <a:pPr algn="ctr">
              <a:lnSpc>
                <a:spcPct val="100000"/>
              </a:lnSpc>
              <a:buNone/>
            </a:pPr>
            <a:r>
              <a:rPr b="0" lang="en-IN" sz="2800" spc="-1" strike="noStrike">
                <a:solidFill>
                  <a:srgbClr val="e84987"/>
                </a:solidFill>
                <a:highlight>
                  <a:srgbClr val="191919"/>
                </a:highlight>
                <a:latin typeface="Alfa Slab One"/>
                <a:ea typeface="Alfa Slab One"/>
              </a:rPr>
              <a:t>Thank </a:t>
            </a:r>
            <a:r>
              <a:rPr b="0" lang="en-IN" sz="2800" spc="-1" strike="noStrike">
                <a:solidFill>
                  <a:srgbClr val="84bde7"/>
                </a:solidFill>
                <a:highlight>
                  <a:srgbClr val="191919"/>
                </a:highlight>
                <a:latin typeface="Alfa Slab One"/>
                <a:ea typeface="Alfa Slab One"/>
              </a:rPr>
              <a:t>you!</a:t>
            </a:r>
            <a:endParaRPr b="0" lang="en-IN" sz="2800" spc="-1" strike="noStrike">
              <a:latin typeface="Arial"/>
            </a:endParaRPr>
          </a:p>
        </p:txBody>
      </p:sp>
      <p:sp>
        <p:nvSpPr>
          <p:cNvPr id="2159" name="TextBox 6"/>
          <p:cNvSpPr/>
          <p:nvPr/>
        </p:nvSpPr>
        <p:spPr>
          <a:xfrm>
            <a:off x="2749680" y="3795120"/>
            <a:ext cx="42289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400" spc="-1" strike="noStrike">
                <a:solidFill>
                  <a:srgbClr val="ffffff"/>
                </a:solidFill>
                <a:latin typeface="Assistant"/>
                <a:ea typeface="Arial"/>
              </a:rPr>
              <a:t>You can access the full source code on </a:t>
            </a:r>
            <a:r>
              <a:rPr b="1" lang="en-US" sz="1400" spc="-1" strike="noStrike" u="sng">
                <a:solidFill>
                  <a:srgbClr val="ffffff"/>
                </a:solidFill>
                <a:uFillTx/>
                <a:latin typeface="Assistant"/>
                <a:ea typeface="Arial"/>
                <a:hlinkClick r:id="rId1"/>
              </a:rPr>
              <a:t>Github</a:t>
            </a:r>
            <a:endParaRPr b="0" lang="en-IN" sz="1400" spc="-1" strike="noStrike">
              <a:latin typeface="Arial"/>
            </a:endParaRPr>
          </a:p>
        </p:txBody>
      </p:sp>
      <p:pic>
        <p:nvPicPr>
          <p:cNvPr id="2160" name="Picture 2" descr="">
            <a:hlinkClick r:id="rId2"/>
          </p:cNvPr>
          <p:cNvPicPr/>
          <p:nvPr/>
        </p:nvPicPr>
        <p:blipFill>
          <a:blip r:embed="rId3"/>
          <a:stretch/>
        </p:blipFill>
        <p:spPr>
          <a:xfrm>
            <a:off x="4321440" y="4059360"/>
            <a:ext cx="583920" cy="5713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5" name="PlaceHolder 1"/>
          <p:cNvSpPr>
            <a:spLocks noGrp="1"/>
          </p:cNvSpPr>
          <p:nvPr>
            <p:ph type="title"/>
          </p:nvPr>
        </p:nvSpPr>
        <p:spPr>
          <a:xfrm>
            <a:off x="6351840" y="3624480"/>
            <a:ext cx="2071800" cy="527400"/>
          </a:xfrm>
          <a:prstGeom prst="rect">
            <a:avLst/>
          </a:prstGeom>
          <a:noFill/>
          <a:ln w="0">
            <a:noFill/>
          </a:ln>
        </p:spPr>
        <p:txBody>
          <a:bodyPr lIns="0" rIns="0" tIns="91440" bIns="91440" anchor="ctr">
            <a:noAutofit/>
          </a:bodyPr>
          <a:p>
            <a:pPr algn="ctr">
              <a:lnSpc>
                <a:spcPct val="100000"/>
              </a:lnSpc>
              <a:buNone/>
              <a:tabLst>
                <a:tab algn="l" pos="0"/>
              </a:tabLst>
            </a:pPr>
            <a:r>
              <a:rPr b="0" lang="en-US" sz="2000" spc="-1" strike="noStrike">
                <a:solidFill>
                  <a:srgbClr val="e84987"/>
                </a:solidFill>
                <a:latin typeface="Alfa Slab One"/>
                <a:ea typeface="Alfa Slab One"/>
              </a:rPr>
              <a:t>Conclusion</a:t>
            </a:r>
            <a:endParaRPr b="0" lang="en-IN" sz="2000" spc="-1" strike="noStrike">
              <a:solidFill>
                <a:srgbClr val="000000"/>
              </a:solidFill>
              <a:latin typeface="Arial"/>
            </a:endParaRPr>
          </a:p>
        </p:txBody>
      </p:sp>
      <p:sp>
        <p:nvSpPr>
          <p:cNvPr id="1676" name="PlaceHolder 2"/>
          <p:cNvSpPr>
            <a:spLocks noGrp="1"/>
          </p:cNvSpPr>
          <p:nvPr>
            <p:ph type="title"/>
          </p:nvPr>
        </p:nvSpPr>
        <p:spPr>
          <a:xfrm>
            <a:off x="720000" y="1832040"/>
            <a:ext cx="2071800" cy="527400"/>
          </a:xfrm>
          <a:prstGeom prst="rect">
            <a:avLst/>
          </a:prstGeom>
          <a:noFill/>
          <a:ln w="0">
            <a:noFill/>
          </a:ln>
        </p:spPr>
        <p:txBody>
          <a:bodyPr lIns="0" rIns="0" tIns="91440" bIns="91440" anchor="ctr">
            <a:noAutofit/>
          </a:bodyPr>
          <a:p>
            <a:pPr algn="ctr">
              <a:lnSpc>
                <a:spcPct val="100000"/>
              </a:lnSpc>
              <a:buNone/>
              <a:tabLst>
                <a:tab algn="l" pos="0"/>
              </a:tabLst>
            </a:pPr>
            <a:r>
              <a:rPr b="0" lang="en" sz="2000" spc="-1" strike="noStrike">
                <a:solidFill>
                  <a:srgbClr val="e84987"/>
                </a:solidFill>
                <a:latin typeface="Alfa Slab One"/>
                <a:ea typeface="Alfa Slab One"/>
              </a:rPr>
              <a:t>About the project</a:t>
            </a:r>
            <a:endParaRPr b="0" lang="en-IN" sz="2000" spc="-1" strike="noStrike">
              <a:solidFill>
                <a:srgbClr val="000000"/>
              </a:solidFill>
              <a:latin typeface="Arial"/>
            </a:endParaRPr>
          </a:p>
        </p:txBody>
      </p:sp>
      <p:sp>
        <p:nvSpPr>
          <p:cNvPr id="1677" name="PlaceHolder 3"/>
          <p:cNvSpPr>
            <a:spLocks noGrp="1"/>
          </p:cNvSpPr>
          <p:nvPr>
            <p:ph type="title"/>
          </p:nvPr>
        </p:nvSpPr>
        <p:spPr>
          <a:xfrm>
            <a:off x="720000" y="3624480"/>
            <a:ext cx="2071800" cy="527400"/>
          </a:xfrm>
          <a:prstGeom prst="rect">
            <a:avLst/>
          </a:prstGeom>
          <a:noFill/>
          <a:ln w="0">
            <a:noFill/>
          </a:ln>
        </p:spPr>
        <p:txBody>
          <a:bodyPr lIns="0" rIns="0" tIns="91440" bIns="91440" anchor="ctr">
            <a:noAutofit/>
          </a:bodyPr>
          <a:p>
            <a:pPr algn="ctr">
              <a:lnSpc>
                <a:spcPct val="100000"/>
              </a:lnSpc>
              <a:buNone/>
              <a:tabLst>
                <a:tab algn="l" pos="0"/>
              </a:tabLst>
            </a:pPr>
            <a:r>
              <a:rPr b="0" lang="en" sz="2000" spc="-1" strike="noStrike">
                <a:solidFill>
                  <a:srgbClr val="e84987"/>
                </a:solidFill>
                <a:latin typeface="Alfa Slab One"/>
                <a:ea typeface="Alfa Slab One"/>
              </a:rPr>
              <a:t>Project goals</a:t>
            </a:r>
            <a:endParaRPr b="0" lang="en-IN" sz="2000" spc="-1" strike="noStrike">
              <a:solidFill>
                <a:srgbClr val="000000"/>
              </a:solidFill>
              <a:latin typeface="Arial"/>
            </a:endParaRPr>
          </a:p>
        </p:txBody>
      </p:sp>
      <p:sp>
        <p:nvSpPr>
          <p:cNvPr id="1678" name="PlaceHolder 4"/>
          <p:cNvSpPr>
            <a:spLocks noGrp="1"/>
          </p:cNvSpPr>
          <p:nvPr>
            <p:ph type="title"/>
          </p:nvPr>
        </p:nvSpPr>
        <p:spPr>
          <a:xfrm>
            <a:off x="3535920" y="3624480"/>
            <a:ext cx="2071800" cy="527400"/>
          </a:xfrm>
          <a:prstGeom prst="rect">
            <a:avLst/>
          </a:prstGeom>
          <a:noFill/>
          <a:ln w="0">
            <a:noFill/>
          </a:ln>
        </p:spPr>
        <p:txBody>
          <a:bodyPr lIns="0" rIns="0" tIns="91440" bIns="91440" anchor="ctr">
            <a:noAutofit/>
          </a:bodyPr>
          <a:p>
            <a:pPr algn="ctr">
              <a:lnSpc>
                <a:spcPct val="100000"/>
              </a:lnSpc>
              <a:buNone/>
              <a:tabLst>
                <a:tab algn="l" pos="0"/>
              </a:tabLst>
            </a:pPr>
            <a:r>
              <a:rPr b="0" lang="en" sz="2000" spc="-1" strike="noStrike">
                <a:solidFill>
                  <a:srgbClr val="e84987"/>
                </a:solidFill>
                <a:latin typeface="Alfa Slab One"/>
                <a:ea typeface="Alfa Slab One"/>
              </a:rPr>
              <a:t>Project demo</a:t>
            </a:r>
            <a:endParaRPr b="0" lang="en-IN" sz="2000" spc="-1" strike="noStrike">
              <a:solidFill>
                <a:srgbClr val="000000"/>
              </a:solidFill>
              <a:latin typeface="Arial"/>
            </a:endParaRPr>
          </a:p>
        </p:txBody>
      </p:sp>
      <p:sp>
        <p:nvSpPr>
          <p:cNvPr id="1679" name="PlaceHolder 5"/>
          <p:cNvSpPr>
            <a:spLocks noGrp="1"/>
          </p:cNvSpPr>
          <p:nvPr>
            <p:ph type="title"/>
          </p:nvPr>
        </p:nvSpPr>
        <p:spPr>
          <a:xfrm>
            <a:off x="1276560" y="1437120"/>
            <a:ext cx="893520" cy="358560"/>
          </a:xfrm>
          <a:prstGeom prst="rect">
            <a:avLst/>
          </a:prstGeom>
          <a:noFill/>
          <a:ln w="0">
            <a:noFill/>
          </a:ln>
        </p:spPr>
        <p:txBody>
          <a:bodyPr tIns="91440" bIns="91440" anchor="ctr">
            <a:noAutofit/>
          </a:bodyPr>
          <a:p>
            <a:pPr algn="ctr">
              <a:lnSpc>
                <a:spcPct val="100000"/>
              </a:lnSpc>
              <a:buNone/>
              <a:tabLst>
                <a:tab algn="l" pos="0"/>
              </a:tabLst>
            </a:pPr>
            <a:r>
              <a:rPr b="0" lang="en" sz="3000" spc="-1" strike="noStrike">
                <a:solidFill>
                  <a:srgbClr val="84bde7"/>
                </a:solidFill>
                <a:latin typeface="Alfa Slab One"/>
                <a:ea typeface="Alfa Slab One"/>
              </a:rPr>
              <a:t>01.</a:t>
            </a:r>
            <a:endParaRPr b="0" lang="en-IN" sz="3000" spc="-1" strike="noStrike">
              <a:solidFill>
                <a:srgbClr val="000000"/>
              </a:solidFill>
              <a:latin typeface="Arial"/>
            </a:endParaRPr>
          </a:p>
        </p:txBody>
      </p:sp>
      <p:sp>
        <p:nvSpPr>
          <p:cNvPr id="1680" name="PlaceHolder 6"/>
          <p:cNvSpPr>
            <a:spLocks noGrp="1"/>
          </p:cNvSpPr>
          <p:nvPr>
            <p:ph type="title"/>
          </p:nvPr>
        </p:nvSpPr>
        <p:spPr>
          <a:xfrm>
            <a:off x="3535920" y="1832040"/>
            <a:ext cx="2071800" cy="527400"/>
          </a:xfrm>
          <a:prstGeom prst="rect">
            <a:avLst/>
          </a:prstGeom>
          <a:noFill/>
          <a:ln w="0">
            <a:noFill/>
          </a:ln>
        </p:spPr>
        <p:txBody>
          <a:bodyPr lIns="0" rIns="0" tIns="91440" bIns="91440" anchor="ctr">
            <a:noAutofit/>
          </a:bodyPr>
          <a:p>
            <a:pPr algn="ctr">
              <a:lnSpc>
                <a:spcPct val="100000"/>
              </a:lnSpc>
              <a:buNone/>
              <a:tabLst>
                <a:tab algn="l" pos="0"/>
              </a:tabLst>
            </a:pPr>
            <a:r>
              <a:rPr b="0" lang="en" sz="2000" spc="-1" strike="noStrike">
                <a:solidFill>
                  <a:srgbClr val="e84987"/>
                </a:solidFill>
                <a:latin typeface="Alfa Slab One"/>
                <a:ea typeface="Alfa Slab One"/>
              </a:rPr>
              <a:t>Project Details </a:t>
            </a:r>
            <a:endParaRPr b="0" lang="en-IN" sz="2000" spc="-1" strike="noStrike">
              <a:solidFill>
                <a:srgbClr val="000000"/>
              </a:solidFill>
              <a:latin typeface="Arial"/>
            </a:endParaRPr>
          </a:p>
        </p:txBody>
      </p:sp>
      <p:sp>
        <p:nvSpPr>
          <p:cNvPr id="1681" name="PlaceHolder 7"/>
          <p:cNvSpPr>
            <a:spLocks noGrp="1"/>
          </p:cNvSpPr>
          <p:nvPr>
            <p:ph type="title"/>
          </p:nvPr>
        </p:nvSpPr>
        <p:spPr>
          <a:xfrm>
            <a:off x="6351840" y="1832040"/>
            <a:ext cx="2071800" cy="527400"/>
          </a:xfrm>
          <a:prstGeom prst="rect">
            <a:avLst/>
          </a:prstGeom>
          <a:noFill/>
          <a:ln w="0">
            <a:noFill/>
          </a:ln>
        </p:spPr>
        <p:txBody>
          <a:bodyPr lIns="0" rIns="0" tIns="91440" bIns="91440" anchor="ctr">
            <a:noAutofit/>
          </a:bodyPr>
          <a:p>
            <a:pPr algn="ctr">
              <a:lnSpc>
                <a:spcPct val="100000"/>
              </a:lnSpc>
              <a:buNone/>
              <a:tabLst>
                <a:tab algn="l" pos="0"/>
              </a:tabLst>
            </a:pPr>
            <a:r>
              <a:rPr b="0" lang="en" sz="2000" spc="-1" strike="noStrike">
                <a:solidFill>
                  <a:srgbClr val="e84987"/>
                </a:solidFill>
                <a:latin typeface="Alfa Slab One"/>
                <a:ea typeface="Alfa Slab One"/>
              </a:rPr>
              <a:t>Tools used</a:t>
            </a:r>
            <a:endParaRPr b="0" lang="en-IN" sz="2000" spc="-1" strike="noStrike">
              <a:solidFill>
                <a:srgbClr val="000000"/>
              </a:solidFill>
              <a:latin typeface="Arial"/>
            </a:endParaRPr>
          </a:p>
        </p:txBody>
      </p:sp>
      <p:sp>
        <p:nvSpPr>
          <p:cNvPr id="1682" name="PlaceHolder 8"/>
          <p:cNvSpPr>
            <a:spLocks noGrp="1"/>
          </p:cNvSpPr>
          <p:nvPr>
            <p:ph type="title"/>
          </p:nvPr>
        </p:nvSpPr>
        <p:spPr>
          <a:xfrm>
            <a:off x="4092480" y="1437120"/>
            <a:ext cx="893520" cy="358560"/>
          </a:xfrm>
          <a:prstGeom prst="rect">
            <a:avLst/>
          </a:prstGeom>
          <a:noFill/>
          <a:ln w="0">
            <a:noFill/>
          </a:ln>
        </p:spPr>
        <p:txBody>
          <a:bodyPr tIns="91440" bIns="91440" anchor="ctr">
            <a:noAutofit/>
          </a:bodyPr>
          <a:p>
            <a:pPr algn="ctr">
              <a:lnSpc>
                <a:spcPct val="100000"/>
              </a:lnSpc>
              <a:buNone/>
              <a:tabLst>
                <a:tab algn="l" pos="0"/>
              </a:tabLst>
            </a:pPr>
            <a:r>
              <a:rPr b="0" lang="en" sz="3000" spc="-1" strike="noStrike">
                <a:solidFill>
                  <a:srgbClr val="84bde7"/>
                </a:solidFill>
                <a:latin typeface="Alfa Slab One"/>
                <a:ea typeface="Alfa Slab One"/>
              </a:rPr>
              <a:t>02.</a:t>
            </a:r>
            <a:endParaRPr b="0" lang="en-IN" sz="3000" spc="-1" strike="noStrike">
              <a:solidFill>
                <a:srgbClr val="000000"/>
              </a:solidFill>
              <a:latin typeface="Arial"/>
            </a:endParaRPr>
          </a:p>
        </p:txBody>
      </p:sp>
      <p:sp>
        <p:nvSpPr>
          <p:cNvPr id="1683" name="PlaceHolder 9"/>
          <p:cNvSpPr>
            <a:spLocks noGrp="1"/>
          </p:cNvSpPr>
          <p:nvPr>
            <p:ph type="title"/>
          </p:nvPr>
        </p:nvSpPr>
        <p:spPr>
          <a:xfrm>
            <a:off x="6908400" y="1437120"/>
            <a:ext cx="893520" cy="358560"/>
          </a:xfrm>
          <a:prstGeom prst="rect">
            <a:avLst/>
          </a:prstGeom>
          <a:noFill/>
          <a:ln w="0">
            <a:noFill/>
          </a:ln>
        </p:spPr>
        <p:txBody>
          <a:bodyPr tIns="91440" bIns="91440" anchor="ctr">
            <a:noAutofit/>
          </a:bodyPr>
          <a:p>
            <a:pPr algn="ctr">
              <a:lnSpc>
                <a:spcPct val="100000"/>
              </a:lnSpc>
              <a:buNone/>
              <a:tabLst>
                <a:tab algn="l" pos="0"/>
              </a:tabLst>
            </a:pPr>
            <a:r>
              <a:rPr b="0" lang="en" sz="3000" spc="-1" strike="noStrike">
                <a:solidFill>
                  <a:srgbClr val="84bde7"/>
                </a:solidFill>
                <a:latin typeface="Alfa Slab One"/>
                <a:ea typeface="Alfa Slab One"/>
              </a:rPr>
              <a:t>03.</a:t>
            </a:r>
            <a:endParaRPr b="0" lang="en-IN" sz="3000" spc="-1" strike="noStrike">
              <a:solidFill>
                <a:srgbClr val="000000"/>
              </a:solidFill>
              <a:latin typeface="Arial"/>
            </a:endParaRPr>
          </a:p>
        </p:txBody>
      </p:sp>
      <p:sp>
        <p:nvSpPr>
          <p:cNvPr id="1684" name="PlaceHolder 10"/>
          <p:cNvSpPr>
            <a:spLocks noGrp="1"/>
          </p:cNvSpPr>
          <p:nvPr>
            <p:ph type="title"/>
          </p:nvPr>
        </p:nvSpPr>
        <p:spPr>
          <a:xfrm>
            <a:off x="1308960" y="3232800"/>
            <a:ext cx="893520" cy="358560"/>
          </a:xfrm>
          <a:prstGeom prst="rect">
            <a:avLst/>
          </a:prstGeom>
          <a:noFill/>
          <a:ln w="0">
            <a:noFill/>
          </a:ln>
        </p:spPr>
        <p:txBody>
          <a:bodyPr tIns="91440" bIns="91440" anchor="ctr">
            <a:noAutofit/>
          </a:bodyPr>
          <a:p>
            <a:pPr algn="ctr">
              <a:lnSpc>
                <a:spcPct val="100000"/>
              </a:lnSpc>
              <a:buNone/>
              <a:tabLst>
                <a:tab algn="l" pos="0"/>
              </a:tabLst>
            </a:pPr>
            <a:r>
              <a:rPr b="0" lang="en" sz="3000" spc="-1" strike="noStrike">
                <a:solidFill>
                  <a:srgbClr val="84bde7"/>
                </a:solidFill>
                <a:latin typeface="Alfa Slab One"/>
                <a:ea typeface="Alfa Slab One"/>
              </a:rPr>
              <a:t>04.</a:t>
            </a:r>
            <a:endParaRPr b="0" lang="en-IN" sz="3000" spc="-1" strike="noStrike">
              <a:solidFill>
                <a:srgbClr val="000000"/>
              </a:solidFill>
              <a:latin typeface="Arial"/>
            </a:endParaRPr>
          </a:p>
        </p:txBody>
      </p:sp>
      <p:sp>
        <p:nvSpPr>
          <p:cNvPr id="1685" name="PlaceHolder 11"/>
          <p:cNvSpPr>
            <a:spLocks noGrp="1"/>
          </p:cNvSpPr>
          <p:nvPr>
            <p:ph type="title"/>
          </p:nvPr>
        </p:nvSpPr>
        <p:spPr>
          <a:xfrm>
            <a:off x="4092480" y="3232800"/>
            <a:ext cx="893520" cy="358560"/>
          </a:xfrm>
          <a:prstGeom prst="rect">
            <a:avLst/>
          </a:prstGeom>
          <a:noFill/>
          <a:ln w="0">
            <a:noFill/>
          </a:ln>
        </p:spPr>
        <p:txBody>
          <a:bodyPr tIns="91440" bIns="91440" anchor="ctr">
            <a:noAutofit/>
          </a:bodyPr>
          <a:p>
            <a:pPr algn="ctr">
              <a:lnSpc>
                <a:spcPct val="100000"/>
              </a:lnSpc>
              <a:buNone/>
              <a:tabLst>
                <a:tab algn="l" pos="0"/>
              </a:tabLst>
            </a:pPr>
            <a:r>
              <a:rPr b="0" lang="en" sz="3000" spc="-1" strike="noStrike">
                <a:solidFill>
                  <a:srgbClr val="84bde7"/>
                </a:solidFill>
                <a:latin typeface="Alfa Slab One"/>
                <a:ea typeface="Alfa Slab One"/>
              </a:rPr>
              <a:t>05.</a:t>
            </a:r>
            <a:endParaRPr b="0" lang="en-IN" sz="3000" spc="-1" strike="noStrike">
              <a:solidFill>
                <a:srgbClr val="000000"/>
              </a:solidFill>
              <a:latin typeface="Arial"/>
            </a:endParaRPr>
          </a:p>
        </p:txBody>
      </p:sp>
      <p:sp>
        <p:nvSpPr>
          <p:cNvPr id="1686" name="PlaceHolder 12"/>
          <p:cNvSpPr>
            <a:spLocks noGrp="1"/>
          </p:cNvSpPr>
          <p:nvPr>
            <p:ph type="title"/>
          </p:nvPr>
        </p:nvSpPr>
        <p:spPr>
          <a:xfrm>
            <a:off x="6908400" y="3232800"/>
            <a:ext cx="893520" cy="358560"/>
          </a:xfrm>
          <a:prstGeom prst="rect">
            <a:avLst/>
          </a:prstGeom>
          <a:noFill/>
          <a:ln w="0">
            <a:noFill/>
          </a:ln>
        </p:spPr>
        <p:txBody>
          <a:bodyPr tIns="91440" bIns="91440" anchor="ctr">
            <a:noAutofit/>
          </a:bodyPr>
          <a:p>
            <a:pPr algn="ctr">
              <a:lnSpc>
                <a:spcPct val="100000"/>
              </a:lnSpc>
              <a:buNone/>
              <a:tabLst>
                <a:tab algn="l" pos="0"/>
              </a:tabLst>
            </a:pPr>
            <a:r>
              <a:rPr b="0" lang="en" sz="3000" spc="-1" strike="noStrike">
                <a:solidFill>
                  <a:srgbClr val="84bde7"/>
                </a:solidFill>
                <a:latin typeface="Alfa Slab One"/>
                <a:ea typeface="Alfa Slab One"/>
              </a:rPr>
              <a:t>06.</a:t>
            </a:r>
            <a:endParaRPr b="0" lang="en-IN" sz="3000" spc="-1" strike="noStrike">
              <a:solidFill>
                <a:srgbClr val="000000"/>
              </a:solidFill>
              <a:latin typeface="Arial"/>
            </a:endParaRPr>
          </a:p>
        </p:txBody>
      </p:sp>
      <p:sp>
        <p:nvSpPr>
          <p:cNvPr id="1687" name="PlaceHolder 13"/>
          <p:cNvSpPr>
            <a:spLocks noGrp="1"/>
          </p:cNvSpPr>
          <p:nvPr>
            <p:ph type="title"/>
          </p:nvPr>
        </p:nvSpPr>
        <p:spPr>
          <a:xfrm>
            <a:off x="720000" y="539280"/>
            <a:ext cx="7703640" cy="477720"/>
          </a:xfrm>
          <a:prstGeom prst="rect">
            <a:avLst/>
          </a:prstGeom>
          <a:noFill/>
          <a:ln w="0">
            <a:noFill/>
          </a:ln>
        </p:spPr>
        <p:txBody>
          <a:bodyPr tIns="91440" bIns="91440" anchor="ctr">
            <a:noAutofit/>
          </a:bodyPr>
          <a:p>
            <a:pPr algn="ctr">
              <a:lnSpc>
                <a:spcPct val="100000"/>
              </a:lnSpc>
              <a:buNone/>
              <a:tabLst>
                <a:tab algn="l" pos="0"/>
              </a:tabLst>
            </a:pPr>
            <a:r>
              <a:rPr b="0" lang="en" sz="3200" spc="-1" strike="noStrike">
                <a:solidFill>
                  <a:srgbClr val="e84987"/>
                </a:solidFill>
                <a:latin typeface="Alfa Slab One"/>
                <a:ea typeface="Alfa Slab One"/>
              </a:rPr>
              <a:t>Table </a:t>
            </a:r>
            <a:r>
              <a:rPr b="0" lang="en" sz="3200" spc="-1" strike="noStrike">
                <a:solidFill>
                  <a:srgbClr val="84bde7"/>
                </a:solidFill>
                <a:latin typeface="Alfa Slab One"/>
                <a:ea typeface="Alfa Slab One"/>
              </a:rPr>
              <a:t>of contents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8" name="PlaceHolder 1"/>
          <p:cNvSpPr>
            <a:spLocks noGrp="1"/>
          </p:cNvSpPr>
          <p:nvPr>
            <p:ph type="title"/>
          </p:nvPr>
        </p:nvSpPr>
        <p:spPr>
          <a:xfrm>
            <a:off x="713160" y="1685520"/>
            <a:ext cx="4694760" cy="657720"/>
          </a:xfrm>
          <a:prstGeom prst="rect">
            <a:avLst/>
          </a:prstGeom>
          <a:noFill/>
          <a:ln w="0">
            <a:noFill/>
          </a:ln>
        </p:spPr>
        <p:txBody>
          <a:bodyPr tIns="91440" bIns="91440" anchor="ctr">
            <a:noAutofit/>
          </a:bodyPr>
          <a:p>
            <a:pPr algn="ctr">
              <a:lnSpc>
                <a:spcPct val="100000"/>
              </a:lnSpc>
              <a:buNone/>
              <a:tabLst>
                <a:tab algn="l" pos="0"/>
              </a:tabLst>
            </a:pPr>
            <a:r>
              <a:rPr b="0" lang="en" sz="4000" spc="-1" strike="noStrike">
                <a:solidFill>
                  <a:srgbClr val="e84987"/>
                </a:solidFill>
                <a:latin typeface="Alfa Slab One"/>
                <a:ea typeface="Alfa Slab One"/>
              </a:rPr>
              <a:t>Our </a:t>
            </a:r>
            <a:r>
              <a:rPr b="0" lang="en" sz="4000" spc="-1" strike="noStrike">
                <a:solidFill>
                  <a:srgbClr val="84bde7"/>
                </a:solidFill>
                <a:latin typeface="Alfa Slab One"/>
                <a:ea typeface="Alfa Slab One"/>
              </a:rPr>
              <a:t>Application</a:t>
            </a:r>
            <a:endParaRPr b="0" lang="en-IN" sz="4000" spc="-1" strike="noStrike">
              <a:solidFill>
                <a:srgbClr val="000000"/>
              </a:solidFill>
              <a:latin typeface="Arial"/>
            </a:endParaRPr>
          </a:p>
        </p:txBody>
      </p:sp>
      <p:sp>
        <p:nvSpPr>
          <p:cNvPr id="1689" name="PlaceHolder 2"/>
          <p:cNvSpPr>
            <a:spLocks noGrp="1"/>
          </p:cNvSpPr>
          <p:nvPr>
            <p:ph type="subTitle"/>
          </p:nvPr>
        </p:nvSpPr>
        <p:spPr>
          <a:xfrm>
            <a:off x="740160" y="2301840"/>
            <a:ext cx="4694760" cy="1423080"/>
          </a:xfrm>
          <a:prstGeom prst="rect">
            <a:avLst/>
          </a:prstGeom>
          <a:noFill/>
          <a:ln w="0">
            <a:noFill/>
          </a:ln>
        </p:spPr>
        <p:txBody>
          <a:bodyPr tIns="91440" bIns="91440" anchor="ctr">
            <a:noAutofit/>
          </a:bodyPr>
          <a:p>
            <a:pPr algn="ctr">
              <a:lnSpc>
                <a:spcPct val="100000"/>
              </a:lnSpc>
              <a:buNone/>
              <a:tabLst>
                <a:tab algn="l" pos="0"/>
              </a:tabLst>
            </a:pPr>
            <a:r>
              <a:rPr b="0" lang="en-US" sz="1400" spc="-1" strike="noStrike">
                <a:solidFill>
                  <a:srgbClr val="ffffff"/>
                </a:solidFill>
                <a:latin typeface="Assistant"/>
                <a:ea typeface="Assistant"/>
              </a:rPr>
              <a:t>Welcome to Food Swift, your go-to solution for convenient and delicious food delivery. With our intuitive interface and robust features, we connect customers with a diverse range of restaurants, offering seamless ordering and timely delivery. </a:t>
            </a:r>
            <a:endParaRPr b="0" lang="en-IN" sz="1400" spc="-1" strike="noStrike">
              <a:latin typeface="Arial"/>
            </a:endParaRPr>
          </a:p>
        </p:txBody>
      </p:sp>
      <p:sp>
        <p:nvSpPr>
          <p:cNvPr id="1690" name="Google Shape;2232;p38"/>
          <p:cNvSpPr/>
          <p:nvPr/>
        </p:nvSpPr>
        <p:spPr>
          <a:xfrm>
            <a:off x="6244200" y="1810080"/>
            <a:ext cx="1523160" cy="1523160"/>
          </a:xfrm>
          <a:prstGeom prst="ellipse">
            <a:avLst/>
          </a:prstGeom>
          <a:solidFill>
            <a:schemeClr val="lt1"/>
          </a:solidFill>
          <a:ln w="19050">
            <a:solidFill>
              <a:srgbClr val="ffffff"/>
            </a:solidFill>
            <a:round/>
          </a:ln>
        </p:spPr>
        <p:style>
          <a:lnRef idx="0"/>
          <a:fillRef idx="0"/>
          <a:effectRef idx="0"/>
          <a:fontRef idx="minor"/>
        </p:style>
      </p:sp>
      <p:grpSp>
        <p:nvGrpSpPr>
          <p:cNvPr id="1691" name="Google Shape;2233;p38"/>
          <p:cNvGrpSpPr/>
          <p:nvPr/>
        </p:nvGrpSpPr>
        <p:grpSpPr>
          <a:xfrm>
            <a:off x="6405480" y="2211840"/>
            <a:ext cx="946080" cy="688680"/>
            <a:chOff x="6405480" y="2211840"/>
            <a:chExt cx="946080" cy="688680"/>
          </a:xfrm>
        </p:grpSpPr>
        <p:sp>
          <p:nvSpPr>
            <p:cNvPr id="1692" name="Google Shape;2234;p38"/>
            <p:cNvSpPr/>
            <p:nvPr/>
          </p:nvSpPr>
          <p:spPr>
            <a:xfrm>
              <a:off x="6667560" y="2660040"/>
              <a:ext cx="684000" cy="35280"/>
            </a:xfrm>
            <a:custGeom>
              <a:avLst/>
              <a:gdLst/>
              <a:ahLst/>
              <a:rect l="l" t="t" r="r" b="b"/>
              <a:pathLst>
                <a:path w="27369" h="1424">
                  <a:moveTo>
                    <a:pt x="691" y="1"/>
                  </a:moveTo>
                  <a:cubicBezTo>
                    <a:pt x="314" y="1"/>
                    <a:pt x="1" y="315"/>
                    <a:pt x="1" y="712"/>
                  </a:cubicBezTo>
                  <a:cubicBezTo>
                    <a:pt x="1" y="1110"/>
                    <a:pt x="314" y="1424"/>
                    <a:pt x="691" y="1424"/>
                  </a:cubicBezTo>
                  <a:lnTo>
                    <a:pt x="26678" y="1424"/>
                  </a:lnTo>
                  <a:cubicBezTo>
                    <a:pt x="27055" y="1424"/>
                    <a:pt x="27369" y="1110"/>
                    <a:pt x="27369" y="712"/>
                  </a:cubicBezTo>
                  <a:cubicBezTo>
                    <a:pt x="27369" y="315"/>
                    <a:pt x="27055" y="1"/>
                    <a:pt x="26678" y="1"/>
                  </a:cubicBezTo>
                  <a:close/>
                </a:path>
              </a:pathLst>
            </a:custGeom>
            <a:solidFill>
              <a:schemeClr val="accent3"/>
            </a:solidFill>
            <a:ln w="0">
              <a:noFill/>
            </a:ln>
          </p:spPr>
          <p:style>
            <a:lnRef idx="0"/>
            <a:fillRef idx="0"/>
            <a:effectRef idx="0"/>
            <a:fontRef idx="minor"/>
          </p:style>
        </p:sp>
        <p:sp>
          <p:nvSpPr>
            <p:cNvPr id="1693" name="Google Shape;2235;p38"/>
            <p:cNvSpPr/>
            <p:nvPr/>
          </p:nvSpPr>
          <p:spPr>
            <a:xfrm>
              <a:off x="6987600" y="2576520"/>
              <a:ext cx="363600" cy="35280"/>
            </a:xfrm>
            <a:custGeom>
              <a:avLst/>
              <a:gdLst/>
              <a:ahLst/>
              <a:rect l="l" t="t" r="r" b="b"/>
              <a:pathLst>
                <a:path w="14564" h="1423">
                  <a:moveTo>
                    <a:pt x="712" y="0"/>
                  </a:moveTo>
                  <a:cubicBezTo>
                    <a:pt x="315" y="0"/>
                    <a:pt x="1" y="314"/>
                    <a:pt x="1" y="711"/>
                  </a:cubicBezTo>
                  <a:cubicBezTo>
                    <a:pt x="1" y="1109"/>
                    <a:pt x="315" y="1423"/>
                    <a:pt x="712" y="1423"/>
                  </a:cubicBezTo>
                  <a:lnTo>
                    <a:pt x="13873" y="1423"/>
                  </a:lnTo>
                  <a:cubicBezTo>
                    <a:pt x="14250" y="1423"/>
                    <a:pt x="14564" y="1109"/>
                    <a:pt x="14564" y="711"/>
                  </a:cubicBezTo>
                  <a:cubicBezTo>
                    <a:pt x="14564" y="335"/>
                    <a:pt x="14250" y="0"/>
                    <a:pt x="13873" y="0"/>
                  </a:cubicBezTo>
                  <a:close/>
                </a:path>
              </a:pathLst>
            </a:custGeom>
            <a:solidFill>
              <a:schemeClr val="dk2"/>
            </a:solidFill>
            <a:ln w="0">
              <a:noFill/>
            </a:ln>
          </p:spPr>
          <p:style>
            <a:lnRef idx="0"/>
            <a:fillRef idx="0"/>
            <a:effectRef idx="0"/>
            <a:fontRef idx="minor"/>
          </p:style>
        </p:sp>
        <p:sp>
          <p:nvSpPr>
            <p:cNvPr id="1694" name="Google Shape;2236;p38"/>
            <p:cNvSpPr/>
            <p:nvPr/>
          </p:nvSpPr>
          <p:spPr>
            <a:xfrm>
              <a:off x="6537240" y="2576520"/>
              <a:ext cx="284760" cy="35280"/>
            </a:xfrm>
            <a:custGeom>
              <a:avLst/>
              <a:gdLst/>
              <a:ahLst/>
              <a:rect l="l" t="t" r="r" b="b"/>
              <a:pathLst>
                <a:path w="11404" h="1423">
                  <a:moveTo>
                    <a:pt x="691" y="0"/>
                  </a:moveTo>
                  <a:cubicBezTo>
                    <a:pt x="314" y="0"/>
                    <a:pt x="1" y="314"/>
                    <a:pt x="1" y="711"/>
                  </a:cubicBezTo>
                  <a:cubicBezTo>
                    <a:pt x="1" y="1109"/>
                    <a:pt x="314" y="1423"/>
                    <a:pt x="691" y="1423"/>
                  </a:cubicBezTo>
                  <a:lnTo>
                    <a:pt x="10693" y="1423"/>
                  </a:lnTo>
                  <a:cubicBezTo>
                    <a:pt x="11090" y="1402"/>
                    <a:pt x="11404" y="1109"/>
                    <a:pt x="11404" y="711"/>
                  </a:cubicBezTo>
                  <a:cubicBezTo>
                    <a:pt x="11404" y="314"/>
                    <a:pt x="11090" y="0"/>
                    <a:pt x="10693" y="0"/>
                  </a:cubicBezTo>
                  <a:close/>
                </a:path>
              </a:pathLst>
            </a:custGeom>
            <a:solidFill>
              <a:schemeClr val="dk2"/>
            </a:solidFill>
            <a:ln w="0">
              <a:noFill/>
            </a:ln>
          </p:spPr>
          <p:style>
            <a:lnRef idx="0"/>
            <a:fillRef idx="0"/>
            <a:effectRef idx="0"/>
            <a:fontRef idx="minor"/>
          </p:style>
        </p:sp>
        <p:sp>
          <p:nvSpPr>
            <p:cNvPr id="1695" name="Google Shape;2237;p38"/>
            <p:cNvSpPr/>
            <p:nvPr/>
          </p:nvSpPr>
          <p:spPr>
            <a:xfrm>
              <a:off x="6833880" y="2352240"/>
              <a:ext cx="86040" cy="35280"/>
            </a:xfrm>
            <a:custGeom>
              <a:avLst/>
              <a:gdLst/>
              <a:ahLst/>
              <a:rect l="l" t="t" r="r" b="b"/>
              <a:pathLst>
                <a:path w="3453" h="1424">
                  <a:moveTo>
                    <a:pt x="712" y="1"/>
                  </a:moveTo>
                  <a:cubicBezTo>
                    <a:pt x="314" y="1"/>
                    <a:pt x="0" y="315"/>
                    <a:pt x="0" y="712"/>
                  </a:cubicBezTo>
                  <a:cubicBezTo>
                    <a:pt x="0" y="1110"/>
                    <a:pt x="314" y="1424"/>
                    <a:pt x="712" y="1424"/>
                  </a:cubicBezTo>
                  <a:lnTo>
                    <a:pt x="2762" y="1424"/>
                  </a:lnTo>
                  <a:cubicBezTo>
                    <a:pt x="3139" y="1424"/>
                    <a:pt x="3453" y="1110"/>
                    <a:pt x="3453" y="712"/>
                  </a:cubicBezTo>
                  <a:cubicBezTo>
                    <a:pt x="3453" y="315"/>
                    <a:pt x="3139" y="1"/>
                    <a:pt x="2762" y="1"/>
                  </a:cubicBezTo>
                  <a:close/>
                </a:path>
              </a:pathLst>
            </a:custGeom>
            <a:solidFill>
              <a:schemeClr val="accent1"/>
            </a:solidFill>
            <a:ln w="0">
              <a:noFill/>
            </a:ln>
          </p:spPr>
          <p:style>
            <a:lnRef idx="0"/>
            <a:fillRef idx="0"/>
            <a:effectRef idx="0"/>
            <a:fontRef idx="minor"/>
          </p:style>
        </p:sp>
        <p:sp>
          <p:nvSpPr>
            <p:cNvPr id="1696" name="Google Shape;2238;p38"/>
            <p:cNvSpPr/>
            <p:nvPr/>
          </p:nvSpPr>
          <p:spPr>
            <a:xfrm>
              <a:off x="6974640" y="2352240"/>
              <a:ext cx="86040" cy="35280"/>
            </a:xfrm>
            <a:custGeom>
              <a:avLst/>
              <a:gdLst/>
              <a:ahLst/>
              <a:rect l="l" t="t" r="r" b="b"/>
              <a:pathLst>
                <a:path w="3454" h="1424">
                  <a:moveTo>
                    <a:pt x="712" y="1"/>
                  </a:moveTo>
                  <a:cubicBezTo>
                    <a:pt x="315" y="1"/>
                    <a:pt x="1" y="315"/>
                    <a:pt x="1" y="712"/>
                  </a:cubicBezTo>
                  <a:cubicBezTo>
                    <a:pt x="1" y="1110"/>
                    <a:pt x="315" y="1424"/>
                    <a:pt x="712" y="1424"/>
                  </a:cubicBezTo>
                  <a:lnTo>
                    <a:pt x="2742" y="1424"/>
                  </a:lnTo>
                  <a:cubicBezTo>
                    <a:pt x="3139" y="1424"/>
                    <a:pt x="3453" y="1110"/>
                    <a:pt x="3453" y="712"/>
                  </a:cubicBezTo>
                  <a:cubicBezTo>
                    <a:pt x="3432" y="315"/>
                    <a:pt x="3118" y="1"/>
                    <a:pt x="2742" y="1"/>
                  </a:cubicBezTo>
                  <a:close/>
                </a:path>
              </a:pathLst>
            </a:custGeom>
            <a:solidFill>
              <a:schemeClr val="accent1"/>
            </a:solidFill>
            <a:ln w="0">
              <a:noFill/>
            </a:ln>
          </p:spPr>
          <p:style>
            <a:lnRef idx="0"/>
            <a:fillRef idx="0"/>
            <a:effectRef idx="0"/>
            <a:fontRef idx="minor"/>
          </p:style>
        </p:sp>
        <p:sp>
          <p:nvSpPr>
            <p:cNvPr id="1697" name="Google Shape;2239;p38"/>
            <p:cNvSpPr/>
            <p:nvPr/>
          </p:nvSpPr>
          <p:spPr>
            <a:xfrm>
              <a:off x="7114680" y="2352240"/>
              <a:ext cx="86040" cy="35280"/>
            </a:xfrm>
            <a:custGeom>
              <a:avLst/>
              <a:gdLst/>
              <a:ahLst/>
              <a:rect l="l" t="t" r="r" b="b"/>
              <a:pathLst>
                <a:path w="3453" h="1424">
                  <a:moveTo>
                    <a:pt x="691" y="1"/>
                  </a:moveTo>
                  <a:cubicBezTo>
                    <a:pt x="314" y="1"/>
                    <a:pt x="0" y="315"/>
                    <a:pt x="0" y="712"/>
                  </a:cubicBezTo>
                  <a:cubicBezTo>
                    <a:pt x="0" y="1110"/>
                    <a:pt x="314" y="1424"/>
                    <a:pt x="691" y="1424"/>
                  </a:cubicBezTo>
                  <a:lnTo>
                    <a:pt x="2741" y="1424"/>
                  </a:lnTo>
                  <a:cubicBezTo>
                    <a:pt x="3139" y="1424"/>
                    <a:pt x="3453" y="1110"/>
                    <a:pt x="3453" y="712"/>
                  </a:cubicBezTo>
                  <a:cubicBezTo>
                    <a:pt x="3453" y="315"/>
                    <a:pt x="3139" y="1"/>
                    <a:pt x="2741" y="1"/>
                  </a:cubicBezTo>
                  <a:close/>
                </a:path>
              </a:pathLst>
            </a:custGeom>
            <a:solidFill>
              <a:schemeClr val="accent1"/>
            </a:solidFill>
            <a:ln w="0">
              <a:noFill/>
            </a:ln>
          </p:spPr>
          <p:style>
            <a:lnRef idx="0"/>
            <a:fillRef idx="0"/>
            <a:effectRef idx="0"/>
            <a:fontRef idx="minor"/>
          </p:style>
        </p:sp>
        <p:sp>
          <p:nvSpPr>
            <p:cNvPr id="1698" name="Google Shape;2240;p38"/>
            <p:cNvSpPr/>
            <p:nvPr/>
          </p:nvSpPr>
          <p:spPr>
            <a:xfrm>
              <a:off x="6904080" y="2284200"/>
              <a:ext cx="86040" cy="35280"/>
            </a:xfrm>
            <a:custGeom>
              <a:avLst/>
              <a:gdLst/>
              <a:ahLst/>
              <a:rect l="l" t="t" r="r" b="b"/>
              <a:pathLst>
                <a:path w="3453" h="1424">
                  <a:moveTo>
                    <a:pt x="711" y="1"/>
                  </a:moveTo>
                  <a:cubicBezTo>
                    <a:pt x="314" y="1"/>
                    <a:pt x="0" y="315"/>
                    <a:pt x="0" y="712"/>
                  </a:cubicBezTo>
                  <a:cubicBezTo>
                    <a:pt x="0" y="1110"/>
                    <a:pt x="314" y="1424"/>
                    <a:pt x="711" y="1424"/>
                  </a:cubicBezTo>
                  <a:lnTo>
                    <a:pt x="2741" y="1424"/>
                  </a:lnTo>
                  <a:cubicBezTo>
                    <a:pt x="3139" y="1424"/>
                    <a:pt x="3452" y="1110"/>
                    <a:pt x="3452" y="712"/>
                  </a:cubicBezTo>
                  <a:cubicBezTo>
                    <a:pt x="3452" y="315"/>
                    <a:pt x="3139" y="1"/>
                    <a:pt x="2741" y="1"/>
                  </a:cubicBezTo>
                  <a:close/>
                </a:path>
              </a:pathLst>
            </a:custGeom>
            <a:solidFill>
              <a:schemeClr val="accent1"/>
            </a:solidFill>
            <a:ln w="0">
              <a:noFill/>
            </a:ln>
          </p:spPr>
          <p:style>
            <a:lnRef idx="0"/>
            <a:fillRef idx="0"/>
            <a:effectRef idx="0"/>
            <a:fontRef idx="minor"/>
          </p:style>
        </p:sp>
        <p:sp>
          <p:nvSpPr>
            <p:cNvPr id="1699" name="Google Shape;2241;p38"/>
            <p:cNvSpPr/>
            <p:nvPr/>
          </p:nvSpPr>
          <p:spPr>
            <a:xfrm>
              <a:off x="7044840" y="2284200"/>
              <a:ext cx="86040" cy="35280"/>
            </a:xfrm>
            <a:custGeom>
              <a:avLst/>
              <a:gdLst/>
              <a:ahLst/>
              <a:rect l="l" t="t" r="r" b="b"/>
              <a:pathLst>
                <a:path w="3453" h="1424">
                  <a:moveTo>
                    <a:pt x="712" y="1"/>
                  </a:moveTo>
                  <a:cubicBezTo>
                    <a:pt x="314" y="1"/>
                    <a:pt x="1" y="315"/>
                    <a:pt x="1" y="712"/>
                  </a:cubicBezTo>
                  <a:cubicBezTo>
                    <a:pt x="1" y="1110"/>
                    <a:pt x="314" y="1424"/>
                    <a:pt x="712" y="1424"/>
                  </a:cubicBezTo>
                  <a:lnTo>
                    <a:pt x="2742" y="1424"/>
                  </a:lnTo>
                  <a:cubicBezTo>
                    <a:pt x="3139" y="1424"/>
                    <a:pt x="3453" y="1110"/>
                    <a:pt x="3453" y="712"/>
                  </a:cubicBezTo>
                  <a:cubicBezTo>
                    <a:pt x="3453" y="315"/>
                    <a:pt x="3139" y="1"/>
                    <a:pt x="2742" y="1"/>
                  </a:cubicBezTo>
                  <a:close/>
                </a:path>
              </a:pathLst>
            </a:custGeom>
            <a:solidFill>
              <a:schemeClr val="accent1"/>
            </a:solidFill>
            <a:ln w="0">
              <a:noFill/>
            </a:ln>
          </p:spPr>
          <p:style>
            <a:lnRef idx="0"/>
            <a:fillRef idx="0"/>
            <a:effectRef idx="0"/>
            <a:fontRef idx="minor"/>
          </p:style>
        </p:sp>
        <p:sp>
          <p:nvSpPr>
            <p:cNvPr id="1700" name="Google Shape;2242;p38"/>
            <p:cNvSpPr/>
            <p:nvPr/>
          </p:nvSpPr>
          <p:spPr>
            <a:xfrm>
              <a:off x="6692040" y="2734920"/>
              <a:ext cx="650520" cy="165600"/>
            </a:xfrm>
            <a:custGeom>
              <a:avLst/>
              <a:gdLst/>
              <a:ahLst/>
              <a:rect l="l" t="t" r="r" b="b"/>
              <a:pathLst>
                <a:path w="26029" h="6634">
                  <a:moveTo>
                    <a:pt x="24585" y="1403"/>
                  </a:moveTo>
                  <a:lnTo>
                    <a:pt x="24585" y="2093"/>
                  </a:lnTo>
                  <a:lnTo>
                    <a:pt x="24606" y="2093"/>
                  </a:lnTo>
                  <a:cubicBezTo>
                    <a:pt x="24606" y="3830"/>
                    <a:pt x="23204" y="5253"/>
                    <a:pt x="21447" y="5253"/>
                  </a:cubicBezTo>
                  <a:lnTo>
                    <a:pt x="4540" y="5253"/>
                  </a:lnTo>
                  <a:cubicBezTo>
                    <a:pt x="2804" y="5253"/>
                    <a:pt x="1381" y="3830"/>
                    <a:pt x="1381" y="2093"/>
                  </a:cubicBezTo>
                  <a:lnTo>
                    <a:pt x="1381" y="1403"/>
                  </a:lnTo>
                  <a:close/>
                  <a:moveTo>
                    <a:pt x="711" y="1"/>
                  </a:moveTo>
                  <a:cubicBezTo>
                    <a:pt x="314" y="1"/>
                    <a:pt x="0" y="315"/>
                    <a:pt x="0" y="691"/>
                  </a:cubicBezTo>
                  <a:lnTo>
                    <a:pt x="0" y="2093"/>
                  </a:lnTo>
                  <a:cubicBezTo>
                    <a:pt x="0" y="4604"/>
                    <a:pt x="2030" y="6634"/>
                    <a:pt x="4540" y="6634"/>
                  </a:cubicBezTo>
                  <a:lnTo>
                    <a:pt x="21447" y="6634"/>
                  </a:lnTo>
                  <a:cubicBezTo>
                    <a:pt x="23958" y="6634"/>
                    <a:pt x="26008" y="4604"/>
                    <a:pt x="26008" y="2093"/>
                  </a:cubicBezTo>
                  <a:lnTo>
                    <a:pt x="26008" y="691"/>
                  </a:lnTo>
                  <a:cubicBezTo>
                    <a:pt x="26029" y="294"/>
                    <a:pt x="25715" y="1"/>
                    <a:pt x="25318" y="1"/>
                  </a:cubicBezTo>
                  <a:close/>
                </a:path>
              </a:pathLst>
            </a:custGeom>
            <a:solidFill>
              <a:schemeClr val="accent1"/>
            </a:solidFill>
            <a:ln w="0">
              <a:noFill/>
            </a:ln>
          </p:spPr>
          <p:style>
            <a:lnRef idx="0"/>
            <a:fillRef idx="0"/>
            <a:effectRef idx="0"/>
            <a:fontRef idx="minor"/>
          </p:style>
        </p:sp>
        <p:sp>
          <p:nvSpPr>
            <p:cNvPr id="1701" name="Google Shape;2243;p38"/>
            <p:cNvSpPr/>
            <p:nvPr/>
          </p:nvSpPr>
          <p:spPr>
            <a:xfrm>
              <a:off x="6405480" y="2493000"/>
              <a:ext cx="945360" cy="162360"/>
            </a:xfrm>
            <a:custGeom>
              <a:avLst/>
              <a:gdLst/>
              <a:ahLst/>
              <a:rect l="l" t="t" r="r" b="b"/>
              <a:pathLst>
                <a:path w="37831" h="6508">
                  <a:moveTo>
                    <a:pt x="712" y="0"/>
                  </a:moveTo>
                  <a:cubicBezTo>
                    <a:pt x="315" y="0"/>
                    <a:pt x="1" y="314"/>
                    <a:pt x="1" y="712"/>
                  </a:cubicBezTo>
                  <a:cubicBezTo>
                    <a:pt x="1" y="1088"/>
                    <a:pt x="315" y="1423"/>
                    <a:pt x="712" y="1423"/>
                  </a:cubicBezTo>
                  <a:lnTo>
                    <a:pt x="17137" y="1423"/>
                  </a:lnTo>
                  <a:lnTo>
                    <a:pt x="17137" y="3704"/>
                  </a:lnTo>
                  <a:lnTo>
                    <a:pt x="17200" y="3704"/>
                  </a:lnTo>
                  <a:cubicBezTo>
                    <a:pt x="17200" y="5252"/>
                    <a:pt x="18456" y="6507"/>
                    <a:pt x="20004" y="6507"/>
                  </a:cubicBezTo>
                  <a:cubicBezTo>
                    <a:pt x="21531" y="6507"/>
                    <a:pt x="22787" y="5252"/>
                    <a:pt x="22787" y="3704"/>
                  </a:cubicBezTo>
                  <a:lnTo>
                    <a:pt x="22787" y="1423"/>
                  </a:lnTo>
                  <a:lnTo>
                    <a:pt x="37119" y="1423"/>
                  </a:lnTo>
                  <a:cubicBezTo>
                    <a:pt x="37517" y="1423"/>
                    <a:pt x="37831" y="1088"/>
                    <a:pt x="37831" y="712"/>
                  </a:cubicBezTo>
                  <a:cubicBezTo>
                    <a:pt x="37831" y="314"/>
                    <a:pt x="37517" y="0"/>
                    <a:pt x="37119" y="0"/>
                  </a:cubicBezTo>
                  <a:lnTo>
                    <a:pt x="22096" y="0"/>
                  </a:lnTo>
                  <a:cubicBezTo>
                    <a:pt x="21699" y="0"/>
                    <a:pt x="21385" y="314"/>
                    <a:pt x="21385" y="712"/>
                  </a:cubicBezTo>
                  <a:lnTo>
                    <a:pt x="21385" y="3683"/>
                  </a:lnTo>
                  <a:cubicBezTo>
                    <a:pt x="21385" y="4478"/>
                    <a:pt x="20757" y="5106"/>
                    <a:pt x="19962" y="5106"/>
                  </a:cubicBezTo>
                  <a:cubicBezTo>
                    <a:pt x="19188" y="5106"/>
                    <a:pt x="18560" y="4478"/>
                    <a:pt x="18560" y="3683"/>
                  </a:cubicBezTo>
                  <a:lnTo>
                    <a:pt x="18560" y="712"/>
                  </a:lnTo>
                  <a:cubicBezTo>
                    <a:pt x="18560" y="314"/>
                    <a:pt x="18246" y="0"/>
                    <a:pt x="17849" y="0"/>
                  </a:cubicBezTo>
                  <a:close/>
                </a:path>
              </a:pathLst>
            </a:custGeom>
            <a:solidFill>
              <a:schemeClr val="accent4"/>
            </a:solidFill>
            <a:ln w="0">
              <a:noFill/>
            </a:ln>
          </p:spPr>
          <p:style>
            <a:lnRef idx="0"/>
            <a:fillRef idx="0"/>
            <a:effectRef idx="0"/>
            <a:fontRef idx="minor"/>
          </p:style>
        </p:sp>
        <p:sp>
          <p:nvSpPr>
            <p:cNvPr id="1702" name="Google Shape;2244;p38"/>
            <p:cNvSpPr/>
            <p:nvPr/>
          </p:nvSpPr>
          <p:spPr>
            <a:xfrm>
              <a:off x="6691680" y="2211840"/>
              <a:ext cx="650880" cy="240840"/>
            </a:xfrm>
            <a:custGeom>
              <a:avLst/>
              <a:gdLst/>
              <a:ahLst/>
              <a:rect l="l" t="t" r="r" b="b"/>
              <a:pathLst>
                <a:path w="26050" h="9647">
                  <a:moveTo>
                    <a:pt x="19271" y="1402"/>
                  </a:moveTo>
                  <a:cubicBezTo>
                    <a:pt x="22221" y="1402"/>
                    <a:pt x="24669" y="3808"/>
                    <a:pt x="24669" y="6800"/>
                  </a:cubicBezTo>
                  <a:lnTo>
                    <a:pt x="24669" y="8223"/>
                  </a:lnTo>
                  <a:lnTo>
                    <a:pt x="1465" y="8223"/>
                  </a:lnTo>
                  <a:lnTo>
                    <a:pt x="1465" y="6800"/>
                  </a:lnTo>
                  <a:lnTo>
                    <a:pt x="1423" y="6800"/>
                  </a:lnTo>
                  <a:cubicBezTo>
                    <a:pt x="1423" y="3808"/>
                    <a:pt x="3850" y="1402"/>
                    <a:pt x="6821" y="1402"/>
                  </a:cubicBezTo>
                  <a:close/>
                  <a:moveTo>
                    <a:pt x="6800" y="0"/>
                  </a:moveTo>
                  <a:cubicBezTo>
                    <a:pt x="3055" y="0"/>
                    <a:pt x="0" y="3034"/>
                    <a:pt x="0" y="6800"/>
                  </a:cubicBezTo>
                  <a:lnTo>
                    <a:pt x="0" y="8935"/>
                  </a:lnTo>
                  <a:cubicBezTo>
                    <a:pt x="21" y="9332"/>
                    <a:pt x="335" y="9646"/>
                    <a:pt x="732" y="9646"/>
                  </a:cubicBezTo>
                  <a:lnTo>
                    <a:pt x="25339" y="9646"/>
                  </a:lnTo>
                  <a:cubicBezTo>
                    <a:pt x="25736" y="9646"/>
                    <a:pt x="26050" y="9332"/>
                    <a:pt x="26050" y="8935"/>
                  </a:cubicBezTo>
                  <a:lnTo>
                    <a:pt x="26050" y="6800"/>
                  </a:lnTo>
                  <a:cubicBezTo>
                    <a:pt x="26050" y="3055"/>
                    <a:pt x="23016" y="0"/>
                    <a:pt x="19250" y="0"/>
                  </a:cubicBezTo>
                  <a:close/>
                </a:path>
              </a:pathLst>
            </a:custGeom>
            <a:solidFill>
              <a:schemeClr val="accent1"/>
            </a:solidFill>
            <a:ln w="0">
              <a:noFill/>
            </a:ln>
          </p:spPr>
          <p:style>
            <a:lnRef idx="0"/>
            <a:fillRef idx="0"/>
            <a:effectRef idx="0"/>
            <a:fontRef idx="minor"/>
          </p:style>
        </p:sp>
      </p:grpSp>
      <p:sp>
        <p:nvSpPr>
          <p:cNvPr id="1703" name="Google Shape;2245;p38"/>
          <p:cNvSpPr/>
          <p:nvPr/>
        </p:nvSpPr>
        <p:spPr>
          <a:xfrm>
            <a:off x="6339960" y="3457800"/>
            <a:ext cx="1331280" cy="26712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 sz="1400" spc="-1" strike="noStrike">
                <a:solidFill>
                  <a:srgbClr val="ffffff"/>
                </a:solidFill>
                <a:latin typeface="Assistant"/>
                <a:ea typeface="Assistant"/>
              </a:rPr>
              <a:t>FOOD SWIFT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4" name="PlaceHolder 1"/>
          <p:cNvSpPr>
            <a:spLocks noGrp="1"/>
          </p:cNvSpPr>
          <p:nvPr>
            <p:ph type="title"/>
          </p:nvPr>
        </p:nvSpPr>
        <p:spPr>
          <a:xfrm>
            <a:off x="720000" y="539280"/>
            <a:ext cx="7703640" cy="477720"/>
          </a:xfrm>
          <a:prstGeom prst="rect">
            <a:avLst/>
          </a:prstGeom>
          <a:noFill/>
          <a:ln w="0">
            <a:noFill/>
          </a:ln>
        </p:spPr>
        <p:txBody>
          <a:bodyPr tIns="91440" bIns="91440" anchor="ctr">
            <a:noAutofit/>
          </a:bodyPr>
          <a:p>
            <a:pPr algn="ctr">
              <a:lnSpc>
                <a:spcPct val="100000"/>
              </a:lnSpc>
              <a:buNone/>
              <a:tabLst>
                <a:tab algn="l" pos="0"/>
              </a:tabLst>
            </a:pPr>
            <a:r>
              <a:rPr b="0" lang="en" sz="3200" spc="-1" strike="noStrike">
                <a:solidFill>
                  <a:srgbClr val="e84987"/>
                </a:solidFill>
                <a:latin typeface="Alfa Slab One"/>
                <a:ea typeface="Alfa Slab One"/>
              </a:rPr>
              <a:t>What we are</a:t>
            </a:r>
            <a:r>
              <a:rPr b="0" lang="en" sz="3200" spc="-1" strike="noStrike">
                <a:solidFill>
                  <a:srgbClr val="ffffff"/>
                </a:solidFill>
                <a:latin typeface="Alfa Slab One"/>
                <a:ea typeface="Alfa Slab One"/>
              </a:rPr>
              <a:t> </a:t>
            </a:r>
            <a:r>
              <a:rPr b="0" lang="en" sz="3200" spc="-1" strike="noStrike">
                <a:solidFill>
                  <a:srgbClr val="84bde7"/>
                </a:solidFill>
                <a:latin typeface="Alfa Slab One"/>
                <a:ea typeface="Alfa Slab One"/>
              </a:rPr>
              <a:t>working on?</a:t>
            </a:r>
            <a:endParaRPr b="0" lang="en-IN" sz="3200" spc="-1" strike="noStrike">
              <a:solidFill>
                <a:srgbClr val="000000"/>
              </a:solidFill>
              <a:latin typeface="Arial"/>
            </a:endParaRPr>
          </a:p>
        </p:txBody>
      </p:sp>
      <p:sp>
        <p:nvSpPr>
          <p:cNvPr id="1705" name="PlaceHolder 2"/>
          <p:cNvSpPr>
            <a:spLocks noGrp="1"/>
          </p:cNvSpPr>
          <p:nvPr>
            <p:ph type="title"/>
          </p:nvPr>
        </p:nvSpPr>
        <p:spPr>
          <a:xfrm>
            <a:off x="3599640" y="3358800"/>
            <a:ext cx="1944720" cy="527400"/>
          </a:xfrm>
          <a:prstGeom prst="rect">
            <a:avLst/>
          </a:prstGeom>
          <a:noFill/>
          <a:ln w="0">
            <a:noFill/>
          </a:ln>
        </p:spPr>
        <p:txBody>
          <a:bodyPr tIns="91440" bIns="91440" anchor="ctr">
            <a:noAutofit/>
          </a:bodyPr>
          <a:p>
            <a:pPr algn="ctr">
              <a:lnSpc>
                <a:spcPct val="100000"/>
              </a:lnSpc>
              <a:buNone/>
              <a:tabLst>
                <a:tab algn="l" pos="0"/>
              </a:tabLst>
            </a:pPr>
            <a:r>
              <a:rPr b="0" lang="en" sz="2000" spc="-1" strike="noStrike">
                <a:solidFill>
                  <a:srgbClr val="e84987"/>
                </a:solidFill>
                <a:latin typeface="Alfa Slab One"/>
                <a:ea typeface="Alfa Slab One"/>
              </a:rPr>
              <a:t>Online food</a:t>
            </a:r>
            <a:endParaRPr b="0" lang="en-IN" sz="2000" spc="-1" strike="noStrike">
              <a:solidFill>
                <a:srgbClr val="000000"/>
              </a:solidFill>
              <a:latin typeface="Arial"/>
            </a:endParaRPr>
          </a:p>
        </p:txBody>
      </p:sp>
      <p:sp>
        <p:nvSpPr>
          <p:cNvPr id="1706" name="PlaceHolder 3"/>
          <p:cNvSpPr>
            <a:spLocks noGrp="1"/>
          </p:cNvSpPr>
          <p:nvPr>
            <p:ph type="subTitle"/>
          </p:nvPr>
        </p:nvSpPr>
        <p:spPr>
          <a:xfrm>
            <a:off x="3599640" y="3886560"/>
            <a:ext cx="1944720" cy="447840"/>
          </a:xfrm>
          <a:prstGeom prst="rect">
            <a:avLst/>
          </a:prstGeom>
          <a:noFill/>
          <a:ln w="0">
            <a:noFill/>
          </a:ln>
        </p:spPr>
        <p:txBody>
          <a:bodyPr tIns="91440" bIns="91440" anchor="ctr">
            <a:noAutofit/>
          </a:bodyPr>
          <a:p>
            <a:pPr algn="ctr">
              <a:lnSpc>
                <a:spcPct val="100000"/>
              </a:lnSpc>
              <a:buNone/>
              <a:tabLst>
                <a:tab algn="l" pos="0"/>
              </a:tabLst>
            </a:pPr>
            <a:r>
              <a:rPr b="0" lang="en" sz="1400" spc="-1" strike="noStrike">
                <a:solidFill>
                  <a:srgbClr val="ffffff"/>
                </a:solidFill>
                <a:latin typeface="Assistant"/>
                <a:ea typeface="Assistant"/>
              </a:rPr>
              <a:t>GUI Interface for users to order food</a:t>
            </a:r>
            <a:endParaRPr b="0" lang="en-IN" sz="1400" spc="-1" strike="noStrike">
              <a:latin typeface="Arial"/>
            </a:endParaRPr>
          </a:p>
        </p:txBody>
      </p:sp>
      <p:sp>
        <p:nvSpPr>
          <p:cNvPr id="1707" name="PlaceHolder 4"/>
          <p:cNvSpPr>
            <a:spLocks noGrp="1"/>
          </p:cNvSpPr>
          <p:nvPr>
            <p:ph type="title"/>
          </p:nvPr>
        </p:nvSpPr>
        <p:spPr>
          <a:xfrm>
            <a:off x="720000" y="2668680"/>
            <a:ext cx="1944720" cy="527400"/>
          </a:xfrm>
          <a:prstGeom prst="rect">
            <a:avLst/>
          </a:prstGeom>
          <a:noFill/>
          <a:ln w="0">
            <a:noFill/>
          </a:ln>
        </p:spPr>
        <p:txBody>
          <a:bodyPr tIns="91440" bIns="91440" anchor="ctr">
            <a:noAutofit/>
          </a:bodyPr>
          <a:p>
            <a:pPr algn="ctr">
              <a:lnSpc>
                <a:spcPct val="100000"/>
              </a:lnSpc>
              <a:buNone/>
              <a:tabLst>
                <a:tab algn="l" pos="0"/>
              </a:tabLst>
            </a:pPr>
            <a:r>
              <a:rPr b="0" lang="en" sz="2000" spc="-1" strike="noStrike">
                <a:solidFill>
                  <a:srgbClr val="e84987"/>
                </a:solidFill>
                <a:latin typeface="Alfa Slab One"/>
                <a:ea typeface="Alfa Slab One"/>
              </a:rPr>
              <a:t>Encryption</a:t>
            </a:r>
            <a:endParaRPr b="0" lang="en-IN" sz="2000" spc="-1" strike="noStrike">
              <a:solidFill>
                <a:srgbClr val="000000"/>
              </a:solidFill>
              <a:latin typeface="Arial"/>
            </a:endParaRPr>
          </a:p>
        </p:txBody>
      </p:sp>
      <p:sp>
        <p:nvSpPr>
          <p:cNvPr id="1708" name="PlaceHolder 5"/>
          <p:cNvSpPr>
            <a:spLocks noGrp="1"/>
          </p:cNvSpPr>
          <p:nvPr>
            <p:ph type="subTitle"/>
          </p:nvPr>
        </p:nvSpPr>
        <p:spPr>
          <a:xfrm>
            <a:off x="720000" y="3196080"/>
            <a:ext cx="1944720" cy="447840"/>
          </a:xfrm>
          <a:prstGeom prst="rect">
            <a:avLst/>
          </a:prstGeom>
          <a:noFill/>
          <a:ln w="0">
            <a:noFill/>
          </a:ln>
        </p:spPr>
        <p:txBody>
          <a:bodyPr tIns="91440" bIns="91440" anchor="ctr">
            <a:noAutofit/>
          </a:bodyPr>
          <a:p>
            <a:pPr algn="ctr">
              <a:lnSpc>
                <a:spcPct val="100000"/>
              </a:lnSpc>
              <a:buNone/>
              <a:tabLst>
                <a:tab algn="l" pos="0"/>
              </a:tabLst>
            </a:pPr>
            <a:r>
              <a:rPr b="0" lang="en" sz="1400" spc="-1" strike="noStrike">
                <a:solidFill>
                  <a:srgbClr val="ffffff"/>
                </a:solidFill>
                <a:latin typeface="Assistant"/>
                <a:ea typeface="Assistant"/>
              </a:rPr>
              <a:t>Encrypting Customer details</a:t>
            </a:r>
            <a:endParaRPr b="0" lang="en-IN" sz="1400" spc="-1" strike="noStrike">
              <a:latin typeface="Arial"/>
            </a:endParaRPr>
          </a:p>
        </p:txBody>
      </p:sp>
      <p:sp>
        <p:nvSpPr>
          <p:cNvPr id="1709" name="PlaceHolder 6"/>
          <p:cNvSpPr>
            <a:spLocks noGrp="1"/>
          </p:cNvSpPr>
          <p:nvPr>
            <p:ph type="title"/>
          </p:nvPr>
        </p:nvSpPr>
        <p:spPr>
          <a:xfrm>
            <a:off x="6486120" y="2668680"/>
            <a:ext cx="2223360" cy="527400"/>
          </a:xfrm>
          <a:prstGeom prst="rect">
            <a:avLst/>
          </a:prstGeom>
          <a:noFill/>
          <a:ln w="0">
            <a:noFill/>
          </a:ln>
        </p:spPr>
        <p:txBody>
          <a:bodyPr tIns="91440" bIns="91440" anchor="ctr">
            <a:noAutofit/>
          </a:bodyPr>
          <a:p>
            <a:pPr algn="ctr">
              <a:lnSpc>
                <a:spcPct val="100000"/>
              </a:lnSpc>
              <a:buNone/>
              <a:tabLst>
                <a:tab algn="l" pos="0"/>
              </a:tabLst>
            </a:pPr>
            <a:r>
              <a:rPr b="0" lang="en" sz="2000" spc="-1" strike="noStrike">
                <a:solidFill>
                  <a:srgbClr val="e84987"/>
                </a:solidFill>
                <a:latin typeface="Alfa Slab One"/>
                <a:ea typeface="Alfa Slab One"/>
              </a:rPr>
              <a:t>Authentication</a:t>
            </a:r>
            <a:endParaRPr b="0" lang="en-IN" sz="2000" spc="-1" strike="noStrike">
              <a:solidFill>
                <a:srgbClr val="000000"/>
              </a:solidFill>
              <a:latin typeface="Arial"/>
            </a:endParaRPr>
          </a:p>
        </p:txBody>
      </p:sp>
      <p:sp>
        <p:nvSpPr>
          <p:cNvPr id="1710" name="PlaceHolder 7"/>
          <p:cNvSpPr>
            <a:spLocks noGrp="1"/>
          </p:cNvSpPr>
          <p:nvPr>
            <p:ph type="subTitle"/>
          </p:nvPr>
        </p:nvSpPr>
        <p:spPr>
          <a:xfrm>
            <a:off x="6486120" y="3196080"/>
            <a:ext cx="1944720" cy="581760"/>
          </a:xfrm>
          <a:prstGeom prst="rect">
            <a:avLst/>
          </a:prstGeom>
          <a:noFill/>
          <a:ln w="0">
            <a:noFill/>
          </a:ln>
        </p:spPr>
        <p:txBody>
          <a:bodyPr tIns="91440" bIns="91440" anchor="ctr">
            <a:noAutofit/>
          </a:bodyPr>
          <a:p>
            <a:pPr algn="ctr">
              <a:lnSpc>
                <a:spcPct val="100000"/>
              </a:lnSpc>
              <a:buNone/>
              <a:tabLst>
                <a:tab algn="l" pos="0"/>
              </a:tabLst>
            </a:pPr>
            <a:r>
              <a:rPr b="0" lang="en" sz="1400" spc="-1" strike="noStrike">
                <a:solidFill>
                  <a:srgbClr val="ffffff"/>
                </a:solidFill>
                <a:latin typeface="Assistant"/>
                <a:ea typeface="Assistant"/>
              </a:rPr>
              <a:t>To keep user details saved for future references</a:t>
            </a:r>
            <a:endParaRPr b="0" lang="en-IN" sz="1400" spc="-1" strike="noStrike">
              <a:latin typeface="Arial"/>
            </a:endParaRPr>
          </a:p>
        </p:txBody>
      </p:sp>
      <p:sp>
        <p:nvSpPr>
          <p:cNvPr id="1711" name="Google Shape;2257;p39"/>
          <p:cNvSpPr/>
          <p:nvPr/>
        </p:nvSpPr>
        <p:spPr>
          <a:xfrm>
            <a:off x="1126800" y="1442520"/>
            <a:ext cx="1131120" cy="1131120"/>
          </a:xfrm>
          <a:prstGeom prst="ellipse">
            <a:avLst/>
          </a:prstGeom>
          <a:solidFill>
            <a:schemeClr val="lt1"/>
          </a:solidFill>
          <a:ln w="19050">
            <a:solidFill>
              <a:srgbClr val="ffffff"/>
            </a:solidFill>
            <a:round/>
          </a:ln>
        </p:spPr>
        <p:style>
          <a:lnRef idx="0"/>
          <a:fillRef idx="0"/>
          <a:effectRef idx="0"/>
          <a:fontRef idx="minor"/>
        </p:style>
      </p:sp>
      <p:sp>
        <p:nvSpPr>
          <p:cNvPr id="1712" name="Google Shape;2258;p39"/>
          <p:cNvSpPr/>
          <p:nvPr/>
        </p:nvSpPr>
        <p:spPr>
          <a:xfrm>
            <a:off x="4006080" y="2132640"/>
            <a:ext cx="1131120" cy="1131120"/>
          </a:xfrm>
          <a:prstGeom prst="ellipse">
            <a:avLst/>
          </a:prstGeom>
          <a:solidFill>
            <a:schemeClr val="lt1"/>
          </a:solidFill>
          <a:ln w="19050">
            <a:solidFill>
              <a:srgbClr val="ffffff"/>
            </a:solidFill>
            <a:round/>
          </a:ln>
        </p:spPr>
        <p:style>
          <a:lnRef idx="0"/>
          <a:fillRef idx="0"/>
          <a:effectRef idx="0"/>
          <a:fontRef idx="minor"/>
        </p:style>
      </p:sp>
      <p:sp>
        <p:nvSpPr>
          <p:cNvPr id="1713" name="Google Shape;2259;p39"/>
          <p:cNvSpPr/>
          <p:nvPr/>
        </p:nvSpPr>
        <p:spPr>
          <a:xfrm>
            <a:off x="6892560" y="1442520"/>
            <a:ext cx="1131120" cy="1131120"/>
          </a:xfrm>
          <a:prstGeom prst="ellipse">
            <a:avLst/>
          </a:prstGeom>
          <a:solidFill>
            <a:schemeClr val="lt1"/>
          </a:solidFill>
          <a:ln w="19050">
            <a:solidFill>
              <a:srgbClr val="ffffff"/>
            </a:solidFill>
            <a:round/>
          </a:ln>
        </p:spPr>
        <p:style>
          <a:lnRef idx="0"/>
          <a:fillRef idx="0"/>
          <a:effectRef idx="0"/>
          <a:fontRef idx="minor"/>
        </p:style>
      </p:sp>
      <p:grpSp>
        <p:nvGrpSpPr>
          <p:cNvPr id="1714" name="Google Shape;2293;p39"/>
          <p:cNvGrpSpPr/>
          <p:nvPr/>
        </p:nvGrpSpPr>
        <p:grpSpPr>
          <a:xfrm>
            <a:off x="4303440" y="2435760"/>
            <a:ext cx="543600" cy="525240"/>
            <a:chOff x="4303440" y="2435760"/>
            <a:chExt cx="543600" cy="525240"/>
          </a:xfrm>
        </p:grpSpPr>
        <p:sp>
          <p:nvSpPr>
            <p:cNvPr id="1715" name="Google Shape;2294;p39"/>
            <p:cNvSpPr/>
            <p:nvPr/>
          </p:nvSpPr>
          <p:spPr>
            <a:xfrm>
              <a:off x="4313880" y="2525040"/>
              <a:ext cx="441000" cy="430200"/>
            </a:xfrm>
            <a:custGeom>
              <a:avLst/>
              <a:gdLst/>
              <a:ahLst/>
              <a:rect l="l" t="t" r="r" b="b"/>
              <a:pathLst>
                <a:path w="9146" h="8919">
                  <a:moveTo>
                    <a:pt x="2275" y="0"/>
                  </a:moveTo>
                  <a:cubicBezTo>
                    <a:pt x="2192" y="0"/>
                    <a:pt x="2108" y="36"/>
                    <a:pt x="2049" y="107"/>
                  </a:cubicBezTo>
                  <a:lnTo>
                    <a:pt x="763" y="1370"/>
                  </a:lnTo>
                  <a:cubicBezTo>
                    <a:pt x="1" y="2155"/>
                    <a:pt x="1" y="3394"/>
                    <a:pt x="763" y="4180"/>
                  </a:cubicBezTo>
                  <a:lnTo>
                    <a:pt x="4930" y="8347"/>
                  </a:lnTo>
                  <a:cubicBezTo>
                    <a:pt x="5323" y="8728"/>
                    <a:pt x="5835" y="8919"/>
                    <a:pt x="6344" y="8919"/>
                  </a:cubicBezTo>
                  <a:cubicBezTo>
                    <a:pt x="6853" y="8919"/>
                    <a:pt x="7359" y="8728"/>
                    <a:pt x="7740" y="8347"/>
                  </a:cubicBezTo>
                  <a:lnTo>
                    <a:pt x="9026" y="7061"/>
                  </a:lnTo>
                  <a:cubicBezTo>
                    <a:pt x="9146" y="6918"/>
                    <a:pt x="9146" y="6728"/>
                    <a:pt x="9050" y="6609"/>
                  </a:cubicBezTo>
                  <a:lnTo>
                    <a:pt x="7383" y="4942"/>
                  </a:lnTo>
                  <a:cubicBezTo>
                    <a:pt x="7324" y="4882"/>
                    <a:pt x="7240" y="4852"/>
                    <a:pt x="7157" y="4852"/>
                  </a:cubicBezTo>
                  <a:cubicBezTo>
                    <a:pt x="7074" y="4852"/>
                    <a:pt x="6990" y="4882"/>
                    <a:pt x="6931" y="4942"/>
                  </a:cubicBezTo>
                  <a:lnTo>
                    <a:pt x="5954" y="5942"/>
                  </a:lnTo>
                  <a:cubicBezTo>
                    <a:pt x="5907" y="5990"/>
                    <a:pt x="5835" y="5990"/>
                    <a:pt x="5788" y="5990"/>
                  </a:cubicBezTo>
                  <a:cubicBezTo>
                    <a:pt x="5716" y="5990"/>
                    <a:pt x="5692" y="5966"/>
                    <a:pt x="5645" y="5942"/>
                  </a:cubicBezTo>
                  <a:lnTo>
                    <a:pt x="3192" y="3465"/>
                  </a:lnTo>
                  <a:cubicBezTo>
                    <a:pt x="3097" y="3394"/>
                    <a:pt x="3097" y="3275"/>
                    <a:pt x="3192" y="3203"/>
                  </a:cubicBezTo>
                  <a:lnTo>
                    <a:pt x="4168" y="2203"/>
                  </a:lnTo>
                  <a:cubicBezTo>
                    <a:pt x="4287" y="2084"/>
                    <a:pt x="4287" y="1894"/>
                    <a:pt x="4168" y="1751"/>
                  </a:cubicBezTo>
                  <a:lnTo>
                    <a:pt x="2501" y="107"/>
                  </a:lnTo>
                  <a:cubicBezTo>
                    <a:pt x="2442" y="36"/>
                    <a:pt x="2358" y="0"/>
                    <a:pt x="2275" y="0"/>
                  </a:cubicBezTo>
                  <a:close/>
                </a:path>
              </a:pathLst>
            </a:custGeom>
            <a:solidFill>
              <a:schemeClr val="accent3"/>
            </a:solidFill>
            <a:ln w="0">
              <a:noFill/>
            </a:ln>
          </p:spPr>
          <p:style>
            <a:lnRef idx="0"/>
            <a:fillRef idx="0"/>
            <a:effectRef idx="0"/>
            <a:fontRef idx="minor"/>
          </p:style>
        </p:sp>
        <p:sp>
          <p:nvSpPr>
            <p:cNvPr id="1716" name="Google Shape;2295;p39"/>
            <p:cNvSpPr/>
            <p:nvPr/>
          </p:nvSpPr>
          <p:spPr>
            <a:xfrm>
              <a:off x="4594320" y="2757960"/>
              <a:ext cx="160560" cy="195840"/>
            </a:xfrm>
            <a:custGeom>
              <a:avLst/>
              <a:gdLst/>
              <a:ahLst/>
              <a:rect l="l" t="t" r="r" b="b"/>
              <a:pathLst>
                <a:path w="3335" h="4062">
                  <a:moveTo>
                    <a:pt x="1322" y="1"/>
                  </a:moveTo>
                  <a:cubicBezTo>
                    <a:pt x="1239" y="1"/>
                    <a:pt x="1156" y="30"/>
                    <a:pt x="1096" y="90"/>
                  </a:cubicBezTo>
                  <a:lnTo>
                    <a:pt x="691" y="519"/>
                  </a:lnTo>
                  <a:cubicBezTo>
                    <a:pt x="711" y="505"/>
                    <a:pt x="735" y="499"/>
                    <a:pt x="761" y="499"/>
                  </a:cubicBezTo>
                  <a:cubicBezTo>
                    <a:pt x="827" y="499"/>
                    <a:pt x="908" y="539"/>
                    <a:pt x="977" y="590"/>
                  </a:cubicBezTo>
                  <a:lnTo>
                    <a:pt x="2144" y="1757"/>
                  </a:lnTo>
                  <a:cubicBezTo>
                    <a:pt x="2263" y="1876"/>
                    <a:pt x="2263" y="2090"/>
                    <a:pt x="2144" y="2209"/>
                  </a:cubicBezTo>
                  <a:lnTo>
                    <a:pt x="858" y="3495"/>
                  </a:lnTo>
                  <a:cubicBezTo>
                    <a:pt x="620" y="3734"/>
                    <a:pt x="310" y="3900"/>
                    <a:pt x="1" y="3995"/>
                  </a:cubicBezTo>
                  <a:cubicBezTo>
                    <a:pt x="169" y="4039"/>
                    <a:pt x="343" y="4061"/>
                    <a:pt x="519" y="4061"/>
                  </a:cubicBezTo>
                  <a:cubicBezTo>
                    <a:pt x="1016" y="4061"/>
                    <a:pt x="1525" y="3882"/>
                    <a:pt x="1929" y="3495"/>
                  </a:cubicBezTo>
                  <a:lnTo>
                    <a:pt x="3215" y="2209"/>
                  </a:lnTo>
                  <a:cubicBezTo>
                    <a:pt x="3335" y="2090"/>
                    <a:pt x="3335" y="1900"/>
                    <a:pt x="3215" y="1757"/>
                  </a:cubicBezTo>
                  <a:lnTo>
                    <a:pt x="1548" y="90"/>
                  </a:lnTo>
                  <a:cubicBezTo>
                    <a:pt x="1489" y="30"/>
                    <a:pt x="1406" y="1"/>
                    <a:pt x="1322" y="1"/>
                  </a:cubicBezTo>
                  <a:close/>
                </a:path>
              </a:pathLst>
            </a:custGeom>
            <a:solidFill>
              <a:schemeClr val="accent3"/>
            </a:solidFill>
            <a:ln w="0">
              <a:noFill/>
            </a:ln>
          </p:spPr>
          <p:style>
            <a:lnRef idx="0"/>
            <a:fillRef idx="0"/>
            <a:effectRef idx="0"/>
            <a:fontRef idx="minor"/>
          </p:style>
        </p:sp>
        <p:sp>
          <p:nvSpPr>
            <p:cNvPr id="1717" name="Google Shape;2296;p39"/>
            <p:cNvSpPr/>
            <p:nvPr/>
          </p:nvSpPr>
          <p:spPr>
            <a:xfrm>
              <a:off x="4395600" y="2524680"/>
              <a:ext cx="197280" cy="295200"/>
            </a:xfrm>
            <a:custGeom>
              <a:avLst/>
              <a:gdLst/>
              <a:ahLst/>
              <a:rect l="l" t="t" r="r" b="b"/>
              <a:pathLst>
                <a:path w="4097" h="6124">
                  <a:moveTo>
                    <a:pt x="608" y="0"/>
                  </a:moveTo>
                  <a:cubicBezTo>
                    <a:pt x="525" y="0"/>
                    <a:pt x="441" y="30"/>
                    <a:pt x="382" y="90"/>
                  </a:cubicBezTo>
                  <a:lnTo>
                    <a:pt x="1" y="494"/>
                  </a:lnTo>
                  <a:cubicBezTo>
                    <a:pt x="96" y="494"/>
                    <a:pt x="215" y="518"/>
                    <a:pt x="263" y="566"/>
                  </a:cubicBezTo>
                  <a:lnTo>
                    <a:pt x="1429" y="1733"/>
                  </a:lnTo>
                  <a:cubicBezTo>
                    <a:pt x="1549" y="1852"/>
                    <a:pt x="1549" y="2066"/>
                    <a:pt x="1429" y="2185"/>
                  </a:cubicBezTo>
                  <a:lnTo>
                    <a:pt x="453" y="3162"/>
                  </a:lnTo>
                  <a:cubicBezTo>
                    <a:pt x="358" y="3233"/>
                    <a:pt x="358" y="3352"/>
                    <a:pt x="453" y="3447"/>
                  </a:cubicBezTo>
                  <a:lnTo>
                    <a:pt x="3049" y="6019"/>
                  </a:lnTo>
                  <a:cubicBezTo>
                    <a:pt x="3122" y="6092"/>
                    <a:pt x="3222" y="6123"/>
                    <a:pt x="3319" y="6123"/>
                  </a:cubicBezTo>
                  <a:cubicBezTo>
                    <a:pt x="3349" y="6123"/>
                    <a:pt x="3378" y="6120"/>
                    <a:pt x="3406" y="6115"/>
                  </a:cubicBezTo>
                  <a:lnTo>
                    <a:pt x="4097" y="5972"/>
                  </a:lnTo>
                  <a:cubicBezTo>
                    <a:pt x="4025" y="5972"/>
                    <a:pt x="4001" y="5972"/>
                    <a:pt x="4001" y="5924"/>
                  </a:cubicBezTo>
                  <a:lnTo>
                    <a:pt x="1525" y="3471"/>
                  </a:lnTo>
                  <a:cubicBezTo>
                    <a:pt x="1429" y="3400"/>
                    <a:pt x="1429" y="3281"/>
                    <a:pt x="1525" y="3185"/>
                  </a:cubicBezTo>
                  <a:lnTo>
                    <a:pt x="2501" y="2209"/>
                  </a:lnTo>
                  <a:cubicBezTo>
                    <a:pt x="2620" y="2090"/>
                    <a:pt x="2620" y="1876"/>
                    <a:pt x="2501" y="1757"/>
                  </a:cubicBezTo>
                  <a:lnTo>
                    <a:pt x="834" y="90"/>
                  </a:lnTo>
                  <a:cubicBezTo>
                    <a:pt x="775" y="30"/>
                    <a:pt x="691" y="0"/>
                    <a:pt x="608" y="0"/>
                  </a:cubicBezTo>
                  <a:close/>
                </a:path>
              </a:pathLst>
            </a:custGeom>
            <a:solidFill>
              <a:schemeClr val="accent3"/>
            </a:solidFill>
            <a:ln w="0">
              <a:noFill/>
            </a:ln>
          </p:spPr>
          <p:style>
            <a:lnRef idx="0"/>
            <a:fillRef idx="0"/>
            <a:effectRef idx="0"/>
            <a:fontRef idx="minor"/>
          </p:style>
        </p:sp>
        <p:sp>
          <p:nvSpPr>
            <p:cNvPr id="1718" name="Google Shape;2297;p39"/>
            <p:cNvSpPr/>
            <p:nvPr/>
          </p:nvSpPr>
          <p:spPr>
            <a:xfrm>
              <a:off x="4572720" y="2442960"/>
              <a:ext cx="274320" cy="250200"/>
            </a:xfrm>
            <a:custGeom>
              <a:avLst/>
              <a:gdLst/>
              <a:ahLst/>
              <a:rect l="l" t="t" r="r" b="b"/>
              <a:pathLst>
                <a:path w="5692" h="5189">
                  <a:moveTo>
                    <a:pt x="2837" y="0"/>
                  </a:moveTo>
                  <a:cubicBezTo>
                    <a:pt x="2175" y="0"/>
                    <a:pt x="1518" y="251"/>
                    <a:pt x="1024" y="757"/>
                  </a:cubicBezTo>
                  <a:cubicBezTo>
                    <a:pt x="119" y="1638"/>
                    <a:pt x="0" y="3043"/>
                    <a:pt x="714" y="4043"/>
                  </a:cubicBezTo>
                  <a:lnTo>
                    <a:pt x="286" y="4924"/>
                  </a:lnTo>
                  <a:cubicBezTo>
                    <a:pt x="245" y="5048"/>
                    <a:pt x="346" y="5172"/>
                    <a:pt x="482" y="5172"/>
                  </a:cubicBezTo>
                  <a:cubicBezTo>
                    <a:pt x="504" y="5172"/>
                    <a:pt x="525" y="5169"/>
                    <a:pt x="548" y="5162"/>
                  </a:cubicBezTo>
                  <a:lnTo>
                    <a:pt x="1405" y="4734"/>
                  </a:lnTo>
                  <a:cubicBezTo>
                    <a:pt x="1834" y="5037"/>
                    <a:pt x="2346" y="5189"/>
                    <a:pt x="2860" y="5189"/>
                  </a:cubicBezTo>
                  <a:cubicBezTo>
                    <a:pt x="3515" y="5189"/>
                    <a:pt x="4174" y="4942"/>
                    <a:pt x="4668" y="4448"/>
                  </a:cubicBezTo>
                  <a:cubicBezTo>
                    <a:pt x="5692" y="3424"/>
                    <a:pt x="5692" y="1804"/>
                    <a:pt x="4715" y="780"/>
                  </a:cubicBezTo>
                  <a:cubicBezTo>
                    <a:pt x="4197" y="262"/>
                    <a:pt x="3515" y="0"/>
                    <a:pt x="2837" y="0"/>
                  </a:cubicBezTo>
                  <a:close/>
                </a:path>
              </a:pathLst>
            </a:custGeom>
            <a:solidFill>
              <a:schemeClr val="accent4"/>
            </a:solidFill>
            <a:ln w="0">
              <a:noFill/>
            </a:ln>
          </p:spPr>
          <p:style>
            <a:lnRef idx="0"/>
            <a:fillRef idx="0"/>
            <a:effectRef idx="0"/>
            <a:fontRef idx="minor"/>
          </p:style>
        </p:sp>
        <p:sp>
          <p:nvSpPr>
            <p:cNvPr id="1719" name="Google Shape;2298;p39"/>
            <p:cNvSpPr/>
            <p:nvPr/>
          </p:nvSpPr>
          <p:spPr>
            <a:xfrm>
              <a:off x="4688640" y="2443680"/>
              <a:ext cx="158400" cy="249480"/>
            </a:xfrm>
            <a:custGeom>
              <a:avLst/>
              <a:gdLst/>
              <a:ahLst/>
              <a:rect l="l" t="t" r="r" b="b"/>
              <a:pathLst>
                <a:path w="3287" h="5176">
                  <a:moveTo>
                    <a:pt x="406" y="1"/>
                  </a:moveTo>
                  <a:cubicBezTo>
                    <a:pt x="270" y="1"/>
                    <a:pt x="135" y="10"/>
                    <a:pt x="0" y="30"/>
                  </a:cubicBezTo>
                  <a:cubicBezTo>
                    <a:pt x="524" y="125"/>
                    <a:pt x="1024" y="364"/>
                    <a:pt x="1405" y="768"/>
                  </a:cubicBezTo>
                  <a:cubicBezTo>
                    <a:pt x="2382" y="1792"/>
                    <a:pt x="2382" y="3412"/>
                    <a:pt x="1382" y="4436"/>
                  </a:cubicBezTo>
                  <a:cubicBezTo>
                    <a:pt x="1072" y="4722"/>
                    <a:pt x="691" y="4960"/>
                    <a:pt x="286" y="5174"/>
                  </a:cubicBezTo>
                  <a:cubicBezTo>
                    <a:pt x="318" y="5175"/>
                    <a:pt x="351" y="5176"/>
                    <a:pt x="383" y="5176"/>
                  </a:cubicBezTo>
                  <a:cubicBezTo>
                    <a:pt x="1067" y="5176"/>
                    <a:pt x="1763" y="4936"/>
                    <a:pt x="2263" y="4436"/>
                  </a:cubicBezTo>
                  <a:cubicBezTo>
                    <a:pt x="3287" y="3412"/>
                    <a:pt x="3287" y="1792"/>
                    <a:pt x="2310" y="768"/>
                  </a:cubicBezTo>
                  <a:cubicBezTo>
                    <a:pt x="1774" y="252"/>
                    <a:pt x="1088" y="1"/>
                    <a:pt x="406" y="1"/>
                  </a:cubicBezTo>
                  <a:close/>
                </a:path>
              </a:pathLst>
            </a:custGeom>
            <a:solidFill>
              <a:schemeClr val="accent4"/>
            </a:solidFill>
            <a:ln w="0">
              <a:noFill/>
            </a:ln>
          </p:spPr>
          <p:style>
            <a:lnRef idx="0"/>
            <a:fillRef idx="0"/>
            <a:effectRef idx="0"/>
            <a:fontRef idx="minor"/>
          </p:style>
        </p:sp>
        <p:sp>
          <p:nvSpPr>
            <p:cNvPr id="1720" name="Google Shape;2299;p39"/>
            <p:cNvSpPr/>
            <p:nvPr/>
          </p:nvSpPr>
          <p:spPr>
            <a:xfrm>
              <a:off x="4721040" y="2486520"/>
              <a:ext cx="68760" cy="112320"/>
            </a:xfrm>
            <a:custGeom>
              <a:avLst/>
              <a:gdLst/>
              <a:ahLst/>
              <a:rect l="l" t="t" r="r" b="b"/>
              <a:pathLst>
                <a:path w="1429" h="2335">
                  <a:moveTo>
                    <a:pt x="441" y="0"/>
                  </a:moveTo>
                  <a:cubicBezTo>
                    <a:pt x="375" y="0"/>
                    <a:pt x="310" y="24"/>
                    <a:pt x="262" y="72"/>
                  </a:cubicBezTo>
                  <a:lnTo>
                    <a:pt x="0" y="334"/>
                  </a:lnTo>
                  <a:cubicBezTo>
                    <a:pt x="453" y="953"/>
                    <a:pt x="715" y="1620"/>
                    <a:pt x="834" y="2334"/>
                  </a:cubicBezTo>
                  <a:lnTo>
                    <a:pt x="1191" y="2334"/>
                  </a:lnTo>
                  <a:cubicBezTo>
                    <a:pt x="1334" y="2334"/>
                    <a:pt x="1429" y="2215"/>
                    <a:pt x="1429" y="2025"/>
                  </a:cubicBezTo>
                  <a:cubicBezTo>
                    <a:pt x="1358" y="1310"/>
                    <a:pt x="1096" y="620"/>
                    <a:pt x="619" y="72"/>
                  </a:cubicBezTo>
                  <a:cubicBezTo>
                    <a:pt x="572" y="24"/>
                    <a:pt x="506" y="0"/>
                    <a:pt x="441" y="0"/>
                  </a:cubicBezTo>
                  <a:close/>
                </a:path>
              </a:pathLst>
            </a:custGeom>
            <a:solidFill>
              <a:srgbClr val="d88a55"/>
            </a:solidFill>
            <a:ln w="0">
              <a:noFill/>
            </a:ln>
          </p:spPr>
          <p:style>
            <a:lnRef idx="0"/>
            <a:fillRef idx="0"/>
            <a:effectRef idx="0"/>
            <a:fontRef idx="minor"/>
          </p:style>
        </p:sp>
        <p:sp>
          <p:nvSpPr>
            <p:cNvPr id="1721" name="Google Shape;2300;p39"/>
            <p:cNvSpPr/>
            <p:nvPr/>
          </p:nvSpPr>
          <p:spPr>
            <a:xfrm>
              <a:off x="4727880" y="2486520"/>
              <a:ext cx="61920" cy="111960"/>
            </a:xfrm>
            <a:custGeom>
              <a:avLst/>
              <a:gdLst/>
              <a:ahLst/>
              <a:rect l="l" t="t" r="r" b="b"/>
              <a:pathLst>
                <a:path w="1287" h="2329">
                  <a:moveTo>
                    <a:pt x="299" y="0"/>
                  </a:moveTo>
                  <a:cubicBezTo>
                    <a:pt x="233" y="0"/>
                    <a:pt x="168" y="30"/>
                    <a:pt x="120" y="90"/>
                  </a:cubicBezTo>
                  <a:lnTo>
                    <a:pt x="1" y="209"/>
                  </a:lnTo>
                  <a:cubicBezTo>
                    <a:pt x="72" y="209"/>
                    <a:pt x="120" y="233"/>
                    <a:pt x="192" y="304"/>
                  </a:cubicBezTo>
                  <a:cubicBezTo>
                    <a:pt x="668" y="852"/>
                    <a:pt x="811" y="1376"/>
                    <a:pt x="858" y="2043"/>
                  </a:cubicBezTo>
                  <a:cubicBezTo>
                    <a:pt x="858" y="2162"/>
                    <a:pt x="811" y="2257"/>
                    <a:pt x="715" y="2281"/>
                  </a:cubicBezTo>
                  <a:lnTo>
                    <a:pt x="715" y="2328"/>
                  </a:lnTo>
                  <a:lnTo>
                    <a:pt x="1073" y="2328"/>
                  </a:lnTo>
                  <a:cubicBezTo>
                    <a:pt x="1192" y="2328"/>
                    <a:pt x="1287" y="2209"/>
                    <a:pt x="1287" y="2043"/>
                  </a:cubicBezTo>
                  <a:cubicBezTo>
                    <a:pt x="1216" y="1328"/>
                    <a:pt x="954" y="661"/>
                    <a:pt x="477" y="90"/>
                  </a:cubicBezTo>
                  <a:cubicBezTo>
                    <a:pt x="430" y="30"/>
                    <a:pt x="364" y="0"/>
                    <a:pt x="299" y="0"/>
                  </a:cubicBezTo>
                  <a:close/>
                </a:path>
              </a:pathLst>
            </a:custGeom>
            <a:solidFill>
              <a:srgbClr val="c57a44"/>
            </a:solidFill>
            <a:ln w="0">
              <a:noFill/>
            </a:ln>
          </p:spPr>
          <p:style>
            <a:lnRef idx="0"/>
            <a:fillRef idx="0"/>
            <a:effectRef idx="0"/>
            <a:fontRef idx="minor"/>
          </p:style>
        </p:sp>
        <p:sp>
          <p:nvSpPr>
            <p:cNvPr id="1722" name="Google Shape;2301;p39"/>
            <p:cNvSpPr/>
            <p:nvPr/>
          </p:nvSpPr>
          <p:spPr>
            <a:xfrm>
              <a:off x="4631040" y="2502360"/>
              <a:ext cx="129600" cy="96120"/>
            </a:xfrm>
            <a:custGeom>
              <a:avLst/>
              <a:gdLst/>
              <a:ahLst/>
              <a:rect l="l" t="t" r="r" b="b"/>
              <a:pathLst>
                <a:path w="2692" h="2002">
                  <a:moveTo>
                    <a:pt x="1858" y="1"/>
                  </a:moveTo>
                  <a:lnTo>
                    <a:pt x="72" y="1787"/>
                  </a:lnTo>
                  <a:cubicBezTo>
                    <a:pt x="1" y="1882"/>
                    <a:pt x="48" y="2001"/>
                    <a:pt x="167" y="2001"/>
                  </a:cubicBezTo>
                  <a:lnTo>
                    <a:pt x="2692" y="2001"/>
                  </a:lnTo>
                  <a:cubicBezTo>
                    <a:pt x="2573" y="1287"/>
                    <a:pt x="2311" y="620"/>
                    <a:pt x="1858" y="1"/>
                  </a:cubicBezTo>
                  <a:close/>
                </a:path>
              </a:pathLst>
            </a:custGeom>
            <a:solidFill>
              <a:schemeClr val="accent1"/>
            </a:solidFill>
            <a:ln w="0">
              <a:noFill/>
            </a:ln>
          </p:spPr>
          <p:style>
            <a:lnRef idx="0"/>
            <a:fillRef idx="0"/>
            <a:effectRef idx="0"/>
            <a:fontRef idx="minor"/>
          </p:style>
        </p:sp>
        <p:sp>
          <p:nvSpPr>
            <p:cNvPr id="1723" name="Google Shape;2302;p39"/>
            <p:cNvSpPr/>
            <p:nvPr/>
          </p:nvSpPr>
          <p:spPr>
            <a:xfrm>
              <a:off x="4708080" y="2502360"/>
              <a:ext cx="52560" cy="96120"/>
            </a:xfrm>
            <a:custGeom>
              <a:avLst/>
              <a:gdLst/>
              <a:ahLst/>
              <a:rect l="l" t="t" r="r" b="b"/>
              <a:pathLst>
                <a:path w="1096" h="2002">
                  <a:moveTo>
                    <a:pt x="262" y="1"/>
                  </a:moveTo>
                  <a:lnTo>
                    <a:pt x="0" y="263"/>
                  </a:lnTo>
                  <a:cubicBezTo>
                    <a:pt x="310" y="811"/>
                    <a:pt x="524" y="1358"/>
                    <a:pt x="643" y="2001"/>
                  </a:cubicBezTo>
                  <a:lnTo>
                    <a:pt x="1096" y="2001"/>
                  </a:lnTo>
                  <a:cubicBezTo>
                    <a:pt x="977" y="1287"/>
                    <a:pt x="715" y="620"/>
                    <a:pt x="262" y="1"/>
                  </a:cubicBezTo>
                  <a:close/>
                </a:path>
              </a:pathLst>
            </a:custGeom>
            <a:solidFill>
              <a:srgbClr val="f6a96c"/>
            </a:solidFill>
            <a:ln w="0">
              <a:noFill/>
            </a:ln>
          </p:spPr>
          <p:style>
            <a:lnRef idx="0"/>
            <a:fillRef idx="0"/>
            <a:effectRef idx="0"/>
            <a:fontRef idx="minor"/>
          </p:style>
        </p:sp>
        <p:sp>
          <p:nvSpPr>
            <p:cNvPr id="1724" name="Google Shape;2303;p39"/>
            <p:cNvSpPr/>
            <p:nvPr/>
          </p:nvSpPr>
          <p:spPr>
            <a:xfrm>
              <a:off x="4713840" y="2719800"/>
              <a:ext cx="77760" cy="76680"/>
            </a:xfrm>
            <a:custGeom>
              <a:avLst/>
              <a:gdLst/>
              <a:ahLst/>
              <a:rect l="l" t="t" r="r" b="b"/>
              <a:pathLst>
                <a:path w="1620" h="1597">
                  <a:moveTo>
                    <a:pt x="143" y="1"/>
                  </a:moveTo>
                  <a:cubicBezTo>
                    <a:pt x="48" y="1"/>
                    <a:pt x="0" y="48"/>
                    <a:pt x="0" y="144"/>
                  </a:cubicBezTo>
                  <a:cubicBezTo>
                    <a:pt x="0" y="239"/>
                    <a:pt x="48" y="287"/>
                    <a:pt x="143" y="287"/>
                  </a:cubicBezTo>
                  <a:cubicBezTo>
                    <a:pt x="786" y="287"/>
                    <a:pt x="1310" y="834"/>
                    <a:pt x="1310" y="1453"/>
                  </a:cubicBezTo>
                  <a:cubicBezTo>
                    <a:pt x="1310" y="1549"/>
                    <a:pt x="1358" y="1596"/>
                    <a:pt x="1453" y="1596"/>
                  </a:cubicBezTo>
                  <a:cubicBezTo>
                    <a:pt x="1548" y="1596"/>
                    <a:pt x="1596" y="1549"/>
                    <a:pt x="1596" y="1453"/>
                  </a:cubicBezTo>
                  <a:cubicBezTo>
                    <a:pt x="1620" y="644"/>
                    <a:pt x="977" y="1"/>
                    <a:pt x="143" y="1"/>
                  </a:cubicBezTo>
                  <a:close/>
                </a:path>
              </a:pathLst>
            </a:custGeom>
            <a:solidFill>
              <a:srgbClr val="000000"/>
            </a:solidFill>
            <a:ln w="0">
              <a:noFill/>
            </a:ln>
          </p:spPr>
          <p:style>
            <a:lnRef idx="0"/>
            <a:fillRef idx="0"/>
            <a:effectRef idx="0"/>
            <a:fontRef idx="minor"/>
          </p:style>
        </p:sp>
        <p:sp>
          <p:nvSpPr>
            <p:cNvPr id="1725" name="Google Shape;2304;p39"/>
            <p:cNvSpPr/>
            <p:nvPr/>
          </p:nvSpPr>
          <p:spPr>
            <a:xfrm>
              <a:off x="4713840" y="2746080"/>
              <a:ext cx="51480" cy="50400"/>
            </a:xfrm>
            <a:custGeom>
              <a:avLst/>
              <a:gdLst/>
              <a:ahLst/>
              <a:rect l="l" t="t" r="r" b="b"/>
              <a:pathLst>
                <a:path w="1072" h="1049">
                  <a:moveTo>
                    <a:pt x="143" y="1"/>
                  </a:moveTo>
                  <a:cubicBezTo>
                    <a:pt x="48" y="1"/>
                    <a:pt x="0" y="72"/>
                    <a:pt x="0" y="167"/>
                  </a:cubicBezTo>
                  <a:cubicBezTo>
                    <a:pt x="0" y="239"/>
                    <a:pt x="48" y="310"/>
                    <a:pt x="143" y="310"/>
                  </a:cubicBezTo>
                  <a:cubicBezTo>
                    <a:pt x="477" y="310"/>
                    <a:pt x="738" y="572"/>
                    <a:pt x="738" y="905"/>
                  </a:cubicBezTo>
                  <a:cubicBezTo>
                    <a:pt x="738" y="1001"/>
                    <a:pt x="786" y="1048"/>
                    <a:pt x="881" y="1048"/>
                  </a:cubicBezTo>
                  <a:cubicBezTo>
                    <a:pt x="977" y="1048"/>
                    <a:pt x="1024" y="1001"/>
                    <a:pt x="1024" y="905"/>
                  </a:cubicBezTo>
                  <a:cubicBezTo>
                    <a:pt x="1072" y="429"/>
                    <a:pt x="643" y="1"/>
                    <a:pt x="143" y="1"/>
                  </a:cubicBezTo>
                  <a:close/>
                </a:path>
              </a:pathLst>
            </a:custGeom>
            <a:solidFill>
              <a:srgbClr val="000000"/>
            </a:solidFill>
            <a:ln w="0">
              <a:noFill/>
            </a:ln>
          </p:spPr>
          <p:style>
            <a:lnRef idx="0"/>
            <a:fillRef idx="0"/>
            <a:effectRef idx="0"/>
            <a:fontRef idx="minor"/>
          </p:style>
        </p:sp>
        <p:sp>
          <p:nvSpPr>
            <p:cNvPr id="1726" name="Google Shape;2305;p39"/>
            <p:cNvSpPr/>
            <p:nvPr/>
          </p:nvSpPr>
          <p:spPr>
            <a:xfrm>
              <a:off x="4303440" y="2516040"/>
              <a:ext cx="457200" cy="444960"/>
            </a:xfrm>
            <a:custGeom>
              <a:avLst/>
              <a:gdLst/>
              <a:ahLst/>
              <a:rect l="l" t="t" r="r" b="b"/>
              <a:pathLst>
                <a:path w="9479" h="9223">
                  <a:moveTo>
                    <a:pt x="2510" y="358"/>
                  </a:moveTo>
                  <a:cubicBezTo>
                    <a:pt x="2555" y="358"/>
                    <a:pt x="2596" y="376"/>
                    <a:pt x="2620" y="412"/>
                  </a:cubicBezTo>
                  <a:lnTo>
                    <a:pt x="4287" y="2079"/>
                  </a:lnTo>
                  <a:cubicBezTo>
                    <a:pt x="4358" y="2126"/>
                    <a:pt x="4358" y="2245"/>
                    <a:pt x="4287" y="2317"/>
                  </a:cubicBezTo>
                  <a:lnTo>
                    <a:pt x="3787" y="2817"/>
                  </a:lnTo>
                  <a:lnTo>
                    <a:pt x="2834" y="1840"/>
                  </a:lnTo>
                  <a:lnTo>
                    <a:pt x="1882" y="888"/>
                  </a:lnTo>
                  <a:lnTo>
                    <a:pt x="2382" y="412"/>
                  </a:lnTo>
                  <a:cubicBezTo>
                    <a:pt x="2418" y="376"/>
                    <a:pt x="2465" y="358"/>
                    <a:pt x="2510" y="358"/>
                  </a:cubicBezTo>
                  <a:close/>
                  <a:moveTo>
                    <a:pt x="7359" y="5198"/>
                  </a:moveTo>
                  <a:cubicBezTo>
                    <a:pt x="7383" y="5198"/>
                    <a:pt x="7454" y="5222"/>
                    <a:pt x="7478" y="5246"/>
                  </a:cubicBezTo>
                  <a:lnTo>
                    <a:pt x="9145" y="6913"/>
                  </a:lnTo>
                  <a:cubicBezTo>
                    <a:pt x="9169" y="6960"/>
                    <a:pt x="9193" y="6984"/>
                    <a:pt x="9193" y="7032"/>
                  </a:cubicBezTo>
                  <a:cubicBezTo>
                    <a:pt x="9145" y="7032"/>
                    <a:pt x="9145" y="7103"/>
                    <a:pt x="9121" y="7127"/>
                  </a:cubicBezTo>
                  <a:lnTo>
                    <a:pt x="8621" y="7627"/>
                  </a:lnTo>
                  <a:lnTo>
                    <a:pt x="6740" y="5770"/>
                  </a:lnTo>
                  <a:lnTo>
                    <a:pt x="7240" y="5246"/>
                  </a:lnTo>
                  <a:cubicBezTo>
                    <a:pt x="7264" y="5222"/>
                    <a:pt x="7288" y="5198"/>
                    <a:pt x="7359" y="5198"/>
                  </a:cubicBezTo>
                  <a:close/>
                  <a:moveTo>
                    <a:pt x="2465" y="1"/>
                  </a:moveTo>
                  <a:cubicBezTo>
                    <a:pt x="2340" y="1"/>
                    <a:pt x="2215" y="42"/>
                    <a:pt x="2120" y="126"/>
                  </a:cubicBezTo>
                  <a:lnTo>
                    <a:pt x="834" y="1412"/>
                  </a:lnTo>
                  <a:cubicBezTo>
                    <a:pt x="0" y="2245"/>
                    <a:pt x="0" y="3579"/>
                    <a:pt x="834" y="4412"/>
                  </a:cubicBezTo>
                  <a:lnTo>
                    <a:pt x="1239" y="4817"/>
                  </a:lnTo>
                  <a:cubicBezTo>
                    <a:pt x="1263" y="4841"/>
                    <a:pt x="1298" y="4853"/>
                    <a:pt x="1340" y="4853"/>
                  </a:cubicBezTo>
                  <a:cubicBezTo>
                    <a:pt x="1382" y="4853"/>
                    <a:pt x="1429" y="4841"/>
                    <a:pt x="1477" y="4817"/>
                  </a:cubicBezTo>
                  <a:cubicBezTo>
                    <a:pt x="1525" y="4746"/>
                    <a:pt x="1525" y="4650"/>
                    <a:pt x="1477" y="4579"/>
                  </a:cubicBezTo>
                  <a:lnTo>
                    <a:pt x="1072" y="4174"/>
                  </a:lnTo>
                  <a:cubicBezTo>
                    <a:pt x="358" y="3460"/>
                    <a:pt x="358" y="2340"/>
                    <a:pt x="1072" y="1626"/>
                  </a:cubicBezTo>
                  <a:lnTo>
                    <a:pt x="1644" y="1054"/>
                  </a:lnTo>
                  <a:lnTo>
                    <a:pt x="2596" y="2007"/>
                  </a:lnTo>
                  <a:lnTo>
                    <a:pt x="3549" y="2960"/>
                  </a:lnTo>
                  <a:lnTo>
                    <a:pt x="3311" y="3198"/>
                  </a:lnTo>
                  <a:cubicBezTo>
                    <a:pt x="3263" y="3245"/>
                    <a:pt x="3192" y="3341"/>
                    <a:pt x="3192" y="3436"/>
                  </a:cubicBezTo>
                  <a:cubicBezTo>
                    <a:pt x="3192" y="3531"/>
                    <a:pt x="3215" y="3603"/>
                    <a:pt x="3311" y="3674"/>
                  </a:cubicBezTo>
                  <a:lnTo>
                    <a:pt x="5787" y="6151"/>
                  </a:lnTo>
                  <a:cubicBezTo>
                    <a:pt x="5835" y="6198"/>
                    <a:pt x="5930" y="6270"/>
                    <a:pt x="6026" y="6270"/>
                  </a:cubicBezTo>
                  <a:cubicBezTo>
                    <a:pt x="6121" y="6270"/>
                    <a:pt x="6192" y="6246"/>
                    <a:pt x="6264" y="6151"/>
                  </a:cubicBezTo>
                  <a:lnTo>
                    <a:pt x="6502" y="5913"/>
                  </a:lnTo>
                  <a:lnTo>
                    <a:pt x="8383" y="7794"/>
                  </a:lnTo>
                  <a:lnTo>
                    <a:pt x="7812" y="8342"/>
                  </a:lnTo>
                  <a:cubicBezTo>
                    <a:pt x="7478" y="8675"/>
                    <a:pt x="7002" y="8889"/>
                    <a:pt x="6526" y="8889"/>
                  </a:cubicBezTo>
                  <a:cubicBezTo>
                    <a:pt x="6049" y="8889"/>
                    <a:pt x="5573" y="8699"/>
                    <a:pt x="5240" y="8342"/>
                  </a:cubicBezTo>
                  <a:lnTo>
                    <a:pt x="2001" y="5103"/>
                  </a:lnTo>
                  <a:cubicBezTo>
                    <a:pt x="1977" y="5079"/>
                    <a:pt x="1941" y="5067"/>
                    <a:pt x="1900" y="5067"/>
                  </a:cubicBezTo>
                  <a:cubicBezTo>
                    <a:pt x="1858" y="5067"/>
                    <a:pt x="1810" y="5079"/>
                    <a:pt x="1763" y="5103"/>
                  </a:cubicBezTo>
                  <a:cubicBezTo>
                    <a:pt x="1715" y="5174"/>
                    <a:pt x="1715" y="5246"/>
                    <a:pt x="1763" y="5341"/>
                  </a:cubicBezTo>
                  <a:lnTo>
                    <a:pt x="5001" y="8580"/>
                  </a:lnTo>
                  <a:cubicBezTo>
                    <a:pt x="5430" y="9008"/>
                    <a:pt x="5930" y="9223"/>
                    <a:pt x="6526" y="9223"/>
                  </a:cubicBezTo>
                  <a:cubicBezTo>
                    <a:pt x="7121" y="9223"/>
                    <a:pt x="7621" y="9008"/>
                    <a:pt x="8050" y="8580"/>
                  </a:cubicBezTo>
                  <a:lnTo>
                    <a:pt x="9336" y="7318"/>
                  </a:lnTo>
                  <a:cubicBezTo>
                    <a:pt x="9407" y="7222"/>
                    <a:pt x="9479" y="7103"/>
                    <a:pt x="9479" y="6984"/>
                  </a:cubicBezTo>
                  <a:cubicBezTo>
                    <a:pt x="9479" y="6865"/>
                    <a:pt x="9407" y="6746"/>
                    <a:pt x="9336" y="6651"/>
                  </a:cubicBezTo>
                  <a:lnTo>
                    <a:pt x="7693" y="5008"/>
                  </a:lnTo>
                  <a:cubicBezTo>
                    <a:pt x="7597" y="4924"/>
                    <a:pt x="7472" y="4883"/>
                    <a:pt x="7347" y="4883"/>
                  </a:cubicBezTo>
                  <a:cubicBezTo>
                    <a:pt x="7222" y="4883"/>
                    <a:pt x="7097" y="4924"/>
                    <a:pt x="7002" y="5008"/>
                  </a:cubicBezTo>
                  <a:lnTo>
                    <a:pt x="6026" y="6008"/>
                  </a:lnTo>
                  <a:lnTo>
                    <a:pt x="5954" y="6008"/>
                  </a:lnTo>
                  <a:lnTo>
                    <a:pt x="3501" y="3531"/>
                  </a:lnTo>
                  <a:lnTo>
                    <a:pt x="3501" y="3460"/>
                  </a:lnTo>
                  <a:lnTo>
                    <a:pt x="4478" y="2483"/>
                  </a:lnTo>
                  <a:cubicBezTo>
                    <a:pt x="4644" y="2317"/>
                    <a:pt x="4644" y="1983"/>
                    <a:pt x="4478" y="1793"/>
                  </a:cubicBezTo>
                  <a:lnTo>
                    <a:pt x="2811" y="126"/>
                  </a:lnTo>
                  <a:cubicBezTo>
                    <a:pt x="2715" y="42"/>
                    <a:pt x="2590" y="1"/>
                    <a:pt x="2465" y="1"/>
                  </a:cubicBezTo>
                  <a:close/>
                </a:path>
              </a:pathLst>
            </a:custGeom>
            <a:solidFill>
              <a:schemeClr val="lt1"/>
            </a:solidFill>
            <a:ln w="0">
              <a:noFill/>
            </a:ln>
          </p:spPr>
          <p:style>
            <a:lnRef idx="0"/>
            <a:fillRef idx="0"/>
            <a:effectRef idx="0"/>
            <a:fontRef idx="minor"/>
          </p:style>
        </p:sp>
        <p:sp>
          <p:nvSpPr>
            <p:cNvPr id="1727" name="Google Shape;2306;p39"/>
            <p:cNvSpPr/>
            <p:nvPr/>
          </p:nvSpPr>
          <p:spPr>
            <a:xfrm>
              <a:off x="4562280" y="2435760"/>
              <a:ext cx="280080" cy="265320"/>
            </a:xfrm>
            <a:custGeom>
              <a:avLst/>
              <a:gdLst/>
              <a:ahLst/>
              <a:rect l="l" t="t" r="r" b="b"/>
              <a:pathLst>
                <a:path w="5812" h="5502">
                  <a:moveTo>
                    <a:pt x="3097" y="358"/>
                  </a:moveTo>
                  <a:cubicBezTo>
                    <a:pt x="3763" y="358"/>
                    <a:pt x="4383" y="644"/>
                    <a:pt x="4835" y="1072"/>
                  </a:cubicBezTo>
                  <a:cubicBezTo>
                    <a:pt x="5288" y="1525"/>
                    <a:pt x="5526" y="2144"/>
                    <a:pt x="5526" y="2811"/>
                  </a:cubicBezTo>
                  <a:cubicBezTo>
                    <a:pt x="5478" y="3406"/>
                    <a:pt x="5240" y="4025"/>
                    <a:pt x="4764" y="4478"/>
                  </a:cubicBezTo>
                  <a:cubicBezTo>
                    <a:pt x="4291" y="4951"/>
                    <a:pt x="3665" y="5193"/>
                    <a:pt x="3038" y="5193"/>
                  </a:cubicBezTo>
                  <a:cubicBezTo>
                    <a:pt x="2559" y="5193"/>
                    <a:pt x="2080" y="5052"/>
                    <a:pt x="1668" y="4764"/>
                  </a:cubicBezTo>
                  <a:cubicBezTo>
                    <a:pt x="1644" y="4740"/>
                    <a:pt x="1620" y="4740"/>
                    <a:pt x="1572" y="4740"/>
                  </a:cubicBezTo>
                  <a:cubicBezTo>
                    <a:pt x="1549" y="4740"/>
                    <a:pt x="1525" y="4740"/>
                    <a:pt x="1525" y="4764"/>
                  </a:cubicBezTo>
                  <a:lnTo>
                    <a:pt x="668" y="5192"/>
                  </a:lnTo>
                  <a:lnTo>
                    <a:pt x="1072" y="4335"/>
                  </a:lnTo>
                  <a:cubicBezTo>
                    <a:pt x="1096" y="4263"/>
                    <a:pt x="1096" y="4216"/>
                    <a:pt x="1072" y="4168"/>
                  </a:cubicBezTo>
                  <a:cubicBezTo>
                    <a:pt x="429" y="3216"/>
                    <a:pt x="548" y="1906"/>
                    <a:pt x="1382" y="1072"/>
                  </a:cubicBezTo>
                  <a:cubicBezTo>
                    <a:pt x="1834" y="644"/>
                    <a:pt x="2454" y="358"/>
                    <a:pt x="3097" y="358"/>
                  </a:cubicBezTo>
                  <a:close/>
                  <a:moveTo>
                    <a:pt x="3049" y="1"/>
                  </a:moveTo>
                  <a:cubicBezTo>
                    <a:pt x="2311" y="1"/>
                    <a:pt x="1620" y="286"/>
                    <a:pt x="1072" y="810"/>
                  </a:cubicBezTo>
                  <a:cubicBezTo>
                    <a:pt x="167" y="1739"/>
                    <a:pt x="1" y="3168"/>
                    <a:pt x="691" y="4240"/>
                  </a:cubicBezTo>
                  <a:lnTo>
                    <a:pt x="310" y="5002"/>
                  </a:lnTo>
                  <a:cubicBezTo>
                    <a:pt x="239" y="5121"/>
                    <a:pt x="286" y="5264"/>
                    <a:pt x="358" y="5383"/>
                  </a:cubicBezTo>
                  <a:cubicBezTo>
                    <a:pt x="421" y="5446"/>
                    <a:pt x="506" y="5489"/>
                    <a:pt x="605" y="5489"/>
                  </a:cubicBezTo>
                  <a:cubicBezTo>
                    <a:pt x="654" y="5489"/>
                    <a:pt x="707" y="5478"/>
                    <a:pt x="763" y="5454"/>
                  </a:cubicBezTo>
                  <a:lnTo>
                    <a:pt x="1525" y="5073"/>
                  </a:lnTo>
                  <a:cubicBezTo>
                    <a:pt x="1977" y="5359"/>
                    <a:pt x="2477" y="5502"/>
                    <a:pt x="3025" y="5502"/>
                  </a:cubicBezTo>
                  <a:cubicBezTo>
                    <a:pt x="3740" y="5502"/>
                    <a:pt x="4454" y="5240"/>
                    <a:pt x="4954" y="4716"/>
                  </a:cubicBezTo>
                  <a:cubicBezTo>
                    <a:pt x="5454" y="4192"/>
                    <a:pt x="5764" y="3525"/>
                    <a:pt x="5764" y="2763"/>
                  </a:cubicBezTo>
                  <a:cubicBezTo>
                    <a:pt x="5811" y="2025"/>
                    <a:pt x="5549" y="1358"/>
                    <a:pt x="5002" y="834"/>
                  </a:cubicBezTo>
                  <a:cubicBezTo>
                    <a:pt x="4502" y="310"/>
                    <a:pt x="3787" y="48"/>
                    <a:pt x="3049" y="1"/>
                  </a:cubicBezTo>
                  <a:close/>
                </a:path>
              </a:pathLst>
            </a:custGeom>
            <a:solidFill>
              <a:srgbClr val="000000"/>
            </a:solidFill>
            <a:ln w="0">
              <a:noFill/>
            </a:ln>
          </p:spPr>
          <p:style>
            <a:lnRef idx="0"/>
            <a:fillRef idx="0"/>
            <a:effectRef idx="0"/>
            <a:fontRef idx="minor"/>
          </p:style>
        </p:sp>
        <p:sp>
          <p:nvSpPr>
            <p:cNvPr id="1728" name="Google Shape;2307;p39"/>
            <p:cNvSpPr/>
            <p:nvPr/>
          </p:nvSpPr>
          <p:spPr>
            <a:xfrm>
              <a:off x="4715280" y="2559960"/>
              <a:ext cx="16920" cy="16920"/>
            </a:xfrm>
            <a:custGeom>
              <a:avLst/>
              <a:gdLst/>
              <a:ahLst/>
              <a:rect l="l" t="t" r="r" b="b"/>
              <a:pathLst>
                <a:path w="358" h="358">
                  <a:moveTo>
                    <a:pt x="167" y="1"/>
                  </a:moveTo>
                  <a:cubicBezTo>
                    <a:pt x="71" y="1"/>
                    <a:pt x="0" y="72"/>
                    <a:pt x="0" y="167"/>
                  </a:cubicBezTo>
                  <a:cubicBezTo>
                    <a:pt x="0" y="263"/>
                    <a:pt x="71" y="358"/>
                    <a:pt x="167" y="358"/>
                  </a:cubicBezTo>
                  <a:cubicBezTo>
                    <a:pt x="262" y="358"/>
                    <a:pt x="357" y="263"/>
                    <a:pt x="357" y="167"/>
                  </a:cubicBezTo>
                  <a:cubicBezTo>
                    <a:pt x="357" y="72"/>
                    <a:pt x="262" y="1"/>
                    <a:pt x="167" y="1"/>
                  </a:cubicBezTo>
                  <a:close/>
                </a:path>
              </a:pathLst>
            </a:custGeom>
            <a:solidFill>
              <a:srgbClr val="000000"/>
            </a:solidFill>
            <a:ln w="0">
              <a:noFill/>
            </a:ln>
          </p:spPr>
          <p:style>
            <a:lnRef idx="0"/>
            <a:fillRef idx="0"/>
            <a:effectRef idx="0"/>
            <a:fontRef idx="minor"/>
          </p:style>
        </p:sp>
        <p:sp>
          <p:nvSpPr>
            <p:cNvPr id="1729" name="Google Shape;2308;p39"/>
            <p:cNvSpPr/>
            <p:nvPr/>
          </p:nvSpPr>
          <p:spPr>
            <a:xfrm>
              <a:off x="4623120" y="2479320"/>
              <a:ext cx="174600" cy="126000"/>
            </a:xfrm>
            <a:custGeom>
              <a:avLst/>
              <a:gdLst/>
              <a:ahLst/>
              <a:rect l="l" t="t" r="r" b="b"/>
              <a:pathLst>
                <a:path w="3621" h="2621">
                  <a:moveTo>
                    <a:pt x="2430" y="334"/>
                  </a:moveTo>
                  <a:cubicBezTo>
                    <a:pt x="2430" y="334"/>
                    <a:pt x="2454" y="334"/>
                    <a:pt x="2501" y="358"/>
                  </a:cubicBezTo>
                  <a:cubicBezTo>
                    <a:pt x="2930" y="882"/>
                    <a:pt x="3216" y="1525"/>
                    <a:pt x="3263" y="2239"/>
                  </a:cubicBezTo>
                  <a:cubicBezTo>
                    <a:pt x="3311" y="2263"/>
                    <a:pt x="3263" y="2287"/>
                    <a:pt x="3263" y="2287"/>
                  </a:cubicBezTo>
                  <a:cubicBezTo>
                    <a:pt x="3263" y="2287"/>
                    <a:pt x="3240" y="2311"/>
                    <a:pt x="3216" y="2311"/>
                  </a:cubicBezTo>
                  <a:lnTo>
                    <a:pt x="2978" y="2311"/>
                  </a:lnTo>
                  <a:cubicBezTo>
                    <a:pt x="2859" y="1691"/>
                    <a:pt x="2620" y="1072"/>
                    <a:pt x="2216" y="501"/>
                  </a:cubicBezTo>
                  <a:lnTo>
                    <a:pt x="2382" y="358"/>
                  </a:lnTo>
                  <a:cubicBezTo>
                    <a:pt x="2406" y="334"/>
                    <a:pt x="2430" y="334"/>
                    <a:pt x="2430" y="334"/>
                  </a:cubicBezTo>
                  <a:close/>
                  <a:moveTo>
                    <a:pt x="2430" y="1"/>
                  </a:moveTo>
                  <a:cubicBezTo>
                    <a:pt x="2311" y="1"/>
                    <a:pt x="2192" y="24"/>
                    <a:pt x="2144" y="120"/>
                  </a:cubicBezTo>
                  <a:lnTo>
                    <a:pt x="120" y="2144"/>
                  </a:lnTo>
                  <a:cubicBezTo>
                    <a:pt x="25" y="2239"/>
                    <a:pt x="1" y="2382"/>
                    <a:pt x="96" y="2477"/>
                  </a:cubicBezTo>
                  <a:cubicBezTo>
                    <a:pt x="144" y="2549"/>
                    <a:pt x="239" y="2596"/>
                    <a:pt x="334" y="2596"/>
                  </a:cubicBezTo>
                  <a:lnTo>
                    <a:pt x="1215" y="2596"/>
                  </a:lnTo>
                  <a:cubicBezTo>
                    <a:pt x="1287" y="2596"/>
                    <a:pt x="1334" y="2549"/>
                    <a:pt x="1358" y="2477"/>
                  </a:cubicBezTo>
                  <a:lnTo>
                    <a:pt x="1477" y="2072"/>
                  </a:lnTo>
                  <a:cubicBezTo>
                    <a:pt x="1525" y="1977"/>
                    <a:pt x="1477" y="1906"/>
                    <a:pt x="1406" y="1882"/>
                  </a:cubicBezTo>
                  <a:cubicBezTo>
                    <a:pt x="1379" y="1869"/>
                    <a:pt x="1353" y="1863"/>
                    <a:pt x="1328" y="1863"/>
                  </a:cubicBezTo>
                  <a:cubicBezTo>
                    <a:pt x="1263" y="1863"/>
                    <a:pt x="1209" y="1902"/>
                    <a:pt x="1192" y="1953"/>
                  </a:cubicBezTo>
                  <a:lnTo>
                    <a:pt x="1096" y="2263"/>
                  </a:lnTo>
                  <a:lnTo>
                    <a:pt x="406" y="2263"/>
                  </a:lnTo>
                  <a:lnTo>
                    <a:pt x="1454" y="1215"/>
                  </a:lnTo>
                  <a:lnTo>
                    <a:pt x="1573" y="1358"/>
                  </a:lnTo>
                  <a:cubicBezTo>
                    <a:pt x="1596" y="1406"/>
                    <a:pt x="1668" y="1429"/>
                    <a:pt x="1692" y="1429"/>
                  </a:cubicBezTo>
                  <a:cubicBezTo>
                    <a:pt x="1763" y="1429"/>
                    <a:pt x="1787" y="1406"/>
                    <a:pt x="1811" y="1358"/>
                  </a:cubicBezTo>
                  <a:cubicBezTo>
                    <a:pt x="1882" y="1310"/>
                    <a:pt x="1835" y="1215"/>
                    <a:pt x="1811" y="1168"/>
                  </a:cubicBezTo>
                  <a:lnTo>
                    <a:pt x="1692" y="1001"/>
                  </a:lnTo>
                  <a:lnTo>
                    <a:pt x="2001" y="715"/>
                  </a:lnTo>
                  <a:cubicBezTo>
                    <a:pt x="2287" y="1168"/>
                    <a:pt x="2525" y="1691"/>
                    <a:pt x="2644" y="2287"/>
                  </a:cubicBezTo>
                  <a:lnTo>
                    <a:pt x="2001" y="2287"/>
                  </a:lnTo>
                  <a:cubicBezTo>
                    <a:pt x="1906" y="2287"/>
                    <a:pt x="1835" y="2358"/>
                    <a:pt x="1811" y="2430"/>
                  </a:cubicBezTo>
                  <a:cubicBezTo>
                    <a:pt x="1811" y="2525"/>
                    <a:pt x="1882" y="2620"/>
                    <a:pt x="1954" y="2620"/>
                  </a:cubicBezTo>
                  <a:lnTo>
                    <a:pt x="3144" y="2620"/>
                  </a:lnTo>
                  <a:cubicBezTo>
                    <a:pt x="3263" y="2620"/>
                    <a:pt x="3359" y="2549"/>
                    <a:pt x="3454" y="2501"/>
                  </a:cubicBezTo>
                  <a:cubicBezTo>
                    <a:pt x="3573" y="2430"/>
                    <a:pt x="3621" y="2311"/>
                    <a:pt x="3597" y="2192"/>
                  </a:cubicBezTo>
                  <a:cubicBezTo>
                    <a:pt x="3549" y="1429"/>
                    <a:pt x="3240" y="739"/>
                    <a:pt x="2740" y="143"/>
                  </a:cubicBezTo>
                  <a:cubicBezTo>
                    <a:pt x="2668" y="48"/>
                    <a:pt x="2549" y="1"/>
                    <a:pt x="2430" y="1"/>
                  </a:cubicBezTo>
                  <a:close/>
                </a:path>
              </a:pathLst>
            </a:custGeom>
            <a:solidFill>
              <a:srgbClr val="000000"/>
            </a:solidFill>
            <a:ln w="0">
              <a:noFill/>
            </a:ln>
          </p:spPr>
          <p:style>
            <a:lnRef idx="0"/>
            <a:fillRef idx="0"/>
            <a:effectRef idx="0"/>
            <a:fontRef idx="minor"/>
          </p:style>
        </p:sp>
      </p:grpSp>
      <p:grpSp>
        <p:nvGrpSpPr>
          <p:cNvPr id="1730" name="Google Shape;14225;p79"/>
          <p:cNvGrpSpPr/>
          <p:nvPr/>
        </p:nvGrpSpPr>
        <p:grpSpPr>
          <a:xfrm>
            <a:off x="1492920" y="1750320"/>
            <a:ext cx="403920" cy="466200"/>
            <a:chOff x="1492920" y="1750320"/>
            <a:chExt cx="403920" cy="466200"/>
          </a:xfrm>
        </p:grpSpPr>
        <p:sp>
          <p:nvSpPr>
            <p:cNvPr id="1731" name="Google Shape;14226;p79"/>
            <p:cNvSpPr/>
            <p:nvPr/>
          </p:nvSpPr>
          <p:spPr>
            <a:xfrm>
              <a:off x="1502280" y="2069640"/>
              <a:ext cx="122760" cy="126720"/>
            </a:xfrm>
            <a:custGeom>
              <a:avLst/>
              <a:gdLst/>
              <a:ahLst/>
              <a:rect l="l" t="t" r="r" b="b"/>
              <a:pathLst>
                <a:path w="3750" h="3738">
                  <a:moveTo>
                    <a:pt x="2280" y="0"/>
                  </a:moveTo>
                  <a:lnTo>
                    <a:pt x="0" y="2280"/>
                  </a:lnTo>
                  <a:lnTo>
                    <a:pt x="1384" y="3673"/>
                  </a:lnTo>
                  <a:cubicBezTo>
                    <a:pt x="1427" y="3716"/>
                    <a:pt x="1484" y="3737"/>
                    <a:pt x="1541" y="3737"/>
                  </a:cubicBezTo>
                  <a:cubicBezTo>
                    <a:pt x="1598" y="3737"/>
                    <a:pt x="1656" y="3716"/>
                    <a:pt x="1698" y="3673"/>
                  </a:cubicBezTo>
                  <a:lnTo>
                    <a:pt x="1842" y="3530"/>
                  </a:lnTo>
                  <a:cubicBezTo>
                    <a:pt x="1927" y="3435"/>
                    <a:pt x="1927" y="3301"/>
                    <a:pt x="1842" y="3215"/>
                  </a:cubicBezTo>
                  <a:lnTo>
                    <a:pt x="1574" y="2948"/>
                  </a:lnTo>
                  <a:cubicBezTo>
                    <a:pt x="1489" y="2862"/>
                    <a:pt x="1489" y="2719"/>
                    <a:pt x="1574" y="2633"/>
                  </a:cubicBezTo>
                  <a:lnTo>
                    <a:pt x="1718" y="2490"/>
                  </a:lnTo>
                  <a:cubicBezTo>
                    <a:pt x="1760" y="2447"/>
                    <a:pt x="1815" y="2426"/>
                    <a:pt x="1871" y="2426"/>
                  </a:cubicBezTo>
                  <a:cubicBezTo>
                    <a:pt x="1927" y="2426"/>
                    <a:pt x="1985" y="2447"/>
                    <a:pt x="2032" y="2490"/>
                  </a:cubicBezTo>
                  <a:lnTo>
                    <a:pt x="2299" y="2757"/>
                  </a:lnTo>
                  <a:cubicBezTo>
                    <a:pt x="2342" y="2800"/>
                    <a:pt x="2397" y="2822"/>
                    <a:pt x="2452" y="2822"/>
                  </a:cubicBezTo>
                  <a:cubicBezTo>
                    <a:pt x="2507" y="2822"/>
                    <a:pt x="2562" y="2800"/>
                    <a:pt x="2605" y="2757"/>
                  </a:cubicBezTo>
                  <a:lnTo>
                    <a:pt x="2757" y="2614"/>
                  </a:lnTo>
                  <a:cubicBezTo>
                    <a:pt x="2843" y="2528"/>
                    <a:pt x="2843" y="2385"/>
                    <a:pt x="2757" y="2299"/>
                  </a:cubicBezTo>
                  <a:lnTo>
                    <a:pt x="2481" y="2032"/>
                  </a:lnTo>
                  <a:cubicBezTo>
                    <a:pt x="2395" y="1946"/>
                    <a:pt x="2395" y="1803"/>
                    <a:pt x="2481" y="1717"/>
                  </a:cubicBezTo>
                  <a:lnTo>
                    <a:pt x="2624" y="1574"/>
                  </a:lnTo>
                  <a:cubicBezTo>
                    <a:pt x="2667" y="1531"/>
                    <a:pt x="2724" y="1510"/>
                    <a:pt x="2781" y="1510"/>
                  </a:cubicBezTo>
                  <a:cubicBezTo>
                    <a:pt x="2838" y="1510"/>
                    <a:pt x="2896" y="1531"/>
                    <a:pt x="2939" y="1574"/>
                  </a:cubicBezTo>
                  <a:lnTo>
                    <a:pt x="3206" y="1851"/>
                  </a:lnTo>
                  <a:cubicBezTo>
                    <a:pt x="3249" y="1894"/>
                    <a:pt x="3306" y="1915"/>
                    <a:pt x="3363" y="1915"/>
                  </a:cubicBezTo>
                  <a:cubicBezTo>
                    <a:pt x="3420" y="1915"/>
                    <a:pt x="3478" y="1894"/>
                    <a:pt x="3521" y="1851"/>
                  </a:cubicBezTo>
                  <a:lnTo>
                    <a:pt x="3664" y="1698"/>
                  </a:lnTo>
                  <a:cubicBezTo>
                    <a:pt x="3750" y="1612"/>
                    <a:pt x="3750" y="1479"/>
                    <a:pt x="3664" y="1393"/>
                  </a:cubicBezTo>
                  <a:lnTo>
                    <a:pt x="2280" y="0"/>
                  </a:lnTo>
                  <a:close/>
                </a:path>
              </a:pathLst>
            </a:custGeom>
            <a:solidFill>
              <a:srgbClr val="9cacba"/>
            </a:solidFill>
            <a:ln w="0">
              <a:noFill/>
            </a:ln>
          </p:spPr>
          <p:style>
            <a:lnRef idx="0"/>
            <a:fillRef idx="0"/>
            <a:effectRef idx="0"/>
            <a:fontRef idx="minor"/>
          </p:style>
        </p:sp>
        <p:sp>
          <p:nvSpPr>
            <p:cNvPr id="1732" name="Google Shape;14227;p79"/>
            <p:cNvSpPr/>
            <p:nvPr/>
          </p:nvSpPr>
          <p:spPr>
            <a:xfrm>
              <a:off x="1665720" y="1993680"/>
              <a:ext cx="213840" cy="222840"/>
            </a:xfrm>
            <a:custGeom>
              <a:avLst/>
              <a:gdLst/>
              <a:ahLst/>
              <a:rect l="l" t="t" r="r" b="b"/>
              <a:pathLst>
                <a:path w="6527" h="6558">
                  <a:moveTo>
                    <a:pt x="2243" y="0"/>
                  </a:moveTo>
                  <a:cubicBezTo>
                    <a:pt x="2165" y="0"/>
                    <a:pt x="2090" y="46"/>
                    <a:pt x="2061" y="127"/>
                  </a:cubicBezTo>
                  <a:lnTo>
                    <a:pt x="1613" y="1368"/>
                  </a:lnTo>
                  <a:cubicBezTo>
                    <a:pt x="554" y="1950"/>
                    <a:pt x="1" y="3142"/>
                    <a:pt x="239" y="4325"/>
                  </a:cubicBezTo>
                  <a:cubicBezTo>
                    <a:pt x="516" y="5729"/>
                    <a:pt x="1726" y="6558"/>
                    <a:pt x="2966" y="6558"/>
                  </a:cubicBezTo>
                  <a:cubicBezTo>
                    <a:pt x="3690" y="6558"/>
                    <a:pt x="4424" y="6276"/>
                    <a:pt x="4990" y="5661"/>
                  </a:cubicBezTo>
                  <a:cubicBezTo>
                    <a:pt x="6526" y="4001"/>
                    <a:pt x="5524" y="1291"/>
                    <a:pt x="3273" y="1034"/>
                  </a:cubicBezTo>
                  <a:lnTo>
                    <a:pt x="2386" y="61"/>
                  </a:lnTo>
                  <a:cubicBezTo>
                    <a:pt x="2345" y="19"/>
                    <a:pt x="2293" y="0"/>
                    <a:pt x="2243" y="0"/>
                  </a:cubicBezTo>
                  <a:close/>
                </a:path>
              </a:pathLst>
            </a:custGeom>
            <a:solidFill>
              <a:srgbClr val="e9eef1"/>
            </a:solidFill>
            <a:ln w="0">
              <a:noFill/>
            </a:ln>
          </p:spPr>
          <p:style>
            <a:lnRef idx="0"/>
            <a:fillRef idx="0"/>
            <a:effectRef idx="0"/>
            <a:fontRef idx="minor"/>
          </p:style>
        </p:sp>
        <p:sp>
          <p:nvSpPr>
            <p:cNvPr id="1733" name="Google Shape;14228;p79"/>
            <p:cNvSpPr/>
            <p:nvPr/>
          </p:nvSpPr>
          <p:spPr>
            <a:xfrm>
              <a:off x="1739520" y="2059920"/>
              <a:ext cx="45000" cy="51120"/>
            </a:xfrm>
            <a:custGeom>
              <a:avLst/>
              <a:gdLst/>
              <a:ahLst/>
              <a:rect l="l" t="t" r="r" b="b"/>
              <a:pathLst>
                <a:path w="1384" h="1517">
                  <a:moveTo>
                    <a:pt x="697" y="0"/>
                  </a:moveTo>
                  <a:cubicBezTo>
                    <a:pt x="306" y="0"/>
                    <a:pt x="1" y="315"/>
                    <a:pt x="1" y="696"/>
                  </a:cubicBezTo>
                  <a:lnTo>
                    <a:pt x="1" y="1307"/>
                  </a:lnTo>
                  <a:cubicBezTo>
                    <a:pt x="1" y="1421"/>
                    <a:pt x="87" y="1517"/>
                    <a:pt x="211" y="1517"/>
                  </a:cubicBezTo>
                  <a:cubicBezTo>
                    <a:pt x="315" y="1517"/>
                    <a:pt x="411" y="1421"/>
                    <a:pt x="411" y="1307"/>
                  </a:cubicBezTo>
                  <a:lnTo>
                    <a:pt x="411" y="696"/>
                  </a:lnTo>
                  <a:cubicBezTo>
                    <a:pt x="411" y="510"/>
                    <a:pt x="552" y="417"/>
                    <a:pt x="692" y="417"/>
                  </a:cubicBezTo>
                  <a:cubicBezTo>
                    <a:pt x="833" y="417"/>
                    <a:pt x="974" y="510"/>
                    <a:pt x="974" y="696"/>
                  </a:cubicBezTo>
                  <a:cubicBezTo>
                    <a:pt x="983" y="825"/>
                    <a:pt x="1081" y="890"/>
                    <a:pt x="1179" y="890"/>
                  </a:cubicBezTo>
                  <a:cubicBezTo>
                    <a:pt x="1277" y="890"/>
                    <a:pt x="1374" y="825"/>
                    <a:pt x="1384" y="696"/>
                  </a:cubicBezTo>
                  <a:cubicBezTo>
                    <a:pt x="1384" y="315"/>
                    <a:pt x="1079" y="0"/>
                    <a:pt x="697" y="0"/>
                  </a:cubicBezTo>
                  <a:close/>
                </a:path>
              </a:pathLst>
            </a:custGeom>
            <a:solidFill>
              <a:srgbClr val="9cacba"/>
            </a:solidFill>
            <a:ln w="0">
              <a:noFill/>
            </a:ln>
          </p:spPr>
          <p:style>
            <a:lnRef idx="0"/>
            <a:fillRef idx="0"/>
            <a:effectRef idx="0"/>
            <a:fontRef idx="minor"/>
          </p:style>
        </p:sp>
        <p:sp>
          <p:nvSpPr>
            <p:cNvPr id="1734" name="Google Shape;14229;p79"/>
            <p:cNvSpPr/>
            <p:nvPr/>
          </p:nvSpPr>
          <p:spPr>
            <a:xfrm>
              <a:off x="1725840" y="2104560"/>
              <a:ext cx="71640" cy="53280"/>
            </a:xfrm>
            <a:custGeom>
              <a:avLst/>
              <a:gdLst/>
              <a:ahLst/>
              <a:rect l="l" t="t" r="r" b="b"/>
              <a:pathLst>
                <a:path w="2195" h="1575">
                  <a:moveTo>
                    <a:pt x="229" y="1"/>
                  </a:moveTo>
                  <a:cubicBezTo>
                    <a:pt x="105" y="1"/>
                    <a:pt x="0" y="96"/>
                    <a:pt x="0" y="220"/>
                  </a:cubicBezTo>
                  <a:lnTo>
                    <a:pt x="0" y="1346"/>
                  </a:lnTo>
                  <a:cubicBezTo>
                    <a:pt x="0" y="1470"/>
                    <a:pt x="105" y="1575"/>
                    <a:pt x="229" y="1575"/>
                  </a:cubicBezTo>
                  <a:lnTo>
                    <a:pt x="1975" y="1575"/>
                  </a:lnTo>
                  <a:cubicBezTo>
                    <a:pt x="2099" y="1565"/>
                    <a:pt x="2195" y="1470"/>
                    <a:pt x="2195" y="1346"/>
                  </a:cubicBezTo>
                  <a:lnTo>
                    <a:pt x="2195" y="220"/>
                  </a:lnTo>
                  <a:cubicBezTo>
                    <a:pt x="2195" y="96"/>
                    <a:pt x="2090" y="1"/>
                    <a:pt x="1975" y="1"/>
                  </a:cubicBezTo>
                  <a:close/>
                </a:path>
              </a:pathLst>
            </a:custGeom>
            <a:solidFill>
              <a:srgbClr val="becbd5"/>
            </a:solidFill>
            <a:ln w="0">
              <a:noFill/>
            </a:ln>
          </p:spPr>
          <p:style>
            <a:lnRef idx="0"/>
            <a:fillRef idx="0"/>
            <a:effectRef idx="0"/>
            <a:fontRef idx="minor"/>
          </p:style>
        </p:sp>
        <p:sp>
          <p:nvSpPr>
            <p:cNvPr id="1735" name="Google Shape;14230;p79"/>
            <p:cNvSpPr/>
            <p:nvPr/>
          </p:nvSpPr>
          <p:spPr>
            <a:xfrm>
              <a:off x="1492920" y="1896480"/>
              <a:ext cx="250560" cy="262440"/>
            </a:xfrm>
            <a:custGeom>
              <a:avLst/>
              <a:gdLst/>
              <a:ahLst/>
              <a:rect l="l" t="t" r="r" b="b"/>
              <a:pathLst>
                <a:path w="7652" h="7719">
                  <a:moveTo>
                    <a:pt x="6955" y="0"/>
                  </a:moveTo>
                  <a:lnTo>
                    <a:pt x="86" y="6860"/>
                  </a:lnTo>
                  <a:cubicBezTo>
                    <a:pt x="0" y="6945"/>
                    <a:pt x="0" y="7089"/>
                    <a:pt x="86" y="7174"/>
                  </a:cubicBezTo>
                  <a:lnTo>
                    <a:pt x="630" y="7718"/>
                  </a:lnTo>
                  <a:lnTo>
                    <a:pt x="7651" y="697"/>
                  </a:lnTo>
                  <a:lnTo>
                    <a:pt x="6955" y="0"/>
                  </a:lnTo>
                  <a:close/>
                </a:path>
              </a:pathLst>
            </a:custGeom>
            <a:solidFill>
              <a:srgbClr val="a4b7c5"/>
            </a:solidFill>
            <a:ln w="0">
              <a:noFill/>
            </a:ln>
          </p:spPr>
          <p:style>
            <a:lnRef idx="0"/>
            <a:fillRef idx="0"/>
            <a:effectRef idx="0"/>
            <a:fontRef idx="minor"/>
          </p:style>
        </p:sp>
        <p:sp>
          <p:nvSpPr>
            <p:cNvPr id="1736" name="Google Shape;14231;p79"/>
            <p:cNvSpPr/>
            <p:nvPr/>
          </p:nvSpPr>
          <p:spPr>
            <a:xfrm>
              <a:off x="1698480" y="1900800"/>
              <a:ext cx="41040" cy="42480"/>
            </a:xfrm>
            <a:custGeom>
              <a:avLst/>
              <a:gdLst/>
              <a:ahLst/>
              <a:rect l="l" t="t" r="r" b="b"/>
              <a:pathLst>
                <a:path w="1261" h="1260">
                  <a:moveTo>
                    <a:pt x="554" y="0"/>
                  </a:moveTo>
                  <a:lnTo>
                    <a:pt x="1" y="554"/>
                  </a:lnTo>
                  <a:cubicBezTo>
                    <a:pt x="211" y="811"/>
                    <a:pt x="449" y="1040"/>
                    <a:pt x="707" y="1260"/>
                  </a:cubicBezTo>
                  <a:lnTo>
                    <a:pt x="1260" y="706"/>
                  </a:lnTo>
                  <a:lnTo>
                    <a:pt x="554" y="0"/>
                  </a:lnTo>
                  <a:close/>
                </a:path>
              </a:pathLst>
            </a:custGeom>
            <a:solidFill>
              <a:srgbClr val="9cacba"/>
            </a:solidFill>
            <a:ln w="0">
              <a:noFill/>
            </a:ln>
          </p:spPr>
          <p:style>
            <a:lnRef idx="0"/>
            <a:fillRef idx="0"/>
            <a:effectRef idx="0"/>
            <a:fontRef idx="minor"/>
          </p:style>
        </p:sp>
        <p:sp>
          <p:nvSpPr>
            <p:cNvPr id="1737" name="Google Shape;14232;p79"/>
            <p:cNvSpPr/>
            <p:nvPr/>
          </p:nvSpPr>
          <p:spPr>
            <a:xfrm>
              <a:off x="1672560" y="1750320"/>
              <a:ext cx="224280" cy="206280"/>
            </a:xfrm>
            <a:custGeom>
              <a:avLst/>
              <a:gdLst/>
              <a:ahLst/>
              <a:rect l="l" t="t" r="r" b="b"/>
              <a:pathLst>
                <a:path w="6851" h="6072">
                  <a:moveTo>
                    <a:pt x="2872" y="825"/>
                  </a:moveTo>
                  <a:cubicBezTo>
                    <a:pt x="3511" y="825"/>
                    <a:pt x="4219" y="1121"/>
                    <a:pt x="4780" y="1683"/>
                  </a:cubicBezTo>
                  <a:cubicBezTo>
                    <a:pt x="5744" y="2646"/>
                    <a:pt x="5925" y="4029"/>
                    <a:pt x="5171" y="4783"/>
                  </a:cubicBezTo>
                  <a:cubicBezTo>
                    <a:pt x="4860" y="5094"/>
                    <a:pt x="4437" y="5245"/>
                    <a:pt x="3979" y="5245"/>
                  </a:cubicBezTo>
                  <a:cubicBezTo>
                    <a:pt x="3342" y="5245"/>
                    <a:pt x="2637" y="4953"/>
                    <a:pt x="2071" y="4392"/>
                  </a:cubicBezTo>
                  <a:cubicBezTo>
                    <a:pt x="1107" y="3428"/>
                    <a:pt x="936" y="2035"/>
                    <a:pt x="1680" y="1291"/>
                  </a:cubicBezTo>
                  <a:cubicBezTo>
                    <a:pt x="1990" y="977"/>
                    <a:pt x="2414" y="825"/>
                    <a:pt x="2872" y="825"/>
                  </a:cubicBezTo>
                  <a:close/>
                  <a:moveTo>
                    <a:pt x="2665" y="1"/>
                  </a:moveTo>
                  <a:cubicBezTo>
                    <a:pt x="2037" y="1"/>
                    <a:pt x="1457" y="207"/>
                    <a:pt x="1031" y="633"/>
                  </a:cubicBezTo>
                  <a:cubicBezTo>
                    <a:pt x="1" y="1663"/>
                    <a:pt x="239" y="3571"/>
                    <a:pt x="1565" y="4897"/>
                  </a:cubicBezTo>
                  <a:cubicBezTo>
                    <a:pt x="2336" y="5669"/>
                    <a:pt x="3304" y="6072"/>
                    <a:pt x="4180" y="6072"/>
                  </a:cubicBezTo>
                  <a:cubicBezTo>
                    <a:pt x="4810" y="6072"/>
                    <a:pt x="5393" y="5863"/>
                    <a:pt x="5820" y="5432"/>
                  </a:cubicBezTo>
                  <a:cubicBezTo>
                    <a:pt x="6850" y="4411"/>
                    <a:pt x="6612" y="2503"/>
                    <a:pt x="5286" y="1177"/>
                  </a:cubicBezTo>
                  <a:cubicBezTo>
                    <a:pt x="4513" y="404"/>
                    <a:pt x="3542" y="1"/>
                    <a:pt x="2665" y="1"/>
                  </a:cubicBezTo>
                  <a:close/>
                </a:path>
              </a:pathLst>
            </a:custGeom>
            <a:solidFill>
              <a:srgbClr val="becbd5"/>
            </a:solidFill>
            <a:ln w="0">
              <a:noFill/>
            </a:ln>
          </p:spPr>
          <p:style>
            <a:lnRef idx="0"/>
            <a:fillRef idx="0"/>
            <a:effectRef idx="0"/>
            <a:fontRef idx="minor"/>
          </p:style>
        </p:sp>
        <p:sp>
          <p:nvSpPr>
            <p:cNvPr id="1738" name="Google Shape;14233;p79"/>
            <p:cNvSpPr/>
            <p:nvPr/>
          </p:nvSpPr>
          <p:spPr>
            <a:xfrm>
              <a:off x="1749240" y="2120040"/>
              <a:ext cx="24120" cy="13680"/>
            </a:xfrm>
            <a:custGeom>
              <a:avLst/>
              <a:gdLst/>
              <a:ahLst/>
              <a:rect l="l" t="t" r="r" b="b"/>
              <a:pathLst>
                <a:path w="749" h="413">
                  <a:moveTo>
                    <a:pt x="264" y="0"/>
                  </a:moveTo>
                  <a:cubicBezTo>
                    <a:pt x="0" y="0"/>
                    <a:pt x="3" y="412"/>
                    <a:pt x="272" y="412"/>
                  </a:cubicBezTo>
                  <a:cubicBezTo>
                    <a:pt x="278" y="412"/>
                    <a:pt x="284" y="412"/>
                    <a:pt x="290" y="412"/>
                  </a:cubicBezTo>
                  <a:lnTo>
                    <a:pt x="490" y="412"/>
                  </a:lnTo>
                  <a:cubicBezTo>
                    <a:pt x="748" y="393"/>
                    <a:pt x="748" y="21"/>
                    <a:pt x="490" y="1"/>
                  </a:cubicBezTo>
                  <a:lnTo>
                    <a:pt x="290" y="1"/>
                  </a:lnTo>
                  <a:cubicBezTo>
                    <a:pt x="281" y="1"/>
                    <a:pt x="272" y="0"/>
                    <a:pt x="264" y="0"/>
                  </a:cubicBezTo>
                  <a:close/>
                </a:path>
              </a:pathLst>
            </a:custGeom>
            <a:solidFill>
              <a:srgbClr val="9cacba"/>
            </a:solidFill>
            <a:ln w="0">
              <a:noFill/>
            </a:ln>
          </p:spPr>
          <p:style>
            <a:lnRef idx="0"/>
            <a:fillRef idx="0"/>
            <a:effectRef idx="0"/>
            <a:fontRef idx="minor"/>
          </p:style>
        </p:sp>
        <p:sp>
          <p:nvSpPr>
            <p:cNvPr id="1739" name="Google Shape;14234;p79"/>
            <p:cNvSpPr/>
            <p:nvPr/>
          </p:nvSpPr>
          <p:spPr>
            <a:xfrm>
              <a:off x="1755360" y="2120400"/>
              <a:ext cx="12960" cy="24120"/>
            </a:xfrm>
            <a:custGeom>
              <a:avLst/>
              <a:gdLst/>
              <a:ahLst/>
              <a:rect l="l" t="t" r="r" b="b"/>
              <a:pathLst>
                <a:path w="411" h="719">
                  <a:moveTo>
                    <a:pt x="205" y="1"/>
                  </a:moveTo>
                  <a:cubicBezTo>
                    <a:pt x="108" y="1"/>
                    <a:pt x="10" y="65"/>
                    <a:pt x="0" y="194"/>
                  </a:cubicBezTo>
                  <a:lnTo>
                    <a:pt x="0" y="518"/>
                  </a:lnTo>
                  <a:cubicBezTo>
                    <a:pt x="0" y="633"/>
                    <a:pt x="86" y="718"/>
                    <a:pt x="210" y="718"/>
                  </a:cubicBezTo>
                  <a:cubicBezTo>
                    <a:pt x="315" y="718"/>
                    <a:pt x="410" y="623"/>
                    <a:pt x="410" y="518"/>
                  </a:cubicBezTo>
                  <a:lnTo>
                    <a:pt x="410" y="194"/>
                  </a:lnTo>
                  <a:cubicBezTo>
                    <a:pt x="401" y="65"/>
                    <a:pt x="303" y="1"/>
                    <a:pt x="205" y="1"/>
                  </a:cubicBezTo>
                  <a:close/>
                </a:path>
              </a:pathLst>
            </a:custGeom>
            <a:solidFill>
              <a:srgbClr val="9cacba"/>
            </a:solidFill>
            <a:ln w="0">
              <a:noFill/>
            </a:ln>
          </p:spPr>
          <p:style>
            <a:lnRef idx="0"/>
            <a:fillRef idx="0"/>
            <a:effectRef idx="0"/>
            <a:fontRef idx="minor"/>
          </p:style>
        </p:sp>
      </p:grpSp>
      <p:grpSp>
        <p:nvGrpSpPr>
          <p:cNvPr id="1740" name="Google Shape;19047;p82"/>
          <p:cNvGrpSpPr/>
          <p:nvPr/>
        </p:nvGrpSpPr>
        <p:grpSpPr>
          <a:xfrm>
            <a:off x="7257240" y="1840320"/>
            <a:ext cx="441360" cy="438840"/>
            <a:chOff x="7257240" y="1840320"/>
            <a:chExt cx="441360" cy="438840"/>
          </a:xfrm>
        </p:grpSpPr>
        <p:sp>
          <p:nvSpPr>
            <p:cNvPr id="1741" name="Google Shape;19048;p82"/>
            <p:cNvSpPr/>
            <p:nvPr/>
          </p:nvSpPr>
          <p:spPr>
            <a:xfrm>
              <a:off x="7257240" y="1840320"/>
              <a:ext cx="441360" cy="438840"/>
            </a:xfrm>
            <a:custGeom>
              <a:avLst/>
              <a:gdLst/>
              <a:ahLst/>
              <a:rect l="l" t="t" r="r" b="b"/>
              <a:pathLst>
                <a:path w="11939" h="13454">
                  <a:moveTo>
                    <a:pt x="5969" y="0"/>
                  </a:moveTo>
                  <a:cubicBezTo>
                    <a:pt x="5933" y="0"/>
                    <a:pt x="5897" y="11"/>
                    <a:pt x="5861" y="33"/>
                  </a:cubicBezTo>
                  <a:cubicBezTo>
                    <a:pt x="5832" y="47"/>
                    <a:pt x="2743" y="1895"/>
                    <a:pt x="404" y="1895"/>
                  </a:cubicBezTo>
                  <a:cubicBezTo>
                    <a:pt x="303" y="1895"/>
                    <a:pt x="217" y="1967"/>
                    <a:pt x="202" y="2068"/>
                  </a:cubicBezTo>
                  <a:cubicBezTo>
                    <a:pt x="0" y="3656"/>
                    <a:pt x="58" y="5273"/>
                    <a:pt x="390" y="6846"/>
                  </a:cubicBezTo>
                  <a:cubicBezTo>
                    <a:pt x="650" y="8218"/>
                    <a:pt x="1198" y="9517"/>
                    <a:pt x="2007" y="10657"/>
                  </a:cubicBezTo>
                  <a:cubicBezTo>
                    <a:pt x="2988" y="11971"/>
                    <a:pt x="4345" y="12952"/>
                    <a:pt x="5919" y="13443"/>
                  </a:cubicBezTo>
                  <a:cubicBezTo>
                    <a:pt x="5933" y="13450"/>
                    <a:pt x="5951" y="13454"/>
                    <a:pt x="5971" y="13454"/>
                  </a:cubicBezTo>
                  <a:cubicBezTo>
                    <a:pt x="5991" y="13454"/>
                    <a:pt x="6012" y="13450"/>
                    <a:pt x="6034" y="13443"/>
                  </a:cubicBezTo>
                  <a:cubicBezTo>
                    <a:pt x="7608" y="12952"/>
                    <a:pt x="8964" y="11971"/>
                    <a:pt x="9946" y="10657"/>
                  </a:cubicBezTo>
                  <a:cubicBezTo>
                    <a:pt x="10754" y="9517"/>
                    <a:pt x="11303" y="8218"/>
                    <a:pt x="11563" y="6846"/>
                  </a:cubicBezTo>
                  <a:cubicBezTo>
                    <a:pt x="11880" y="5273"/>
                    <a:pt x="11938" y="3656"/>
                    <a:pt x="11736" y="2068"/>
                  </a:cubicBezTo>
                  <a:cubicBezTo>
                    <a:pt x="11722" y="1967"/>
                    <a:pt x="11635" y="1895"/>
                    <a:pt x="11534" y="1895"/>
                  </a:cubicBezTo>
                  <a:cubicBezTo>
                    <a:pt x="9195" y="1895"/>
                    <a:pt x="6106" y="47"/>
                    <a:pt x="6077" y="33"/>
                  </a:cubicBezTo>
                  <a:cubicBezTo>
                    <a:pt x="6041" y="11"/>
                    <a:pt x="6005" y="0"/>
                    <a:pt x="5969" y="0"/>
                  </a:cubicBezTo>
                  <a:close/>
                </a:path>
              </a:pathLst>
            </a:custGeom>
            <a:gradFill rotWithShape="0">
              <a:gsLst>
                <a:gs pos="0">
                  <a:srgbClr val="ed1c1e"/>
                </a:gs>
                <a:gs pos="100000">
                  <a:srgbClr val="ffaaaa"/>
                </a:gs>
              </a:gsLst>
              <a:lin ang="16200000"/>
            </a:gradFill>
            <a:ln>
              <a:solidFill>
                <a:srgbClr val="d52e30"/>
              </a:solidFill>
              <a:round/>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1742" name="Google Shape;19049;p82"/>
            <p:cNvSpPr/>
            <p:nvPr/>
          </p:nvSpPr>
          <p:spPr>
            <a:xfrm>
              <a:off x="7464960" y="1901160"/>
              <a:ext cx="233640" cy="377640"/>
            </a:xfrm>
            <a:custGeom>
              <a:avLst/>
              <a:gdLst/>
              <a:ahLst/>
              <a:rect l="l" t="t" r="r" b="b"/>
              <a:pathLst>
                <a:path w="6324" h="11589">
                  <a:moveTo>
                    <a:pt x="5385" y="1"/>
                  </a:moveTo>
                  <a:cubicBezTo>
                    <a:pt x="5573" y="1618"/>
                    <a:pt x="5500" y="3249"/>
                    <a:pt x="5183" y="4837"/>
                  </a:cubicBezTo>
                  <a:cubicBezTo>
                    <a:pt x="4909" y="6251"/>
                    <a:pt x="4331" y="7608"/>
                    <a:pt x="3494" y="8792"/>
                  </a:cubicBezTo>
                  <a:cubicBezTo>
                    <a:pt x="2599" y="10005"/>
                    <a:pt x="1401" y="10929"/>
                    <a:pt x="0" y="11477"/>
                  </a:cubicBezTo>
                  <a:cubicBezTo>
                    <a:pt x="87" y="11520"/>
                    <a:pt x="188" y="11549"/>
                    <a:pt x="289" y="11578"/>
                  </a:cubicBezTo>
                  <a:cubicBezTo>
                    <a:pt x="311" y="11585"/>
                    <a:pt x="332" y="11589"/>
                    <a:pt x="354" y="11589"/>
                  </a:cubicBezTo>
                  <a:cubicBezTo>
                    <a:pt x="376" y="11589"/>
                    <a:pt x="397" y="11585"/>
                    <a:pt x="419" y="11578"/>
                  </a:cubicBezTo>
                  <a:cubicBezTo>
                    <a:pt x="1978" y="11087"/>
                    <a:pt x="3349" y="10106"/>
                    <a:pt x="4317" y="8792"/>
                  </a:cubicBezTo>
                  <a:cubicBezTo>
                    <a:pt x="5125" y="7652"/>
                    <a:pt x="5674" y="6353"/>
                    <a:pt x="5948" y="4981"/>
                  </a:cubicBezTo>
                  <a:cubicBezTo>
                    <a:pt x="6265" y="3408"/>
                    <a:pt x="6323" y="1791"/>
                    <a:pt x="6121" y="203"/>
                  </a:cubicBezTo>
                  <a:cubicBezTo>
                    <a:pt x="6107" y="102"/>
                    <a:pt x="6020" y="30"/>
                    <a:pt x="5919" y="30"/>
                  </a:cubicBezTo>
                  <a:cubicBezTo>
                    <a:pt x="5746" y="30"/>
                    <a:pt x="5558" y="15"/>
                    <a:pt x="5385" y="1"/>
                  </a:cubicBezTo>
                  <a:close/>
                </a:path>
              </a:pathLst>
            </a:custGeom>
            <a:solidFill>
              <a:srgbClr val="5e7487"/>
            </a:solidFill>
            <a:ln w="0">
              <a:noFill/>
            </a:ln>
          </p:spPr>
          <p:style>
            <a:lnRef idx="0"/>
            <a:fillRef idx="0"/>
            <a:effectRef idx="0"/>
            <a:fontRef idx="minor"/>
          </p:style>
        </p:sp>
        <p:sp>
          <p:nvSpPr>
            <p:cNvPr id="1743" name="Google Shape;19050;p82"/>
            <p:cNvSpPr/>
            <p:nvPr/>
          </p:nvSpPr>
          <p:spPr>
            <a:xfrm>
              <a:off x="7300440" y="1882080"/>
              <a:ext cx="354960" cy="353160"/>
            </a:xfrm>
            <a:custGeom>
              <a:avLst/>
              <a:gdLst/>
              <a:ahLst/>
              <a:rect l="l" t="t" r="r" b="b"/>
              <a:pathLst>
                <a:path w="9600" h="10828">
                  <a:moveTo>
                    <a:pt x="4798" y="1"/>
                  </a:moveTo>
                  <a:cubicBezTo>
                    <a:pt x="4764" y="1"/>
                    <a:pt x="4728" y="12"/>
                    <a:pt x="4692" y="33"/>
                  </a:cubicBezTo>
                  <a:cubicBezTo>
                    <a:pt x="4677" y="48"/>
                    <a:pt x="2209" y="1520"/>
                    <a:pt x="347" y="1520"/>
                  </a:cubicBezTo>
                  <a:cubicBezTo>
                    <a:pt x="260" y="1520"/>
                    <a:pt x="174" y="1592"/>
                    <a:pt x="159" y="1679"/>
                  </a:cubicBezTo>
                  <a:cubicBezTo>
                    <a:pt x="0" y="2964"/>
                    <a:pt x="44" y="4263"/>
                    <a:pt x="303" y="5519"/>
                  </a:cubicBezTo>
                  <a:cubicBezTo>
                    <a:pt x="506" y="6616"/>
                    <a:pt x="953" y="7670"/>
                    <a:pt x="1603" y="8579"/>
                  </a:cubicBezTo>
                  <a:cubicBezTo>
                    <a:pt x="2382" y="9633"/>
                    <a:pt x="3479" y="10427"/>
                    <a:pt x="4735" y="10817"/>
                  </a:cubicBezTo>
                  <a:cubicBezTo>
                    <a:pt x="4757" y="10824"/>
                    <a:pt x="4778" y="10827"/>
                    <a:pt x="4800" y="10827"/>
                  </a:cubicBezTo>
                  <a:cubicBezTo>
                    <a:pt x="4822" y="10827"/>
                    <a:pt x="4843" y="10824"/>
                    <a:pt x="4865" y="10817"/>
                  </a:cubicBezTo>
                  <a:cubicBezTo>
                    <a:pt x="6121" y="10427"/>
                    <a:pt x="7218" y="9633"/>
                    <a:pt x="7998" y="8579"/>
                  </a:cubicBezTo>
                  <a:cubicBezTo>
                    <a:pt x="8647" y="7670"/>
                    <a:pt x="9095" y="6616"/>
                    <a:pt x="9297" y="5519"/>
                  </a:cubicBezTo>
                  <a:cubicBezTo>
                    <a:pt x="9557" y="4263"/>
                    <a:pt x="9600" y="2964"/>
                    <a:pt x="9441" y="1679"/>
                  </a:cubicBezTo>
                  <a:cubicBezTo>
                    <a:pt x="9427" y="1592"/>
                    <a:pt x="9340" y="1520"/>
                    <a:pt x="9253" y="1520"/>
                  </a:cubicBezTo>
                  <a:cubicBezTo>
                    <a:pt x="7391" y="1520"/>
                    <a:pt x="4923" y="48"/>
                    <a:pt x="4894" y="33"/>
                  </a:cubicBezTo>
                  <a:cubicBezTo>
                    <a:pt x="4865" y="12"/>
                    <a:pt x="4833" y="1"/>
                    <a:pt x="4798" y="1"/>
                  </a:cubicBezTo>
                  <a:close/>
                </a:path>
              </a:pathLst>
            </a:custGeom>
            <a:solidFill>
              <a:srgbClr val="eff1f3"/>
            </a:solidFill>
            <a:ln w="0">
              <a:noFill/>
            </a:ln>
          </p:spPr>
          <p:style>
            <a:lnRef idx="0"/>
            <a:fillRef idx="0"/>
            <a:effectRef idx="0"/>
            <a:fontRef idx="minor"/>
          </p:style>
        </p:sp>
        <p:sp>
          <p:nvSpPr>
            <p:cNvPr id="1744" name="Google Shape;19051;p82"/>
            <p:cNvSpPr/>
            <p:nvPr/>
          </p:nvSpPr>
          <p:spPr>
            <a:xfrm>
              <a:off x="7472160" y="1930320"/>
              <a:ext cx="183600" cy="304920"/>
            </a:xfrm>
            <a:custGeom>
              <a:avLst/>
              <a:gdLst/>
              <a:ahLst/>
              <a:rect l="l" t="t" r="r" b="b"/>
              <a:pathLst>
                <a:path w="4966" h="9352">
                  <a:moveTo>
                    <a:pt x="4071" y="1"/>
                  </a:moveTo>
                  <a:cubicBezTo>
                    <a:pt x="4215" y="1315"/>
                    <a:pt x="4143" y="2643"/>
                    <a:pt x="3898" y="3927"/>
                  </a:cubicBezTo>
                  <a:cubicBezTo>
                    <a:pt x="3667" y="5126"/>
                    <a:pt x="3190" y="6251"/>
                    <a:pt x="2483" y="7248"/>
                  </a:cubicBezTo>
                  <a:cubicBezTo>
                    <a:pt x="1833" y="8128"/>
                    <a:pt x="982" y="8835"/>
                    <a:pt x="0" y="9312"/>
                  </a:cubicBezTo>
                  <a:lnTo>
                    <a:pt x="116" y="9341"/>
                  </a:lnTo>
                  <a:cubicBezTo>
                    <a:pt x="130" y="9348"/>
                    <a:pt x="148" y="9351"/>
                    <a:pt x="168" y="9351"/>
                  </a:cubicBezTo>
                  <a:cubicBezTo>
                    <a:pt x="188" y="9351"/>
                    <a:pt x="209" y="9348"/>
                    <a:pt x="231" y="9341"/>
                  </a:cubicBezTo>
                  <a:cubicBezTo>
                    <a:pt x="1487" y="8951"/>
                    <a:pt x="2584" y="8157"/>
                    <a:pt x="3364" y="7103"/>
                  </a:cubicBezTo>
                  <a:cubicBezTo>
                    <a:pt x="4013" y="6194"/>
                    <a:pt x="4461" y="5140"/>
                    <a:pt x="4677" y="4043"/>
                  </a:cubicBezTo>
                  <a:cubicBezTo>
                    <a:pt x="4923" y="2787"/>
                    <a:pt x="4966" y="1488"/>
                    <a:pt x="4807" y="203"/>
                  </a:cubicBezTo>
                  <a:cubicBezTo>
                    <a:pt x="4793" y="116"/>
                    <a:pt x="4706" y="44"/>
                    <a:pt x="4619" y="44"/>
                  </a:cubicBezTo>
                  <a:cubicBezTo>
                    <a:pt x="4432" y="44"/>
                    <a:pt x="4244" y="30"/>
                    <a:pt x="4071" y="1"/>
                  </a:cubicBezTo>
                  <a:close/>
                </a:path>
              </a:pathLst>
            </a:custGeom>
            <a:solidFill>
              <a:srgbClr val="ebeff2"/>
            </a:solidFill>
            <a:ln w="0">
              <a:noFill/>
            </a:ln>
          </p:spPr>
          <p:style>
            <a:lnRef idx="0"/>
            <a:fillRef idx="0"/>
            <a:effectRef idx="0"/>
            <a:fontRef idx="minor"/>
          </p:style>
        </p:sp>
        <p:sp>
          <p:nvSpPr>
            <p:cNvPr id="1745" name="Google Shape;19052;p82"/>
            <p:cNvSpPr/>
            <p:nvPr/>
          </p:nvSpPr>
          <p:spPr>
            <a:xfrm>
              <a:off x="7390080" y="2041920"/>
              <a:ext cx="175320" cy="104400"/>
            </a:xfrm>
            <a:custGeom>
              <a:avLst/>
              <a:gdLst/>
              <a:ahLst/>
              <a:rect l="l" t="t" r="r" b="b"/>
              <a:pathLst>
                <a:path w="4750" h="3205">
                  <a:moveTo>
                    <a:pt x="2382" y="0"/>
                  </a:moveTo>
                  <a:cubicBezTo>
                    <a:pt x="1083" y="15"/>
                    <a:pt x="0" y="1068"/>
                    <a:pt x="0" y="2295"/>
                  </a:cubicBezTo>
                  <a:lnTo>
                    <a:pt x="0" y="3003"/>
                  </a:lnTo>
                  <a:cubicBezTo>
                    <a:pt x="0" y="3104"/>
                    <a:pt x="87" y="3205"/>
                    <a:pt x="203" y="3205"/>
                  </a:cubicBezTo>
                  <a:lnTo>
                    <a:pt x="4562" y="3205"/>
                  </a:lnTo>
                  <a:cubicBezTo>
                    <a:pt x="4663" y="3205"/>
                    <a:pt x="4750" y="3104"/>
                    <a:pt x="4750" y="3003"/>
                  </a:cubicBezTo>
                  <a:lnTo>
                    <a:pt x="4750" y="2295"/>
                  </a:lnTo>
                  <a:cubicBezTo>
                    <a:pt x="4750" y="1068"/>
                    <a:pt x="3667" y="15"/>
                    <a:pt x="2382" y="0"/>
                  </a:cubicBezTo>
                  <a:close/>
                </a:path>
              </a:pathLst>
            </a:custGeom>
            <a:solidFill>
              <a:srgbClr val="778c9e"/>
            </a:solidFill>
            <a:ln w="0">
              <a:noFill/>
            </a:ln>
          </p:spPr>
          <p:style>
            <a:lnRef idx="0"/>
            <a:fillRef idx="0"/>
            <a:effectRef idx="0"/>
            <a:fontRef idx="minor"/>
          </p:style>
        </p:sp>
        <p:sp>
          <p:nvSpPr>
            <p:cNvPr id="1746" name="Google Shape;19053;p82"/>
            <p:cNvSpPr/>
            <p:nvPr/>
          </p:nvSpPr>
          <p:spPr>
            <a:xfrm>
              <a:off x="7464960" y="2041920"/>
              <a:ext cx="101160" cy="104400"/>
            </a:xfrm>
            <a:custGeom>
              <a:avLst/>
              <a:gdLst/>
              <a:ahLst/>
              <a:rect l="l" t="t" r="r" b="b"/>
              <a:pathLst>
                <a:path w="2744" h="3205">
                  <a:moveTo>
                    <a:pt x="361" y="0"/>
                  </a:moveTo>
                  <a:cubicBezTo>
                    <a:pt x="231" y="0"/>
                    <a:pt x="116" y="15"/>
                    <a:pt x="0" y="29"/>
                  </a:cubicBezTo>
                  <a:cubicBezTo>
                    <a:pt x="1112" y="217"/>
                    <a:pt x="2007" y="1184"/>
                    <a:pt x="2007" y="2310"/>
                  </a:cubicBezTo>
                  <a:lnTo>
                    <a:pt x="2007" y="3003"/>
                  </a:lnTo>
                  <a:cubicBezTo>
                    <a:pt x="2007" y="3118"/>
                    <a:pt x="1920" y="3205"/>
                    <a:pt x="1805" y="3205"/>
                  </a:cubicBezTo>
                  <a:lnTo>
                    <a:pt x="2541" y="3205"/>
                  </a:lnTo>
                  <a:cubicBezTo>
                    <a:pt x="2657" y="3205"/>
                    <a:pt x="2743" y="3118"/>
                    <a:pt x="2743" y="3003"/>
                  </a:cubicBezTo>
                  <a:lnTo>
                    <a:pt x="2743" y="2295"/>
                  </a:lnTo>
                  <a:cubicBezTo>
                    <a:pt x="2729" y="1068"/>
                    <a:pt x="1646" y="15"/>
                    <a:pt x="361" y="0"/>
                  </a:cubicBezTo>
                  <a:close/>
                </a:path>
              </a:pathLst>
            </a:custGeom>
            <a:solidFill>
              <a:srgbClr val="91a8b8"/>
            </a:solidFill>
            <a:ln w="0">
              <a:noFill/>
            </a:ln>
          </p:spPr>
          <p:style>
            <a:lnRef idx="0"/>
            <a:fillRef idx="0"/>
            <a:effectRef idx="0"/>
            <a:fontRef idx="minor"/>
          </p:style>
        </p:sp>
        <p:sp>
          <p:nvSpPr>
            <p:cNvPr id="1747" name="Google Shape;19054;p82"/>
            <p:cNvSpPr/>
            <p:nvPr/>
          </p:nvSpPr>
          <p:spPr>
            <a:xfrm>
              <a:off x="7458480" y="2048400"/>
              <a:ext cx="38520" cy="19440"/>
            </a:xfrm>
            <a:custGeom>
              <a:avLst/>
              <a:gdLst/>
              <a:ahLst/>
              <a:rect l="l" t="t" r="r" b="b"/>
              <a:pathLst>
                <a:path w="1055" h="611">
                  <a:moveTo>
                    <a:pt x="527" y="1"/>
                  </a:moveTo>
                  <a:cubicBezTo>
                    <a:pt x="350" y="1"/>
                    <a:pt x="173" y="26"/>
                    <a:pt x="0" y="76"/>
                  </a:cubicBezTo>
                  <a:lnTo>
                    <a:pt x="275" y="611"/>
                  </a:lnTo>
                  <a:lnTo>
                    <a:pt x="780" y="611"/>
                  </a:lnTo>
                  <a:lnTo>
                    <a:pt x="1054" y="76"/>
                  </a:lnTo>
                  <a:cubicBezTo>
                    <a:pt x="881" y="26"/>
                    <a:pt x="704" y="1"/>
                    <a:pt x="527" y="1"/>
                  </a:cubicBezTo>
                  <a:close/>
                </a:path>
              </a:pathLst>
            </a:custGeom>
            <a:solidFill>
              <a:srgbClr val="7b90a1"/>
            </a:solidFill>
            <a:ln w="0">
              <a:noFill/>
            </a:ln>
          </p:spPr>
          <p:style>
            <a:lnRef idx="0"/>
            <a:fillRef idx="0"/>
            <a:effectRef idx="0"/>
            <a:fontRef idx="minor"/>
          </p:style>
        </p:sp>
        <p:sp>
          <p:nvSpPr>
            <p:cNvPr id="1748" name="Google Shape;19055;p82"/>
            <p:cNvSpPr/>
            <p:nvPr/>
          </p:nvSpPr>
          <p:spPr>
            <a:xfrm>
              <a:off x="7449480" y="2060280"/>
              <a:ext cx="56880" cy="72360"/>
            </a:xfrm>
            <a:custGeom>
              <a:avLst/>
              <a:gdLst/>
              <a:ahLst/>
              <a:rect l="l" t="t" r="r" b="b"/>
              <a:pathLst>
                <a:path w="1546" h="2234">
                  <a:moveTo>
                    <a:pt x="521" y="0"/>
                  </a:moveTo>
                  <a:cubicBezTo>
                    <a:pt x="419" y="15"/>
                    <a:pt x="333" y="72"/>
                    <a:pt x="318" y="173"/>
                  </a:cubicBezTo>
                  <a:lnTo>
                    <a:pt x="30" y="1473"/>
                  </a:lnTo>
                  <a:cubicBezTo>
                    <a:pt x="1" y="1545"/>
                    <a:pt x="30" y="1617"/>
                    <a:pt x="87" y="1675"/>
                  </a:cubicBezTo>
                  <a:lnTo>
                    <a:pt x="636" y="2180"/>
                  </a:lnTo>
                  <a:cubicBezTo>
                    <a:pt x="679" y="2216"/>
                    <a:pt x="730" y="2234"/>
                    <a:pt x="780" y="2234"/>
                  </a:cubicBezTo>
                  <a:cubicBezTo>
                    <a:pt x="831" y="2234"/>
                    <a:pt x="881" y="2216"/>
                    <a:pt x="925" y="2180"/>
                  </a:cubicBezTo>
                  <a:lnTo>
                    <a:pt x="1473" y="1675"/>
                  </a:lnTo>
                  <a:cubicBezTo>
                    <a:pt x="1517" y="1617"/>
                    <a:pt x="1545" y="1545"/>
                    <a:pt x="1531" y="1473"/>
                  </a:cubicBezTo>
                  <a:lnTo>
                    <a:pt x="1228" y="173"/>
                  </a:lnTo>
                  <a:cubicBezTo>
                    <a:pt x="1213" y="72"/>
                    <a:pt x="1127" y="15"/>
                    <a:pt x="1040" y="0"/>
                  </a:cubicBezTo>
                  <a:close/>
                </a:path>
              </a:pathLst>
            </a:custGeom>
            <a:solidFill>
              <a:srgbClr val="8ea0ae"/>
            </a:solidFill>
            <a:ln w="0">
              <a:noFill/>
            </a:ln>
          </p:spPr>
          <p:style>
            <a:lnRef idx="0"/>
            <a:fillRef idx="0"/>
            <a:effectRef idx="0"/>
            <a:fontRef idx="minor"/>
          </p:style>
        </p:sp>
        <p:sp>
          <p:nvSpPr>
            <p:cNvPr id="1749" name="Google Shape;19056;p82"/>
            <p:cNvSpPr/>
            <p:nvPr/>
          </p:nvSpPr>
          <p:spPr>
            <a:xfrm>
              <a:off x="7464600" y="2060280"/>
              <a:ext cx="41760" cy="72360"/>
            </a:xfrm>
            <a:custGeom>
              <a:avLst/>
              <a:gdLst/>
              <a:ahLst/>
              <a:rect l="l" t="t" r="r" b="b"/>
              <a:pathLst>
                <a:path w="1141" h="2234">
                  <a:moveTo>
                    <a:pt x="346" y="0"/>
                  </a:moveTo>
                  <a:lnTo>
                    <a:pt x="217" y="246"/>
                  </a:lnTo>
                  <a:lnTo>
                    <a:pt x="505" y="1501"/>
                  </a:lnTo>
                  <a:lnTo>
                    <a:pt x="0" y="1978"/>
                  </a:lnTo>
                  <a:lnTo>
                    <a:pt x="231" y="2180"/>
                  </a:lnTo>
                  <a:cubicBezTo>
                    <a:pt x="274" y="2216"/>
                    <a:pt x="325" y="2234"/>
                    <a:pt x="374" y="2234"/>
                  </a:cubicBezTo>
                  <a:cubicBezTo>
                    <a:pt x="422" y="2234"/>
                    <a:pt x="469" y="2216"/>
                    <a:pt x="505" y="2180"/>
                  </a:cubicBezTo>
                  <a:lnTo>
                    <a:pt x="1068" y="1675"/>
                  </a:lnTo>
                  <a:cubicBezTo>
                    <a:pt x="1112" y="1617"/>
                    <a:pt x="1140" y="1545"/>
                    <a:pt x="1126" y="1473"/>
                  </a:cubicBezTo>
                  <a:lnTo>
                    <a:pt x="823" y="173"/>
                  </a:lnTo>
                  <a:cubicBezTo>
                    <a:pt x="808" y="72"/>
                    <a:pt x="722" y="15"/>
                    <a:pt x="635" y="0"/>
                  </a:cubicBezTo>
                  <a:close/>
                </a:path>
              </a:pathLst>
            </a:custGeom>
            <a:solidFill>
              <a:srgbClr val="7b90a1"/>
            </a:solidFill>
            <a:ln w="0">
              <a:noFill/>
            </a:ln>
          </p:spPr>
          <p:style>
            <a:lnRef idx="0"/>
            <a:fillRef idx="0"/>
            <a:effectRef idx="0"/>
            <a:fontRef idx="minor"/>
          </p:style>
        </p:sp>
        <p:sp>
          <p:nvSpPr>
            <p:cNvPr id="1750" name="Google Shape;19057;p82"/>
            <p:cNvSpPr/>
            <p:nvPr/>
          </p:nvSpPr>
          <p:spPr>
            <a:xfrm>
              <a:off x="7448400" y="2041920"/>
              <a:ext cx="59400" cy="25920"/>
            </a:xfrm>
            <a:custGeom>
              <a:avLst/>
              <a:gdLst/>
              <a:ahLst/>
              <a:rect l="l" t="t" r="r" b="b"/>
              <a:pathLst>
                <a:path w="1618" h="809">
                  <a:moveTo>
                    <a:pt x="809" y="0"/>
                  </a:moveTo>
                  <a:cubicBezTo>
                    <a:pt x="535" y="0"/>
                    <a:pt x="246" y="58"/>
                    <a:pt x="1" y="144"/>
                  </a:cubicBezTo>
                  <a:lnTo>
                    <a:pt x="333" y="809"/>
                  </a:lnTo>
                  <a:lnTo>
                    <a:pt x="1286" y="809"/>
                  </a:lnTo>
                  <a:lnTo>
                    <a:pt x="1618" y="144"/>
                  </a:lnTo>
                  <a:cubicBezTo>
                    <a:pt x="1358" y="43"/>
                    <a:pt x="1084" y="0"/>
                    <a:pt x="809" y="0"/>
                  </a:cubicBezTo>
                  <a:close/>
                </a:path>
              </a:pathLst>
            </a:custGeom>
            <a:solidFill>
              <a:srgbClr val="7b90a1"/>
            </a:solidFill>
            <a:ln w="0">
              <a:noFill/>
            </a:ln>
          </p:spPr>
          <p:style>
            <a:lnRef idx="0"/>
            <a:fillRef idx="0"/>
            <a:effectRef idx="0"/>
            <a:fontRef idx="minor"/>
          </p:style>
        </p:sp>
        <p:sp>
          <p:nvSpPr>
            <p:cNvPr id="1751" name="Google Shape;19058;p82"/>
            <p:cNvSpPr/>
            <p:nvPr/>
          </p:nvSpPr>
          <p:spPr>
            <a:xfrm>
              <a:off x="7472880" y="2042280"/>
              <a:ext cx="34560" cy="25560"/>
            </a:xfrm>
            <a:custGeom>
              <a:avLst/>
              <a:gdLst/>
              <a:ahLst/>
              <a:rect l="l" t="t" r="r" b="b"/>
              <a:pathLst>
                <a:path w="940" h="795">
                  <a:moveTo>
                    <a:pt x="405" y="1"/>
                  </a:moveTo>
                  <a:lnTo>
                    <a:pt x="1" y="795"/>
                  </a:lnTo>
                  <a:lnTo>
                    <a:pt x="607" y="795"/>
                  </a:lnTo>
                  <a:lnTo>
                    <a:pt x="939" y="130"/>
                  </a:lnTo>
                  <a:cubicBezTo>
                    <a:pt x="766" y="58"/>
                    <a:pt x="578" y="15"/>
                    <a:pt x="405" y="1"/>
                  </a:cubicBezTo>
                  <a:close/>
                </a:path>
              </a:pathLst>
            </a:custGeom>
            <a:solidFill>
              <a:srgbClr val="6b8295"/>
            </a:solidFill>
            <a:ln w="0">
              <a:noFill/>
            </a:ln>
          </p:spPr>
          <p:style>
            <a:lnRef idx="0"/>
            <a:fillRef idx="0"/>
            <a:effectRef idx="0"/>
            <a:fontRef idx="minor"/>
          </p:style>
        </p:sp>
        <p:sp>
          <p:nvSpPr>
            <p:cNvPr id="1752" name="Google Shape;19059;p82"/>
            <p:cNvSpPr/>
            <p:nvPr/>
          </p:nvSpPr>
          <p:spPr>
            <a:xfrm>
              <a:off x="7432560" y="1944360"/>
              <a:ext cx="91080" cy="110520"/>
            </a:xfrm>
            <a:custGeom>
              <a:avLst/>
              <a:gdLst/>
              <a:ahLst/>
              <a:rect l="l" t="t" r="r" b="b"/>
              <a:pathLst>
                <a:path w="2470" h="3393">
                  <a:moveTo>
                    <a:pt x="1242" y="0"/>
                  </a:moveTo>
                  <a:cubicBezTo>
                    <a:pt x="549" y="0"/>
                    <a:pt x="1" y="563"/>
                    <a:pt x="1" y="1241"/>
                  </a:cubicBezTo>
                  <a:lnTo>
                    <a:pt x="1" y="2151"/>
                  </a:lnTo>
                  <a:cubicBezTo>
                    <a:pt x="1" y="2829"/>
                    <a:pt x="549" y="3392"/>
                    <a:pt x="1242" y="3392"/>
                  </a:cubicBezTo>
                  <a:cubicBezTo>
                    <a:pt x="1921" y="3378"/>
                    <a:pt x="2469" y="2829"/>
                    <a:pt x="2469" y="2136"/>
                  </a:cubicBezTo>
                  <a:lnTo>
                    <a:pt x="2469" y="1241"/>
                  </a:lnTo>
                  <a:cubicBezTo>
                    <a:pt x="2469" y="563"/>
                    <a:pt x="1921" y="14"/>
                    <a:pt x="1242" y="0"/>
                  </a:cubicBezTo>
                  <a:close/>
                </a:path>
              </a:pathLst>
            </a:custGeom>
            <a:solidFill>
              <a:srgbClr val="e5ebee"/>
            </a:solidFill>
            <a:ln w="0">
              <a:noFill/>
            </a:ln>
          </p:spPr>
          <p:style>
            <a:lnRef idx="0"/>
            <a:fillRef idx="0"/>
            <a:effectRef idx="0"/>
            <a:fontRef idx="minor"/>
          </p:style>
        </p:sp>
        <p:sp>
          <p:nvSpPr>
            <p:cNvPr id="1753" name="Google Shape;19060;p82"/>
            <p:cNvSpPr/>
            <p:nvPr/>
          </p:nvSpPr>
          <p:spPr>
            <a:xfrm>
              <a:off x="7464600" y="1944360"/>
              <a:ext cx="59040" cy="110520"/>
            </a:xfrm>
            <a:custGeom>
              <a:avLst/>
              <a:gdLst/>
              <a:ahLst/>
              <a:rect l="l" t="t" r="r" b="b"/>
              <a:pathLst>
                <a:path w="1603" h="3393">
                  <a:moveTo>
                    <a:pt x="375" y="0"/>
                  </a:moveTo>
                  <a:cubicBezTo>
                    <a:pt x="245" y="0"/>
                    <a:pt x="130" y="29"/>
                    <a:pt x="14" y="58"/>
                  </a:cubicBezTo>
                  <a:cubicBezTo>
                    <a:pt x="520" y="217"/>
                    <a:pt x="881" y="707"/>
                    <a:pt x="881" y="1241"/>
                  </a:cubicBezTo>
                  <a:lnTo>
                    <a:pt x="881" y="2151"/>
                  </a:lnTo>
                  <a:cubicBezTo>
                    <a:pt x="881" y="2685"/>
                    <a:pt x="520" y="3176"/>
                    <a:pt x="0" y="3335"/>
                  </a:cubicBezTo>
                  <a:cubicBezTo>
                    <a:pt x="116" y="3363"/>
                    <a:pt x="245" y="3392"/>
                    <a:pt x="361" y="3392"/>
                  </a:cubicBezTo>
                  <a:cubicBezTo>
                    <a:pt x="1054" y="3378"/>
                    <a:pt x="1602" y="2829"/>
                    <a:pt x="1602" y="2136"/>
                  </a:cubicBezTo>
                  <a:lnTo>
                    <a:pt x="1602" y="1241"/>
                  </a:lnTo>
                  <a:cubicBezTo>
                    <a:pt x="1602" y="563"/>
                    <a:pt x="1054" y="14"/>
                    <a:pt x="375" y="0"/>
                  </a:cubicBezTo>
                  <a:close/>
                </a:path>
              </a:pathLst>
            </a:custGeom>
            <a:solidFill>
              <a:srgbClr val="b3c2ce"/>
            </a:solidFill>
            <a:ln w="0">
              <a:noFill/>
            </a:ln>
          </p:spPr>
          <p:style>
            <a:lnRef idx="0"/>
            <a:fillRef idx="0"/>
            <a:effectRef idx="0"/>
            <a:fontRef idx="minor"/>
          </p:style>
        </p:sp>
        <p:sp>
          <p:nvSpPr>
            <p:cNvPr id="1754" name="Google Shape;19061;p82"/>
            <p:cNvSpPr/>
            <p:nvPr/>
          </p:nvSpPr>
          <p:spPr>
            <a:xfrm>
              <a:off x="7431840" y="1946520"/>
              <a:ext cx="91440" cy="52920"/>
            </a:xfrm>
            <a:custGeom>
              <a:avLst/>
              <a:gdLst/>
              <a:ahLst/>
              <a:rect l="l" t="t" r="r" b="b"/>
              <a:pathLst>
                <a:path w="2484" h="1632">
                  <a:moveTo>
                    <a:pt x="1242" y="1"/>
                  </a:moveTo>
                  <a:cubicBezTo>
                    <a:pt x="578" y="1"/>
                    <a:pt x="29" y="520"/>
                    <a:pt x="0" y="1184"/>
                  </a:cubicBezTo>
                  <a:lnTo>
                    <a:pt x="0" y="1632"/>
                  </a:lnTo>
                  <a:lnTo>
                    <a:pt x="203" y="1632"/>
                  </a:lnTo>
                  <a:cubicBezTo>
                    <a:pt x="1112" y="1632"/>
                    <a:pt x="1444" y="1026"/>
                    <a:pt x="1444" y="1026"/>
                  </a:cubicBezTo>
                  <a:cubicBezTo>
                    <a:pt x="1444" y="1026"/>
                    <a:pt x="1675" y="1632"/>
                    <a:pt x="2281" y="1632"/>
                  </a:cubicBezTo>
                  <a:lnTo>
                    <a:pt x="2483" y="1632"/>
                  </a:lnTo>
                  <a:lnTo>
                    <a:pt x="2483" y="1184"/>
                  </a:lnTo>
                  <a:cubicBezTo>
                    <a:pt x="2454" y="520"/>
                    <a:pt x="1906" y="1"/>
                    <a:pt x="1242" y="1"/>
                  </a:cubicBezTo>
                  <a:close/>
                </a:path>
              </a:pathLst>
            </a:custGeom>
            <a:solidFill>
              <a:srgbClr val="213b55"/>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5" name="Google Shape;2347;p40"/>
          <p:cNvSpPr/>
          <p:nvPr/>
        </p:nvSpPr>
        <p:spPr>
          <a:xfrm rot="21229800">
            <a:off x="1387800" y="1871640"/>
            <a:ext cx="2067480" cy="1284480"/>
          </a:xfrm>
          <a:prstGeom prst="ellipse">
            <a:avLst/>
          </a:prstGeom>
          <a:solidFill>
            <a:schemeClr val="lt1"/>
          </a:solidFill>
          <a:ln w="19050">
            <a:solidFill>
              <a:srgbClr val="ffffff"/>
            </a:solidFill>
            <a:round/>
          </a:ln>
        </p:spPr>
        <p:style>
          <a:lnRef idx="0"/>
          <a:fillRef idx="0"/>
          <a:effectRef idx="0"/>
          <a:fontRef idx="minor"/>
        </p:style>
      </p:sp>
      <p:sp>
        <p:nvSpPr>
          <p:cNvPr id="1756" name="PlaceHolder 1"/>
          <p:cNvSpPr>
            <a:spLocks noGrp="1"/>
          </p:cNvSpPr>
          <p:nvPr>
            <p:ph type="title"/>
          </p:nvPr>
        </p:nvSpPr>
        <p:spPr>
          <a:xfrm>
            <a:off x="3972240" y="1610280"/>
            <a:ext cx="3519720" cy="1541160"/>
          </a:xfrm>
          <a:prstGeom prst="rect">
            <a:avLst/>
          </a:prstGeom>
          <a:noFill/>
          <a:ln w="0">
            <a:noFill/>
          </a:ln>
        </p:spPr>
        <p:txBody>
          <a:bodyPr tIns="91440" bIns="91440" anchor="ctr">
            <a:noAutofit/>
          </a:bodyPr>
          <a:p>
            <a:pPr>
              <a:lnSpc>
                <a:spcPct val="100000"/>
              </a:lnSpc>
              <a:buNone/>
              <a:tabLst>
                <a:tab algn="l" pos="0"/>
              </a:tabLst>
            </a:pPr>
            <a:r>
              <a:rPr b="0" lang="en" sz="4500" spc="-1" strike="noStrike">
                <a:solidFill>
                  <a:srgbClr val="e84987"/>
                </a:solidFill>
                <a:latin typeface="Alfa Slab One"/>
                <a:ea typeface="Alfa Slab One"/>
              </a:rPr>
              <a:t>About the </a:t>
            </a:r>
            <a:r>
              <a:rPr b="0" lang="en" sz="4500" spc="-1" strike="noStrike">
                <a:solidFill>
                  <a:srgbClr val="84bde7"/>
                </a:solidFill>
                <a:latin typeface="Alfa Slab One"/>
                <a:ea typeface="Alfa Slab One"/>
              </a:rPr>
              <a:t>project</a:t>
            </a:r>
            <a:endParaRPr b="0" lang="en-IN" sz="4500" spc="-1" strike="noStrike">
              <a:solidFill>
                <a:srgbClr val="000000"/>
              </a:solidFill>
              <a:latin typeface="Arial"/>
            </a:endParaRPr>
          </a:p>
        </p:txBody>
      </p:sp>
      <p:sp>
        <p:nvSpPr>
          <p:cNvPr id="1757" name="PlaceHolder 2"/>
          <p:cNvSpPr>
            <a:spLocks noGrp="1"/>
          </p:cNvSpPr>
          <p:nvPr>
            <p:ph type="title"/>
          </p:nvPr>
        </p:nvSpPr>
        <p:spPr>
          <a:xfrm>
            <a:off x="1669680" y="2151000"/>
            <a:ext cx="1503720" cy="841320"/>
          </a:xfrm>
          <a:prstGeom prst="rect">
            <a:avLst/>
          </a:prstGeom>
          <a:noFill/>
          <a:ln w="0">
            <a:noFill/>
          </a:ln>
        </p:spPr>
        <p:txBody>
          <a:bodyPr tIns="91440" bIns="91440" anchor="ctr">
            <a:noAutofit/>
          </a:bodyPr>
          <a:p>
            <a:pPr algn="ctr">
              <a:lnSpc>
                <a:spcPct val="100000"/>
              </a:lnSpc>
              <a:buNone/>
              <a:tabLst>
                <a:tab algn="l" pos="0"/>
              </a:tabLst>
            </a:pPr>
            <a:r>
              <a:rPr b="0" lang="en" sz="6500" spc="-1" strike="noStrike">
                <a:solidFill>
                  <a:srgbClr val="ffffff"/>
                </a:solidFill>
                <a:latin typeface="Alfa Slab One"/>
                <a:ea typeface="Alfa Slab One"/>
              </a:rPr>
              <a:t>01.</a:t>
            </a:r>
            <a:endParaRPr b="0" lang="en-IN" sz="6500" spc="-1" strike="noStrike">
              <a:solidFill>
                <a:srgbClr val="000000"/>
              </a:solidFill>
              <a:latin typeface="Arial"/>
            </a:endParaRPr>
          </a:p>
        </p:txBody>
      </p:sp>
      <p:sp>
        <p:nvSpPr>
          <p:cNvPr id="1758" name="Google Shape;2351;p40"/>
          <p:cNvSpPr/>
          <p:nvPr/>
        </p:nvSpPr>
        <p:spPr>
          <a:xfrm>
            <a:off x="2693520" y="1866960"/>
            <a:ext cx="391320" cy="391320"/>
          </a:xfrm>
          <a:prstGeom prst="star4">
            <a:avLst>
              <a:gd name="adj" fmla="val 12500"/>
            </a:avLst>
          </a:prstGeom>
          <a:solidFill>
            <a:schemeClr val="dk1"/>
          </a:solidFill>
          <a:ln w="19050">
            <a:solidFill>
              <a:srgbClr val="191919"/>
            </a:solidFill>
            <a:round/>
          </a:ln>
        </p:spPr>
        <p:style>
          <a:lnRef idx="0"/>
          <a:fillRef idx="0"/>
          <a:effectRef idx="0"/>
          <a:fontRef idx="minor"/>
        </p:style>
      </p:sp>
      <p:sp>
        <p:nvSpPr>
          <p:cNvPr id="1759" name="Google Shape;2352;p40"/>
          <p:cNvSpPr/>
          <p:nvPr/>
        </p:nvSpPr>
        <p:spPr>
          <a:xfrm>
            <a:off x="2997000" y="2173680"/>
            <a:ext cx="230760" cy="230760"/>
          </a:xfrm>
          <a:prstGeom prst="star4">
            <a:avLst>
              <a:gd name="adj" fmla="val 12500"/>
            </a:avLst>
          </a:prstGeom>
          <a:solidFill>
            <a:schemeClr val="dk1"/>
          </a:solidFill>
          <a:ln w="19050">
            <a:solidFill>
              <a:srgbClr val="19191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0" name="Google Shape;2443;p42"/>
          <p:cNvSpPr/>
          <p:nvPr/>
        </p:nvSpPr>
        <p:spPr>
          <a:xfrm rot="21229800">
            <a:off x="525240" y="1896840"/>
            <a:ext cx="3750840" cy="1443600"/>
          </a:xfrm>
          <a:prstGeom prst="ellipse">
            <a:avLst/>
          </a:prstGeom>
          <a:solidFill>
            <a:schemeClr val="lt1"/>
          </a:solidFill>
          <a:ln w="19050">
            <a:solidFill>
              <a:srgbClr val="ffffff"/>
            </a:solidFill>
            <a:round/>
          </a:ln>
        </p:spPr>
        <p:style>
          <a:lnRef idx="0"/>
          <a:fillRef idx="0"/>
          <a:effectRef idx="0"/>
          <a:fontRef idx="minor"/>
        </p:style>
      </p:sp>
      <p:sp>
        <p:nvSpPr>
          <p:cNvPr id="1761" name="PlaceHolder 1"/>
          <p:cNvSpPr>
            <a:spLocks noGrp="1"/>
          </p:cNvSpPr>
          <p:nvPr>
            <p:ph type="title"/>
          </p:nvPr>
        </p:nvSpPr>
        <p:spPr>
          <a:xfrm>
            <a:off x="1436040" y="2025000"/>
            <a:ext cx="2754720" cy="1047240"/>
          </a:xfrm>
          <a:prstGeom prst="rect">
            <a:avLst/>
          </a:prstGeom>
          <a:noFill/>
          <a:ln w="0">
            <a:noFill/>
          </a:ln>
        </p:spPr>
        <p:txBody>
          <a:bodyPr tIns="91440" bIns="91440" anchor="ctr">
            <a:noAutofit/>
          </a:bodyPr>
          <a:p>
            <a:pPr>
              <a:lnSpc>
                <a:spcPct val="100000"/>
              </a:lnSpc>
              <a:buNone/>
              <a:tabLst>
                <a:tab algn="l" pos="0"/>
              </a:tabLst>
            </a:pPr>
            <a:r>
              <a:rPr b="0" lang="en" sz="3200" spc="-1" strike="noStrike">
                <a:solidFill>
                  <a:srgbClr val="e84987"/>
                </a:solidFill>
                <a:latin typeface="Alfa Slab One"/>
                <a:ea typeface="Alfa Slab One"/>
              </a:rPr>
              <a:t>About</a:t>
            </a:r>
            <a:endParaRPr b="0" lang="en-IN" sz="3200" spc="-1" strike="noStrike">
              <a:solidFill>
                <a:srgbClr val="000000"/>
              </a:solidFill>
              <a:latin typeface="Arial"/>
            </a:endParaRPr>
          </a:p>
          <a:p>
            <a:pPr>
              <a:lnSpc>
                <a:spcPct val="100000"/>
              </a:lnSpc>
              <a:buNone/>
              <a:tabLst>
                <a:tab algn="l" pos="0"/>
              </a:tabLst>
            </a:pPr>
            <a:r>
              <a:rPr b="0" lang="en" sz="3200" spc="-1" strike="noStrike">
                <a:solidFill>
                  <a:srgbClr val="84bde7"/>
                </a:solidFill>
                <a:latin typeface="Alfa Slab One"/>
                <a:ea typeface="Alfa Slab One"/>
              </a:rPr>
              <a:t>the project</a:t>
            </a:r>
            <a:endParaRPr b="0" lang="en-IN" sz="3200" spc="-1" strike="noStrike">
              <a:solidFill>
                <a:srgbClr val="000000"/>
              </a:solidFill>
              <a:latin typeface="Arial"/>
            </a:endParaRPr>
          </a:p>
        </p:txBody>
      </p:sp>
      <p:sp>
        <p:nvSpPr>
          <p:cNvPr id="1762" name="PlaceHolder 2"/>
          <p:cNvSpPr>
            <a:spLocks noGrp="1"/>
          </p:cNvSpPr>
          <p:nvPr>
            <p:ph/>
          </p:nvPr>
        </p:nvSpPr>
        <p:spPr>
          <a:xfrm>
            <a:off x="4255560" y="711000"/>
            <a:ext cx="4211640" cy="3290040"/>
          </a:xfrm>
          <a:prstGeom prst="rect">
            <a:avLst/>
          </a:prstGeom>
          <a:noFill/>
          <a:ln w="0">
            <a:noFill/>
          </a:ln>
        </p:spPr>
        <p:txBody>
          <a:bodyPr tIns="91440" bIns="91440" anchor="ctr">
            <a:noAutofit/>
          </a:bodyPr>
          <a:p>
            <a:pPr>
              <a:lnSpc>
                <a:spcPct val="100000"/>
              </a:lnSpc>
              <a:buNone/>
              <a:tabLst>
                <a:tab algn="l" pos="0"/>
              </a:tabLst>
            </a:pPr>
            <a:r>
              <a:rPr b="1" lang="en-US" sz="1100" spc="-1" strike="noStrike">
                <a:solidFill>
                  <a:srgbClr val="ffffff"/>
                </a:solidFill>
                <a:latin typeface="Assistant"/>
                <a:ea typeface="Assistant"/>
              </a:rPr>
              <a:t>1. User-friendly Interface: </a:t>
            </a:r>
            <a:r>
              <a:rPr b="0" lang="en-US" sz="1100" spc="-1" strike="noStrike">
                <a:solidFill>
                  <a:srgbClr val="ffffff"/>
                </a:solidFill>
                <a:latin typeface="Assistant"/>
                <a:ea typeface="Assistant"/>
              </a:rPr>
              <a:t>An intuitive and easy-to-navigate interface for seamless user experience.</a:t>
            </a:r>
            <a:endParaRPr b="0" lang="en-IN" sz="1100" spc="-1" strike="noStrike">
              <a:solidFill>
                <a:srgbClr val="000000"/>
              </a:solidFill>
              <a:latin typeface="Arial"/>
            </a:endParaRPr>
          </a:p>
          <a:p>
            <a:pPr>
              <a:lnSpc>
                <a:spcPct val="100000"/>
              </a:lnSpc>
              <a:buNone/>
              <a:tabLst>
                <a:tab algn="l" pos="0"/>
              </a:tabLst>
            </a:pPr>
            <a:endParaRPr b="0" lang="en-IN" sz="1100" spc="-1" strike="noStrike">
              <a:solidFill>
                <a:srgbClr val="000000"/>
              </a:solidFill>
              <a:latin typeface="Arial"/>
            </a:endParaRPr>
          </a:p>
          <a:p>
            <a:pPr>
              <a:lnSpc>
                <a:spcPct val="100000"/>
              </a:lnSpc>
              <a:buNone/>
              <a:tabLst>
                <a:tab algn="l" pos="0"/>
              </a:tabLst>
            </a:pPr>
            <a:r>
              <a:rPr b="1" lang="en-US" sz="1100" spc="-1" strike="noStrike">
                <a:solidFill>
                  <a:srgbClr val="ffffff"/>
                </a:solidFill>
                <a:latin typeface="Assistant"/>
                <a:ea typeface="Assistant"/>
              </a:rPr>
              <a:t>2.</a:t>
            </a:r>
            <a:r>
              <a:rPr b="0" lang="en-US" sz="1100" spc="-1" strike="noStrike">
                <a:solidFill>
                  <a:srgbClr val="ffffff"/>
                </a:solidFill>
                <a:latin typeface="Assistant"/>
                <a:ea typeface="Assistant"/>
              </a:rPr>
              <a:t> </a:t>
            </a:r>
            <a:r>
              <a:rPr b="1" lang="en-US" sz="1100" spc="-1" strike="noStrike">
                <a:solidFill>
                  <a:srgbClr val="ffffff"/>
                </a:solidFill>
                <a:latin typeface="Assistant"/>
                <a:ea typeface="Assistant"/>
              </a:rPr>
              <a:t>Restaurant Selection: </a:t>
            </a:r>
            <a:r>
              <a:rPr b="0" lang="en-US" sz="1100" spc="-1" strike="noStrike">
                <a:solidFill>
                  <a:srgbClr val="ffffff"/>
                </a:solidFill>
                <a:latin typeface="Assistant"/>
                <a:ea typeface="Assistant"/>
              </a:rPr>
              <a:t>Browse through a wide selection of restaurants based on cuisine.</a:t>
            </a:r>
            <a:endParaRPr b="0" lang="en-IN" sz="1100" spc="-1" strike="noStrike">
              <a:solidFill>
                <a:srgbClr val="000000"/>
              </a:solidFill>
              <a:latin typeface="Arial"/>
            </a:endParaRPr>
          </a:p>
          <a:p>
            <a:pPr>
              <a:lnSpc>
                <a:spcPct val="100000"/>
              </a:lnSpc>
              <a:buNone/>
              <a:tabLst>
                <a:tab algn="l" pos="0"/>
              </a:tabLst>
            </a:pPr>
            <a:endParaRPr b="0" lang="en-IN" sz="1100" spc="-1" strike="noStrike">
              <a:solidFill>
                <a:srgbClr val="000000"/>
              </a:solidFill>
              <a:latin typeface="Arial"/>
            </a:endParaRPr>
          </a:p>
          <a:p>
            <a:pPr>
              <a:lnSpc>
                <a:spcPct val="100000"/>
              </a:lnSpc>
              <a:buNone/>
              <a:tabLst>
                <a:tab algn="l" pos="0"/>
              </a:tabLst>
            </a:pPr>
            <a:r>
              <a:rPr b="1" lang="en-US" sz="1100" spc="-1" strike="noStrike">
                <a:solidFill>
                  <a:srgbClr val="ffffff"/>
                </a:solidFill>
                <a:latin typeface="Assistant"/>
                <a:ea typeface="Assistant"/>
              </a:rPr>
              <a:t>3. Menu Exploration: </a:t>
            </a:r>
            <a:r>
              <a:rPr b="0" lang="en-US" sz="1100" spc="-1" strike="noStrike">
                <a:solidFill>
                  <a:srgbClr val="ffffff"/>
                </a:solidFill>
                <a:latin typeface="Assistant"/>
                <a:ea typeface="Assistant"/>
              </a:rPr>
              <a:t>View detailed menus with prices and description.</a:t>
            </a:r>
            <a:endParaRPr b="0" lang="en-IN" sz="1100" spc="-1" strike="noStrike">
              <a:solidFill>
                <a:srgbClr val="000000"/>
              </a:solidFill>
              <a:latin typeface="Arial"/>
            </a:endParaRPr>
          </a:p>
          <a:p>
            <a:pPr>
              <a:lnSpc>
                <a:spcPct val="100000"/>
              </a:lnSpc>
              <a:buNone/>
              <a:tabLst>
                <a:tab algn="l" pos="0"/>
              </a:tabLst>
            </a:pPr>
            <a:endParaRPr b="0" lang="en-IN" sz="1100" spc="-1" strike="noStrike">
              <a:solidFill>
                <a:srgbClr val="000000"/>
              </a:solidFill>
              <a:latin typeface="Arial"/>
            </a:endParaRPr>
          </a:p>
          <a:p>
            <a:pPr>
              <a:lnSpc>
                <a:spcPct val="100000"/>
              </a:lnSpc>
              <a:buNone/>
              <a:tabLst>
                <a:tab algn="l" pos="0"/>
              </a:tabLst>
            </a:pPr>
            <a:r>
              <a:rPr b="1" lang="en-US" sz="1100" spc="-1" strike="noStrike">
                <a:solidFill>
                  <a:srgbClr val="ffffff"/>
                </a:solidFill>
                <a:latin typeface="Assistant"/>
                <a:ea typeface="Assistant"/>
              </a:rPr>
              <a:t>4. Payment Options: </a:t>
            </a:r>
            <a:r>
              <a:rPr b="0" lang="en-US" sz="1100" spc="-1" strike="noStrike">
                <a:solidFill>
                  <a:srgbClr val="ffffff"/>
                </a:solidFill>
                <a:latin typeface="Assistant"/>
                <a:ea typeface="Assistant"/>
              </a:rPr>
              <a:t>Choose from various payment options including online payment and COD.</a:t>
            </a:r>
            <a:endParaRPr b="0" lang="en-IN" sz="1100" spc="-1" strike="noStrike">
              <a:solidFill>
                <a:srgbClr val="000000"/>
              </a:solidFill>
              <a:latin typeface="Arial"/>
            </a:endParaRPr>
          </a:p>
          <a:p>
            <a:pPr>
              <a:lnSpc>
                <a:spcPct val="100000"/>
              </a:lnSpc>
              <a:buNone/>
              <a:tabLst>
                <a:tab algn="l" pos="0"/>
              </a:tabLst>
            </a:pPr>
            <a:endParaRPr b="0" lang="en-IN" sz="1100" spc="-1" strike="noStrike">
              <a:solidFill>
                <a:srgbClr val="000000"/>
              </a:solidFill>
              <a:latin typeface="Arial"/>
            </a:endParaRPr>
          </a:p>
          <a:p>
            <a:pPr>
              <a:lnSpc>
                <a:spcPct val="100000"/>
              </a:lnSpc>
              <a:buNone/>
              <a:tabLst>
                <a:tab algn="l" pos="0"/>
              </a:tabLst>
            </a:pPr>
            <a:r>
              <a:rPr b="1" lang="en-US" sz="1100" spc="-1" strike="noStrike">
                <a:solidFill>
                  <a:srgbClr val="ffffff"/>
                </a:solidFill>
                <a:latin typeface="Assistant"/>
                <a:ea typeface="Assistant"/>
              </a:rPr>
              <a:t>5. Authentication: </a:t>
            </a:r>
            <a:r>
              <a:rPr b="0" lang="en-US" sz="1100" spc="-1" strike="noStrike">
                <a:solidFill>
                  <a:srgbClr val="ffffff"/>
                </a:solidFill>
                <a:latin typeface="Assistant"/>
                <a:ea typeface="Assistant"/>
              </a:rPr>
              <a:t>User log in gets authenticated against the previously saved encrypted data.</a:t>
            </a:r>
            <a:endParaRPr b="0" lang="en-IN" sz="1100" spc="-1" strike="noStrike">
              <a:solidFill>
                <a:srgbClr val="000000"/>
              </a:solidFill>
              <a:latin typeface="Arial"/>
            </a:endParaRPr>
          </a:p>
          <a:p>
            <a:pPr>
              <a:lnSpc>
                <a:spcPct val="100000"/>
              </a:lnSpc>
              <a:buNone/>
              <a:tabLst>
                <a:tab algn="l" pos="0"/>
              </a:tabLst>
            </a:pPr>
            <a:endParaRPr b="0" lang="en-IN" sz="1100" spc="-1" strike="noStrike">
              <a:solidFill>
                <a:srgbClr val="000000"/>
              </a:solidFill>
              <a:latin typeface="Arial"/>
            </a:endParaRPr>
          </a:p>
          <a:p>
            <a:pPr>
              <a:lnSpc>
                <a:spcPct val="100000"/>
              </a:lnSpc>
              <a:buNone/>
              <a:tabLst>
                <a:tab algn="l" pos="0"/>
              </a:tabLst>
            </a:pPr>
            <a:r>
              <a:rPr b="1" lang="en-US" sz="1100" spc="-1" strike="noStrike">
                <a:solidFill>
                  <a:srgbClr val="ffffff"/>
                </a:solidFill>
                <a:latin typeface="Assistant"/>
                <a:ea typeface="Assistant"/>
              </a:rPr>
              <a:t>6. Encryption:</a:t>
            </a:r>
            <a:r>
              <a:rPr b="0" lang="en-US" sz="1100" spc="-1" strike="noStrike">
                <a:solidFill>
                  <a:srgbClr val="ffffff"/>
                </a:solidFill>
                <a:latin typeface="Assistant"/>
                <a:ea typeface="Assistant"/>
              </a:rPr>
              <a:t> Customer details are encrypted using substitution encryption.</a:t>
            </a:r>
            <a:endParaRPr b="0" lang="en-IN" sz="1100" spc="-1" strike="noStrike">
              <a:solidFill>
                <a:srgbClr val="000000"/>
              </a:solidFill>
              <a:latin typeface="Arial"/>
            </a:endParaRPr>
          </a:p>
          <a:p>
            <a:pPr>
              <a:lnSpc>
                <a:spcPct val="100000"/>
              </a:lnSpc>
              <a:buNone/>
              <a:tabLst>
                <a:tab algn="l" pos="0"/>
              </a:tabLst>
            </a:pPr>
            <a:endParaRPr b="0" lang="en-IN" sz="1100" spc="-1" strike="noStrike">
              <a:solidFill>
                <a:srgbClr val="000000"/>
              </a:solidFill>
              <a:latin typeface="Arial"/>
            </a:endParaRPr>
          </a:p>
          <a:p>
            <a:pPr>
              <a:lnSpc>
                <a:spcPct val="100000"/>
              </a:lnSpc>
              <a:buNone/>
              <a:tabLst>
                <a:tab algn="l" pos="0"/>
              </a:tabLst>
            </a:pPr>
            <a:r>
              <a:rPr b="1" lang="en-US" sz="1100" spc="-1" strike="noStrike">
                <a:solidFill>
                  <a:srgbClr val="ffffff"/>
                </a:solidFill>
                <a:latin typeface="Assistant"/>
                <a:ea typeface="Assistant"/>
              </a:rPr>
              <a:t>7. Order History: </a:t>
            </a:r>
            <a:r>
              <a:rPr b="0" lang="en-US" sz="1100" spc="-1" strike="noStrike">
                <a:solidFill>
                  <a:srgbClr val="ffffff"/>
                </a:solidFill>
                <a:latin typeface="Assistant"/>
                <a:ea typeface="Assistant"/>
              </a:rPr>
              <a:t>View past orders for easy reordering and order tracking.</a:t>
            </a:r>
            <a:endParaRPr b="0" lang="en-IN" sz="1100" spc="-1" strike="noStrike">
              <a:solidFill>
                <a:srgbClr val="000000"/>
              </a:solidFill>
              <a:latin typeface="Arial"/>
            </a:endParaRPr>
          </a:p>
        </p:txBody>
      </p:sp>
      <p:sp>
        <p:nvSpPr>
          <p:cNvPr id="1763" name="Google Shape;2446;p42"/>
          <p:cNvSpPr/>
          <p:nvPr/>
        </p:nvSpPr>
        <p:spPr>
          <a:xfrm>
            <a:off x="3163320" y="1800360"/>
            <a:ext cx="371520" cy="371520"/>
          </a:xfrm>
          <a:prstGeom prst="star4">
            <a:avLst>
              <a:gd name="adj" fmla="val 12500"/>
            </a:avLst>
          </a:prstGeom>
          <a:solidFill>
            <a:schemeClr val="dk1"/>
          </a:solidFill>
          <a:ln w="19050">
            <a:solidFill>
              <a:srgbClr val="191919"/>
            </a:solidFill>
            <a:round/>
          </a:ln>
        </p:spPr>
        <p:style>
          <a:lnRef idx="0"/>
          <a:fillRef idx="0"/>
          <a:effectRef idx="0"/>
          <a:fontRef idx="minor"/>
        </p:style>
      </p:sp>
      <p:sp>
        <p:nvSpPr>
          <p:cNvPr id="1764" name="Google Shape;2447;p42"/>
          <p:cNvSpPr/>
          <p:nvPr/>
        </p:nvSpPr>
        <p:spPr>
          <a:xfrm>
            <a:off x="3391560" y="2136600"/>
            <a:ext cx="219240" cy="219240"/>
          </a:xfrm>
          <a:prstGeom prst="star4">
            <a:avLst>
              <a:gd name="adj" fmla="val 12500"/>
            </a:avLst>
          </a:prstGeom>
          <a:solidFill>
            <a:schemeClr val="dk1"/>
          </a:solidFill>
          <a:ln w="19050">
            <a:solidFill>
              <a:srgbClr val="19191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5" name="PlaceHolder 1"/>
          <p:cNvSpPr>
            <a:spLocks noGrp="1"/>
          </p:cNvSpPr>
          <p:nvPr>
            <p:ph type="title"/>
          </p:nvPr>
        </p:nvSpPr>
        <p:spPr>
          <a:xfrm>
            <a:off x="4572000" y="1818360"/>
            <a:ext cx="3267720" cy="506880"/>
          </a:xfrm>
          <a:prstGeom prst="rect">
            <a:avLst/>
          </a:prstGeom>
          <a:noFill/>
          <a:ln w="0">
            <a:noFill/>
          </a:ln>
        </p:spPr>
        <p:txBody>
          <a:bodyPr tIns="91440" bIns="91440" anchor="ctr">
            <a:noAutofit/>
          </a:bodyPr>
          <a:p>
            <a:pPr>
              <a:lnSpc>
                <a:spcPct val="100000"/>
              </a:lnSpc>
              <a:buNone/>
              <a:tabLst>
                <a:tab algn="l" pos="0"/>
              </a:tabLst>
            </a:pPr>
            <a:r>
              <a:rPr b="0" lang="en" sz="3200" spc="-1" strike="noStrike">
                <a:solidFill>
                  <a:srgbClr val="e84987"/>
                </a:solidFill>
                <a:latin typeface="Alfa Slab One"/>
                <a:ea typeface="Alfa Slab One"/>
              </a:rPr>
              <a:t>Now</a:t>
            </a:r>
            <a:endParaRPr b="0" lang="en-IN" sz="3200" spc="-1" strike="noStrike">
              <a:solidFill>
                <a:srgbClr val="000000"/>
              </a:solidFill>
              <a:latin typeface="Arial"/>
            </a:endParaRPr>
          </a:p>
        </p:txBody>
      </p:sp>
      <p:sp>
        <p:nvSpPr>
          <p:cNvPr id="1766" name="PlaceHolder 2"/>
          <p:cNvSpPr>
            <a:spLocks noGrp="1"/>
          </p:cNvSpPr>
          <p:nvPr>
            <p:ph type="subTitle"/>
          </p:nvPr>
        </p:nvSpPr>
        <p:spPr>
          <a:xfrm>
            <a:off x="4356000" y="2325600"/>
            <a:ext cx="3483720" cy="1770840"/>
          </a:xfrm>
          <a:prstGeom prst="rect">
            <a:avLst/>
          </a:prstGeom>
          <a:noFill/>
          <a:ln w="0">
            <a:noFill/>
          </a:ln>
        </p:spPr>
        <p:txBody>
          <a:bodyPr tIns="91440" bIns="91440" anchor="ctr">
            <a:noAutofit/>
          </a:bodyPr>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ffffff"/>
                </a:solidFill>
                <a:latin typeface="Assistant"/>
                <a:ea typeface="Assistant"/>
              </a:rPr>
              <a:t>A very simple GUI interface to use.</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ffffff"/>
                </a:solidFill>
                <a:latin typeface="Assistant"/>
                <a:ea typeface="Assistant"/>
              </a:rPr>
              <a:t>The encryptionn used is pretty straight-forward but effictive.</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 sz="1400" spc="-1" strike="noStrike">
                <a:solidFill>
                  <a:srgbClr val="ffffff"/>
                </a:solidFill>
                <a:latin typeface="Assistant"/>
                <a:ea typeface="Assistant"/>
              </a:rPr>
              <a:t>As of now our app uses a local data base to store details.</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endParaRPr b="0" lang="en-IN" sz="1400" spc="-1" strike="noStrike">
              <a:latin typeface="Arial"/>
            </a:endParaRPr>
          </a:p>
        </p:txBody>
      </p:sp>
      <p:sp>
        <p:nvSpPr>
          <p:cNvPr id="1767" name="Google Shape;2501;p44"/>
          <p:cNvSpPr/>
          <p:nvPr/>
        </p:nvSpPr>
        <p:spPr>
          <a:xfrm>
            <a:off x="1304280" y="1518120"/>
            <a:ext cx="2578320" cy="2578320"/>
          </a:xfrm>
          <a:prstGeom prst="ellipse">
            <a:avLst/>
          </a:prstGeom>
          <a:blipFill rotWithShape="0">
            <a:blip r:embed="rId1"/>
            <a:srcRect/>
            <a:stretch/>
          </a:blipFill>
          <a:ln w="19050">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8" name="PlaceHolder 1"/>
          <p:cNvSpPr>
            <a:spLocks noGrp="1"/>
          </p:cNvSpPr>
          <p:nvPr>
            <p:ph type="title"/>
          </p:nvPr>
        </p:nvSpPr>
        <p:spPr>
          <a:xfrm>
            <a:off x="-201600" y="1767960"/>
            <a:ext cx="3267720" cy="506880"/>
          </a:xfrm>
          <a:prstGeom prst="rect">
            <a:avLst/>
          </a:prstGeom>
          <a:noFill/>
          <a:ln w="0">
            <a:noFill/>
          </a:ln>
        </p:spPr>
        <p:txBody>
          <a:bodyPr tIns="91440" bIns="91440" anchor="ctr">
            <a:noAutofit/>
          </a:bodyPr>
          <a:p>
            <a:pPr algn="r">
              <a:lnSpc>
                <a:spcPct val="100000"/>
              </a:lnSpc>
              <a:buNone/>
              <a:tabLst>
                <a:tab algn="l" pos="0"/>
              </a:tabLst>
            </a:pPr>
            <a:r>
              <a:rPr b="0" lang="en" sz="3200" spc="-1" strike="noStrike">
                <a:solidFill>
                  <a:srgbClr val="84bde7"/>
                </a:solidFill>
                <a:latin typeface="Alfa Slab One"/>
                <a:ea typeface="Alfa Slab One"/>
              </a:rPr>
              <a:t>Future</a:t>
            </a:r>
            <a:endParaRPr b="0" lang="en-IN" sz="3200" spc="-1" strike="noStrike">
              <a:solidFill>
                <a:srgbClr val="000000"/>
              </a:solidFill>
              <a:latin typeface="Arial"/>
            </a:endParaRPr>
          </a:p>
        </p:txBody>
      </p:sp>
      <p:sp>
        <p:nvSpPr>
          <p:cNvPr id="1769" name="PlaceHolder 2"/>
          <p:cNvSpPr>
            <a:spLocks noGrp="1"/>
          </p:cNvSpPr>
          <p:nvPr>
            <p:ph type="subTitle"/>
          </p:nvPr>
        </p:nvSpPr>
        <p:spPr>
          <a:xfrm>
            <a:off x="1432080" y="2275200"/>
            <a:ext cx="3655800" cy="1724040"/>
          </a:xfrm>
          <a:prstGeom prst="rect">
            <a:avLst/>
          </a:prstGeom>
          <a:noFill/>
          <a:ln w="0">
            <a:noFill/>
          </a:ln>
        </p:spPr>
        <p:txBody>
          <a:bodyPr tIns="91440" bIns="91440" anchor="ctr">
            <a:noAutofit/>
          </a:bodyPr>
          <a:p>
            <a:pPr>
              <a:lnSpc>
                <a:spcPct val="100000"/>
              </a:lnSpc>
              <a:buNone/>
              <a:tabLst>
                <a:tab algn="l" pos="0"/>
              </a:tabLst>
            </a:pPr>
            <a:r>
              <a:rPr b="0" lang="en-US" sz="1400" spc="-1" strike="noStrike">
                <a:solidFill>
                  <a:srgbClr val="ffffff"/>
                </a:solidFill>
                <a:latin typeface="Assistant"/>
                <a:ea typeface="Assistant"/>
              </a:rPr>
              <a:t>A Better UI design, with more options to order, track and cancel options.</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US" sz="1400" spc="-1" strike="noStrike">
                <a:solidFill>
                  <a:srgbClr val="ffffff"/>
                </a:solidFill>
                <a:latin typeface="Assistant"/>
                <a:ea typeface="Assistant"/>
              </a:rPr>
              <a:t>Use of a Data Base management system like SQLite.</a:t>
            </a:r>
            <a:endParaRPr b="0" lang="en-IN" sz="1400" spc="-1" strike="noStrike">
              <a:latin typeface="Arial"/>
            </a:endParaRPr>
          </a:p>
          <a:p>
            <a:pPr>
              <a:lnSpc>
                <a:spcPct val="100000"/>
              </a:lnSpc>
              <a:buNone/>
              <a:tabLst>
                <a:tab algn="l" pos="0"/>
              </a:tabLst>
            </a:pPr>
            <a:endParaRPr b="0" lang="en-IN" sz="1400" spc="-1" strike="noStrike">
              <a:latin typeface="Arial"/>
            </a:endParaRPr>
          </a:p>
          <a:p>
            <a:pPr>
              <a:lnSpc>
                <a:spcPct val="100000"/>
              </a:lnSpc>
              <a:buNone/>
              <a:tabLst>
                <a:tab algn="l" pos="0"/>
              </a:tabLst>
            </a:pPr>
            <a:r>
              <a:rPr b="0" lang="en-US" sz="1400" spc="-1" strike="noStrike">
                <a:solidFill>
                  <a:srgbClr val="ffffff"/>
                </a:solidFill>
                <a:latin typeface="Assistant"/>
                <a:ea typeface="Assistant"/>
              </a:rPr>
              <a:t>A better encryption  and authentication system.</a:t>
            </a:r>
            <a:endParaRPr b="0" lang="en-IN" sz="1400" spc="-1" strike="noStrike">
              <a:latin typeface="Arial"/>
            </a:endParaRPr>
          </a:p>
        </p:txBody>
      </p:sp>
      <p:sp>
        <p:nvSpPr>
          <p:cNvPr id="1770" name="Google Shape;2501;p44"/>
          <p:cNvSpPr/>
          <p:nvPr/>
        </p:nvSpPr>
        <p:spPr>
          <a:xfrm>
            <a:off x="5355720" y="1283040"/>
            <a:ext cx="2578320" cy="2578320"/>
          </a:xfrm>
          <a:prstGeom prst="ellipse">
            <a:avLst/>
          </a:prstGeom>
          <a:blipFill rotWithShape="0">
            <a:blip r:embed="rId1"/>
            <a:srcRect/>
            <a:stretch/>
          </a:blipFill>
          <a:ln w="19050">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e84987"/>
      </a:dk2>
      <a:lt2>
        <a:srgbClr val="84bde7"/>
      </a:lt2>
      <a:accent1>
        <a:srgbClr val="f09002"/>
      </a:accent1>
      <a:accent2>
        <a:srgbClr val="d63436"/>
      </a:accent2>
      <a:accent3>
        <a:srgbClr val="9ccc8d"/>
      </a:accent3>
      <a:accent4>
        <a:srgbClr val="f7da66"/>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e84987"/>
      </a:dk2>
      <a:lt2>
        <a:srgbClr val="84bde7"/>
      </a:lt2>
      <a:accent1>
        <a:srgbClr val="f09002"/>
      </a:accent1>
      <a:accent2>
        <a:srgbClr val="d63436"/>
      </a:accent2>
      <a:accent3>
        <a:srgbClr val="9ccc8d"/>
      </a:accent3>
      <a:accent4>
        <a:srgbClr val="f7da66"/>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e84987"/>
      </a:dk2>
      <a:lt2>
        <a:srgbClr val="84bde7"/>
      </a:lt2>
      <a:accent1>
        <a:srgbClr val="f09002"/>
      </a:accent1>
      <a:accent2>
        <a:srgbClr val="d63436"/>
      </a:accent2>
      <a:accent3>
        <a:srgbClr val="9ccc8d"/>
      </a:accent3>
      <a:accent4>
        <a:srgbClr val="f7da66"/>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e84987"/>
      </a:dk2>
      <a:lt2>
        <a:srgbClr val="84bde7"/>
      </a:lt2>
      <a:accent1>
        <a:srgbClr val="f09002"/>
      </a:accent1>
      <a:accent2>
        <a:srgbClr val="d63436"/>
      </a:accent2>
      <a:accent3>
        <a:srgbClr val="9ccc8d"/>
      </a:accent3>
      <a:accent4>
        <a:srgbClr val="f7da66"/>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e84987"/>
      </a:dk2>
      <a:lt2>
        <a:srgbClr val="84bde7"/>
      </a:lt2>
      <a:accent1>
        <a:srgbClr val="f09002"/>
      </a:accent1>
      <a:accent2>
        <a:srgbClr val="d63436"/>
      </a:accent2>
      <a:accent3>
        <a:srgbClr val="9ccc8d"/>
      </a:accent3>
      <a:accent4>
        <a:srgbClr val="f7da66"/>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e84987"/>
      </a:dk2>
      <a:lt2>
        <a:srgbClr val="84bde7"/>
      </a:lt2>
      <a:accent1>
        <a:srgbClr val="f09002"/>
      </a:accent1>
      <a:accent2>
        <a:srgbClr val="d63436"/>
      </a:accent2>
      <a:accent3>
        <a:srgbClr val="9ccc8d"/>
      </a:accent3>
      <a:accent4>
        <a:srgbClr val="f7da66"/>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e84987"/>
      </a:dk2>
      <a:lt2>
        <a:srgbClr val="84bde7"/>
      </a:lt2>
      <a:accent1>
        <a:srgbClr val="f09002"/>
      </a:accent1>
      <a:accent2>
        <a:srgbClr val="d63436"/>
      </a:accent2>
      <a:accent3>
        <a:srgbClr val="9ccc8d"/>
      </a:accent3>
      <a:accent4>
        <a:srgbClr val="f7da66"/>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e84987"/>
      </a:dk2>
      <a:lt2>
        <a:srgbClr val="84bde7"/>
      </a:lt2>
      <a:accent1>
        <a:srgbClr val="f09002"/>
      </a:accent1>
      <a:accent2>
        <a:srgbClr val="d63436"/>
      </a:accent2>
      <a:accent3>
        <a:srgbClr val="9ccc8d"/>
      </a:accent3>
      <a:accent4>
        <a:srgbClr val="f7da66"/>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e84987"/>
      </a:dk2>
      <a:lt2>
        <a:srgbClr val="84bde7"/>
      </a:lt2>
      <a:accent1>
        <a:srgbClr val="f09002"/>
      </a:accent1>
      <a:accent2>
        <a:srgbClr val="d63436"/>
      </a:accent2>
      <a:accent3>
        <a:srgbClr val="9ccc8d"/>
      </a:accent3>
      <a:accent4>
        <a:srgbClr val="f7da66"/>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e84987"/>
      </a:dk2>
      <a:lt2>
        <a:srgbClr val="84bde7"/>
      </a:lt2>
      <a:accent1>
        <a:srgbClr val="f09002"/>
      </a:accent1>
      <a:accent2>
        <a:srgbClr val="d63436"/>
      </a:accent2>
      <a:accent3>
        <a:srgbClr val="9ccc8d"/>
      </a:accent3>
      <a:accent4>
        <a:srgbClr val="f7da66"/>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e84987"/>
      </a:dk2>
      <a:lt2>
        <a:srgbClr val="84bde7"/>
      </a:lt2>
      <a:accent1>
        <a:srgbClr val="f09002"/>
      </a:accent1>
      <a:accent2>
        <a:srgbClr val="d63436"/>
      </a:accent2>
      <a:accent3>
        <a:srgbClr val="9ccc8d"/>
      </a:accent3>
      <a:accent4>
        <a:srgbClr val="f7da66"/>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e84987"/>
      </a:dk2>
      <a:lt2>
        <a:srgbClr val="84bde7"/>
      </a:lt2>
      <a:accent1>
        <a:srgbClr val="f09002"/>
      </a:accent1>
      <a:accent2>
        <a:srgbClr val="d63436"/>
      </a:accent2>
      <a:accent3>
        <a:srgbClr val="9ccc8d"/>
      </a:accent3>
      <a:accent4>
        <a:srgbClr val="f7da66"/>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e84987"/>
      </a:dk2>
      <a:lt2>
        <a:srgbClr val="84bde7"/>
      </a:lt2>
      <a:accent1>
        <a:srgbClr val="f09002"/>
      </a:accent1>
      <a:accent2>
        <a:srgbClr val="d63436"/>
      </a:accent2>
      <a:accent3>
        <a:srgbClr val="9ccc8d"/>
      </a:accent3>
      <a:accent4>
        <a:srgbClr val="f7da66"/>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e84987"/>
      </a:dk2>
      <a:lt2>
        <a:srgbClr val="84bde7"/>
      </a:lt2>
      <a:accent1>
        <a:srgbClr val="f09002"/>
      </a:accent1>
      <a:accent2>
        <a:srgbClr val="d63436"/>
      </a:accent2>
      <a:accent3>
        <a:srgbClr val="9ccc8d"/>
      </a:accent3>
      <a:accent4>
        <a:srgbClr val="f7da66"/>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296</TotalTime>
  <Application>LibreOffice/7.3.7.2$Linux_X86_64 LibreOffice_project/30$Build-2</Application>
  <AppVersion>15.0000</AppVersion>
  <Words>1035</Words>
  <Paragraphs>137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2024-03-27T13:19:59Z</dcterms:modified>
  <cp:revision>31</cp:revision>
  <dc:subject/>
  <dc:title>ONLINE RESTAURANT BUSINESS PROPOSAL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1</vt:i4>
  </property>
  <property fmtid="{D5CDD505-2E9C-101B-9397-08002B2CF9AE}" pid="3" name="Notes">
    <vt:i4>14</vt:i4>
  </property>
  <property fmtid="{D5CDD505-2E9C-101B-9397-08002B2CF9AE}" pid="4" name="PresentationFormat">
    <vt:lpwstr>On-screen Show (16:9)</vt:lpwstr>
  </property>
  <property fmtid="{D5CDD505-2E9C-101B-9397-08002B2CF9AE}" pid="5" name="Slides">
    <vt:i4>26</vt:i4>
  </property>
</Properties>
</file>