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Research questions we ditched: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R1:</a:t>
            </a:r>
            <a:r>
              <a:rPr lang="en"/>
              <a:t> What makes a performance feel "live"?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R2:</a:t>
            </a:r>
            <a:r>
              <a:rPr lang="en"/>
              <a:t> What does being a robot enable? in terms of storytelling, interaction modalities.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R3:</a:t>
            </a:r>
            <a:r>
              <a:rPr lang="en"/>
              <a:t> Human robot teams on a stage. Robot alone isnt too funny, do like 2-3 minutes. Human and robot is like 6-8 minutes.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Designing the System (Timeline)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Week 3 - Discussed possible research questions and wrote Problem Statement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Week 4 - Same as week 3, rewrote Problem Statement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Week 5 - Wrote potential jokes and scripts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Week 6 - Wrote Requirements Document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Week 7 - Branched off into individual research questions, rewrote Requirements Document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Week 8 - Wrote Tech Review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Week 9 - Worked on details for individual research questions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Week 10 - Design Document and Progress Report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Designing a Robotic Character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does conveying a unique character </a:t>
            </a:r>
            <a:r>
              <a:rPr lang="en"/>
              <a:t>affect</a:t>
            </a:r>
            <a:r>
              <a:rPr lang="en"/>
              <a:t> the audience’s reception of a comedic performance?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Too many possibilities!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does a robotic character affect the audience’s reception of a comedic performance?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 vs Robot scripts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Joke content</a:t>
            </a:r>
          </a:p>
          <a:p>
            <a:pPr indent="-298450" lvl="2" marL="1371600" rtl="0">
              <a:spcBef>
                <a:spcPts val="0"/>
              </a:spcBef>
              <a:buSzPts val="1100"/>
              <a:buChar char="■"/>
            </a:pPr>
            <a:r>
              <a:rPr lang="en"/>
              <a:t>Reactions</a:t>
            </a:r>
          </a:p>
        </p:txBody>
      </p:sp>
      <p:sp>
        <p:nvSpPr>
          <p:cNvPr id="285" name="Shape 285"/>
          <p:cNvSpPr/>
          <p:nvPr/>
        </p:nvSpPr>
        <p:spPr>
          <a:xfrm>
            <a:off x="4315350" y="2612650"/>
            <a:ext cx="513300" cy="52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Designing a Robotic Character (Problems)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There’s a LOT of stuff to take into account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Speed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Tone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TTS word stressing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it fall over?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How to be funny?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