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>
        <p:scale>
          <a:sx n="61" d="100"/>
          <a:sy n="61" d="100"/>
        </p:scale>
        <p:origin x="3112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18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6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49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5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29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9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1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9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5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7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ADB4-CDD2-4519-928A-26B012C7EA72}" type="datetimeFigureOut">
              <a:rPr lang="en-IN" smtClean="0"/>
              <a:t>21/03/24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88F837-7204-42A0-8730-C91B20329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4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9637-414C-C2C9-D86C-A155C0AD7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1923" y="731520"/>
            <a:ext cx="5896534" cy="2697480"/>
          </a:xfrm>
        </p:spPr>
        <p:txBody>
          <a:bodyPr/>
          <a:lstStyle/>
          <a:p>
            <a:pPr algn="l"/>
            <a:r>
              <a:rPr lang="en-GB" sz="5600" dirty="0">
                <a:solidFill>
                  <a:schemeClr val="tx2"/>
                </a:solidFill>
                <a:latin typeface="Agency FB" panose="020B0503020202020204" pitchFamily="34" charset="0"/>
                <a:cs typeface="72 Light" panose="020B0303030000000003" pitchFamily="34" charset="0"/>
              </a:rPr>
              <a:t>How to make food tracking attractive?</a:t>
            </a:r>
            <a:endParaRPr lang="en-IN" sz="5600" dirty="0">
              <a:solidFill>
                <a:schemeClr val="tx2"/>
              </a:solidFill>
              <a:latin typeface="Agency FB" panose="020B0503020202020204" pitchFamily="34" charset="0"/>
              <a:cs typeface="72 Light" panose="020B03030300000000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3B554-CA68-4847-17B1-B8DB1AB6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1923" y="4082575"/>
            <a:ext cx="6114248" cy="1044595"/>
          </a:xfrm>
        </p:spPr>
        <p:txBody>
          <a:bodyPr>
            <a:noAutofit/>
          </a:bodyPr>
          <a:lstStyle/>
          <a:p>
            <a:pPr algn="l"/>
            <a:r>
              <a:rPr lang="en-GB" sz="2200" b="1" dirty="0">
                <a:solidFill>
                  <a:srgbClr val="92D050"/>
                </a:solidFill>
              </a:rPr>
              <a:t>START Hack Challenge 2024  </a:t>
            </a:r>
          </a:p>
          <a:p>
            <a:pPr algn="ctr"/>
            <a:r>
              <a:rPr lang="en-GB" sz="2200" b="1" dirty="0">
                <a:solidFill>
                  <a:srgbClr val="92D050"/>
                </a:solidFill>
              </a:rPr>
              <a:t>      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- Augsburg Developers</a:t>
            </a:r>
            <a:endParaRPr lang="en-IN" sz="2200" b="1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2807B-8F43-98AF-7B34-7F263BB90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2" b="22958"/>
          <a:stretch/>
        </p:blipFill>
        <p:spPr>
          <a:xfrm>
            <a:off x="75241" y="6082875"/>
            <a:ext cx="2291441" cy="77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D61A7-42BD-3DC6-9045-ADC9215D9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23" y="5989234"/>
            <a:ext cx="2291440" cy="962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F01DD-27F6-7B78-ECF1-36A0003E6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04" y="5948138"/>
            <a:ext cx="1478233" cy="10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AD39-50A8-1FE8-2997-134E803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Innovation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2A5D-13A6-661A-6B08-1AB994A7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830"/>
            <a:ext cx="8596668" cy="464457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Precision at Your Fingertips:</a:t>
            </a:r>
            <a:r>
              <a:rPr lang="en-GB" dirty="0"/>
              <a:t> Advanced Image Recognition for Comprehensive Nutrient Analysis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Revolutionizing Diet Management:</a:t>
            </a:r>
            <a:r>
              <a:rPr lang="en-GB" dirty="0"/>
              <a:t> Providing Real-Time Nutritional Data for Every Meal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Smart, Seamless, and User-Friendly: </a:t>
            </a:r>
            <a:r>
              <a:rPr lang="en-GB" dirty="0"/>
              <a:t>An Intuitive Design for All Meal-Trackers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AI-Driven and Future-Ready:</a:t>
            </a:r>
            <a:r>
              <a:rPr lang="en-GB" dirty="0"/>
              <a:t> Continual Learning and Improved Predictions with Every Use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Empowering Health Choices:</a:t>
            </a:r>
            <a:r>
              <a:rPr lang="en-GB" dirty="0"/>
              <a:t> Customizable Dietary Insights for Informed Decisions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77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FFAB-0B92-98E1-36FE-4A50132D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1253-72DB-58F7-D1B0-74530529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514"/>
            <a:ext cx="8695266" cy="4317999"/>
          </a:xfrm>
        </p:spPr>
        <p:txBody>
          <a:bodyPr>
            <a:noAutofit/>
          </a:bodyPr>
          <a:lstStyle/>
          <a:p>
            <a:r>
              <a:rPr lang="en-IN" b="1" dirty="0"/>
              <a:t>Next-Gen User Interface 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Ensuring smooth user-friendly experiences.</a:t>
            </a:r>
          </a:p>
          <a:p>
            <a:endParaRPr lang="en-IN" dirty="0"/>
          </a:p>
          <a:p>
            <a:r>
              <a:rPr lang="en-IN" b="1" dirty="0"/>
              <a:t>Revolutionary Image Capture </a:t>
            </a:r>
            <a:r>
              <a:rPr lang="en-IN" dirty="0"/>
              <a:t>: Harnessing smartphone cameras for precision food analysis.</a:t>
            </a:r>
          </a:p>
          <a:p>
            <a:endParaRPr lang="en-IN" dirty="0"/>
          </a:p>
          <a:p>
            <a:r>
              <a:rPr lang="en-IN" b="1" dirty="0"/>
              <a:t>Nutrition Uncovered </a:t>
            </a:r>
            <a:r>
              <a:rPr lang="en-IN" dirty="0"/>
              <a:t>: Offering complete, in-depth nutritional data from every meal.</a:t>
            </a:r>
          </a:p>
          <a:p>
            <a:endParaRPr lang="en-IN" dirty="0"/>
          </a:p>
          <a:p>
            <a:r>
              <a:rPr lang="en-IN" b="1" dirty="0"/>
              <a:t>Seamless Data Visualization </a:t>
            </a:r>
            <a:r>
              <a:rPr lang="en-IN" dirty="0"/>
              <a:t>: Intuitive, easily-digestible presentation of nutritional facts.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Tailored to You </a:t>
            </a:r>
            <a:r>
              <a:rPr lang="en-IN" dirty="0"/>
              <a:t>: Personalized user experiences adapting to individual dietary needs.</a:t>
            </a:r>
          </a:p>
        </p:txBody>
      </p:sp>
    </p:spTree>
    <p:extLst>
      <p:ext uri="{BB962C8B-B14F-4D97-AF65-F5344CB8AC3E}">
        <p14:creationId xmlns:p14="http://schemas.microsoft.com/office/powerpoint/2010/main" val="261624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AA6F-5872-176F-6671-B91FE30D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Aspects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3E54-EE9D-ED5D-27CD-A956A282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249"/>
            <a:ext cx="8596668" cy="426511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Image Recognition Concept: </a:t>
            </a:r>
            <a:r>
              <a:rPr lang="en-IN" dirty="0"/>
              <a:t>Overview of the technology used in identifying patterns and details within food images.</a:t>
            </a:r>
          </a:p>
          <a:p>
            <a:endParaRPr lang="en-IN" dirty="0"/>
          </a:p>
          <a:p>
            <a:r>
              <a:rPr lang="en-IN" b="1" dirty="0"/>
              <a:t>Role of Machine Learning: </a:t>
            </a:r>
            <a:r>
              <a:rPr lang="en-IN" dirty="0"/>
              <a:t>Discussion on how machine learning algorithms analyse food images and estimate nutritional values.</a:t>
            </a:r>
          </a:p>
          <a:p>
            <a:endParaRPr lang="en-IN" dirty="0"/>
          </a:p>
          <a:p>
            <a:r>
              <a:rPr lang="en-IN" b="1" dirty="0"/>
              <a:t>The Algorithm : </a:t>
            </a:r>
            <a:r>
              <a:rPr lang="en-IN" dirty="0"/>
              <a:t>A closer look at how the algorithm categorizes food items, calculates nutritional components, and how accurate it is.</a:t>
            </a:r>
          </a:p>
          <a:p>
            <a:endParaRPr lang="en-IN" dirty="0"/>
          </a:p>
          <a:p>
            <a:r>
              <a:rPr lang="en-IN" b="1" dirty="0"/>
              <a:t>Application Integration &amp; User Interface</a:t>
            </a:r>
            <a:r>
              <a:rPr lang="en-IN" dirty="0"/>
              <a:t>: How the algorithm can be incorporated into mobile applications and considerations for user-friendly design.</a:t>
            </a:r>
          </a:p>
          <a:p>
            <a:endParaRPr lang="en-IN" dirty="0"/>
          </a:p>
          <a:p>
            <a:r>
              <a:rPr lang="en-IN" b="1" dirty="0"/>
              <a:t>Security, Privacy, and Data Handling: </a:t>
            </a:r>
            <a:r>
              <a:rPr lang="en-IN" dirty="0"/>
              <a:t>Explanation of measures taken to maintain user privacy and data security within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4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B399-8AEB-B390-DEF9-CAEB2C6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impact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299382-419A-1049-2A5D-8AAC3164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u="none" strike="noStrike" dirty="0">
                <a:effectLst/>
                <a:latin typeface="Inter"/>
              </a:rPr>
              <a:t>Encourages Healthier Eating: </a:t>
            </a:r>
            <a:r>
              <a:rPr lang="en-GB" b="0" i="0" u="none" strike="noStrike" dirty="0">
                <a:effectLst/>
                <a:latin typeface="Inter"/>
              </a:rPr>
              <a:t>By providing immediate nutritional information, the app could promote healthier food choices and habits.</a:t>
            </a:r>
          </a:p>
          <a:p>
            <a:endParaRPr lang="en-GB" b="0" i="0" u="none" strike="noStrike" dirty="0">
              <a:effectLst/>
              <a:latin typeface="Inter"/>
            </a:endParaRPr>
          </a:p>
          <a:p>
            <a:r>
              <a:rPr lang="en-GB" b="1" i="0" u="none" strike="noStrike" dirty="0">
                <a:effectLst/>
                <a:latin typeface="Inter"/>
              </a:rPr>
              <a:t>Simplifies Calorie Counting</a:t>
            </a:r>
            <a:r>
              <a:rPr lang="en-GB" b="0" i="0" u="none" strike="noStrike" dirty="0">
                <a:effectLst/>
                <a:latin typeface="Inter"/>
              </a:rPr>
              <a:t>: The app could make it easier for users to monitor their calorie intake, which is crucial for effective weight management.</a:t>
            </a:r>
          </a:p>
          <a:p>
            <a:endParaRPr lang="en-GB" b="0" i="0" u="none" strike="noStrike" dirty="0">
              <a:effectLst/>
              <a:latin typeface="Inter"/>
            </a:endParaRPr>
          </a:p>
          <a:p>
            <a:r>
              <a:rPr lang="en-GB" b="1" i="0" u="none" strike="noStrike" dirty="0">
                <a:effectLst/>
                <a:latin typeface="Inter"/>
              </a:rPr>
              <a:t>Promotes Nutritional Awareness</a:t>
            </a:r>
            <a:r>
              <a:rPr lang="en-GB" b="0" i="0" u="none" strike="noStrike" dirty="0">
                <a:effectLst/>
                <a:latin typeface="Inter"/>
              </a:rPr>
              <a:t>: By identifying key nutritional components (fat, protein, carbohydrates), the app can increase user's understanding of the nutritional value of their meals.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1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A262-A153-E586-1284-38248DEC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 </a:t>
            </a:r>
            <a:r>
              <a:rPr lang="de-DE" dirty="0" err="1"/>
              <a:t>used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4BB7-AFDC-08F1-5CE6-06051141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1)Frontend : HTML, CSS, </a:t>
            </a:r>
            <a:r>
              <a:rPr lang="de-DE" dirty="0" err="1"/>
              <a:t>Javascript</a:t>
            </a:r>
            <a:r>
              <a:rPr lang="de-DE" dirty="0"/>
              <a:t>, </a:t>
            </a:r>
            <a:r>
              <a:rPr lang="de-DE" dirty="0" err="1"/>
              <a:t>React</a:t>
            </a:r>
            <a:endParaRPr lang="de-DE" dirty="0"/>
          </a:p>
          <a:p>
            <a:endParaRPr lang="de-DE" dirty="0"/>
          </a:p>
          <a:p>
            <a:r>
              <a:rPr lang="de-DE" dirty="0"/>
              <a:t>2)</a:t>
            </a:r>
            <a:r>
              <a:rPr lang="de-DE" dirty="0" err="1"/>
              <a:t>Algorithms</a:t>
            </a:r>
            <a:r>
              <a:rPr lang="de-DE" dirty="0"/>
              <a:t> : </a:t>
            </a:r>
            <a:r>
              <a:rPr lang="de-DE" dirty="0" err="1"/>
              <a:t>Trees</a:t>
            </a:r>
            <a:r>
              <a:rPr lang="de-DE" dirty="0"/>
              <a:t>,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endParaRPr lang="de-DE" dirty="0"/>
          </a:p>
          <a:p>
            <a:r>
              <a:rPr lang="de-DE" dirty="0"/>
              <a:t>3)UX Design Tools : </a:t>
            </a:r>
            <a:r>
              <a:rPr lang="de-DE" dirty="0" err="1"/>
              <a:t>Figma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35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C45C95-3EBF-5168-F4E9-BCEF05CE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1" b="22958"/>
          <a:stretch/>
        </p:blipFill>
        <p:spPr>
          <a:xfrm>
            <a:off x="545016" y="6129584"/>
            <a:ext cx="2153361" cy="728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4AB62-18EA-CC57-F8A9-508786950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63" y="5971493"/>
            <a:ext cx="1478233" cy="1044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A45E65-F779-1B50-38AE-A795B9BED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00" y="6012589"/>
            <a:ext cx="2291440" cy="962405"/>
          </a:xfrm>
          <a:prstGeom prst="rect">
            <a:avLst/>
          </a:prstGeom>
        </p:spPr>
      </p:pic>
      <p:pic>
        <p:nvPicPr>
          <p:cNvPr id="1028" name="Picture 4" descr="Thank You Images - Free Download on Freepik">
            <a:extLst>
              <a:ext uri="{FF2B5EF4-FFF2-40B4-BE49-F238E27FC236}">
                <a16:creationId xmlns:a16="http://schemas.microsoft.com/office/drawing/2014/main" id="{EFA01866-43EC-ACCB-5F46-87C780ED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56" y="643105"/>
            <a:ext cx="6753876" cy="47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47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348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Inter</vt:lpstr>
      <vt:lpstr>Agency FB</vt:lpstr>
      <vt:lpstr>Arial</vt:lpstr>
      <vt:lpstr>Trebuchet MS</vt:lpstr>
      <vt:lpstr>Wingdings 3</vt:lpstr>
      <vt:lpstr>Facet</vt:lpstr>
      <vt:lpstr>How to make food tracking attractive?</vt:lpstr>
      <vt:lpstr>Innovation</vt:lpstr>
      <vt:lpstr>Product Design</vt:lpstr>
      <vt:lpstr>Technical Aspects</vt:lpstr>
      <vt:lpstr>Potential impact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food tracking attractive?</dc:title>
  <dc:creator>Anish Biswas</dc:creator>
  <cp:lastModifiedBy>I-En Hung</cp:lastModifiedBy>
  <cp:revision>2</cp:revision>
  <dcterms:created xsi:type="dcterms:W3CDTF">2024-03-21T19:37:59Z</dcterms:created>
  <dcterms:modified xsi:type="dcterms:W3CDTF">2024-03-22T02:13:55Z</dcterms:modified>
</cp:coreProperties>
</file>