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530" r:id="rId2"/>
    <p:sldId id="533" r:id="rId3"/>
    <p:sldId id="534" r:id="rId4"/>
    <p:sldId id="536" r:id="rId5"/>
    <p:sldId id="537" r:id="rId6"/>
    <p:sldId id="546" r:id="rId7"/>
    <p:sldId id="545" r:id="rId8"/>
    <p:sldId id="538" r:id="rId9"/>
    <p:sldId id="547" r:id="rId10"/>
    <p:sldId id="54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-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8FE8CC-F163-462C-89B1-B601F8D640F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455EA-E72C-4477-9883-C95B378076E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3D07E7C-0410-4AE8-BD52-7E10E2FA816F}" type="datetime1">
              <a:rPr lang="en-US"/>
              <a:pPr lvl="0"/>
              <a:t>12/18/2024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E98DF3D-CC26-42D2-913A-326FB9FDF1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98E85EF-D5B1-48AC-A9C7-57C73620624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94D4D-80F3-423E-A4DC-1F640D85C5D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B780A-974F-4DC2-AC4D-392B72CC0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AA4C5DF8-5799-4124-96ED-F0164F536D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74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56AA239-AD38-4294-B7D5-9F7F137FB67F}"/>
              </a:ext>
            </a:extLst>
          </p:cNvPr>
          <p:cNvSpPr/>
          <p:nvPr/>
        </p:nvSpPr>
        <p:spPr>
          <a:xfrm rot="10799991">
            <a:off x="853437" y="5650992"/>
            <a:ext cx="6821469" cy="120700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758726"/>
              <a:gd name="f7" fmla="val 842020"/>
              <a:gd name="f8" fmla="val 2449167"/>
              <a:gd name="f9" fmla="val 841961"/>
              <a:gd name="f10" fmla="val 1373800"/>
              <a:gd name="f11" fmla="val 847496"/>
              <a:gd name="f12" fmla="val 537447"/>
              <a:gd name="f13" fmla="val 464031"/>
              <a:gd name="f14" fmla="val 12024"/>
              <a:gd name="f15" fmla="val 11254"/>
              <a:gd name="f16" fmla="val 4526601"/>
              <a:gd name="f17" fmla="val 141635"/>
              <a:gd name="f18" fmla="val 3913845"/>
              <a:gd name="f19" fmla="val 510819"/>
              <a:gd name="f20" fmla="val 3285564"/>
              <a:gd name="f21" fmla="val 837657"/>
              <a:gd name="f22" fmla="+- 0 0 -90"/>
              <a:gd name="f23" fmla="*/ f3 1 4758726"/>
              <a:gd name="f24" fmla="*/ f4 1 842020"/>
              <a:gd name="f25" fmla="val f5"/>
              <a:gd name="f26" fmla="val f6"/>
              <a:gd name="f27" fmla="val f7"/>
              <a:gd name="f28" fmla="*/ f22 f0 1"/>
              <a:gd name="f29" fmla="+- f27 0 f25"/>
              <a:gd name="f30" fmla="+- f26 0 f25"/>
              <a:gd name="f31" fmla="*/ f28 1 f2"/>
              <a:gd name="f32" fmla="*/ f30 1 4758726"/>
              <a:gd name="f33" fmla="*/ f29 1 842020"/>
              <a:gd name="f34" fmla="*/ 2449167 f30 1"/>
              <a:gd name="f35" fmla="*/ 841961 f29 1"/>
              <a:gd name="f36" fmla="*/ 12024 f30 1"/>
              <a:gd name="f37" fmla="*/ 11254 f29 1"/>
              <a:gd name="f38" fmla="*/ 0 f30 1"/>
              <a:gd name="f39" fmla="*/ 0 f29 1"/>
              <a:gd name="f40" fmla="*/ 4758726 f30 1"/>
              <a:gd name="f41" fmla="*/ 4526601 f30 1"/>
              <a:gd name="f42" fmla="*/ 141635 f29 1"/>
              <a:gd name="f43" fmla="+- f31 0 f1"/>
              <a:gd name="f44" fmla="*/ f34 1 4758726"/>
              <a:gd name="f45" fmla="*/ f35 1 842020"/>
              <a:gd name="f46" fmla="*/ f36 1 4758726"/>
              <a:gd name="f47" fmla="*/ f37 1 842020"/>
              <a:gd name="f48" fmla="*/ f38 1 4758726"/>
              <a:gd name="f49" fmla="*/ f39 1 842020"/>
              <a:gd name="f50" fmla="*/ f40 1 4758726"/>
              <a:gd name="f51" fmla="*/ f41 1 4758726"/>
              <a:gd name="f52" fmla="*/ f42 1 842020"/>
              <a:gd name="f53" fmla="*/ f25 1 f32"/>
              <a:gd name="f54" fmla="*/ f26 1 f32"/>
              <a:gd name="f55" fmla="*/ f25 1 f33"/>
              <a:gd name="f56" fmla="*/ f27 1 f33"/>
              <a:gd name="f57" fmla="*/ f44 1 f32"/>
              <a:gd name="f58" fmla="*/ f45 1 f33"/>
              <a:gd name="f59" fmla="*/ f46 1 f32"/>
              <a:gd name="f60" fmla="*/ f47 1 f33"/>
              <a:gd name="f61" fmla="*/ f48 1 f32"/>
              <a:gd name="f62" fmla="*/ f49 1 f33"/>
              <a:gd name="f63" fmla="*/ f50 1 f32"/>
              <a:gd name="f64" fmla="*/ f51 1 f32"/>
              <a:gd name="f65" fmla="*/ f52 1 f33"/>
              <a:gd name="f66" fmla="*/ f53 f23 1"/>
              <a:gd name="f67" fmla="*/ f54 f23 1"/>
              <a:gd name="f68" fmla="*/ f56 f24 1"/>
              <a:gd name="f69" fmla="*/ f55 f24 1"/>
              <a:gd name="f70" fmla="*/ f57 f23 1"/>
              <a:gd name="f71" fmla="*/ f58 f24 1"/>
              <a:gd name="f72" fmla="*/ f59 f23 1"/>
              <a:gd name="f73" fmla="*/ f60 f24 1"/>
              <a:gd name="f74" fmla="*/ f61 f23 1"/>
              <a:gd name="f75" fmla="*/ f62 f24 1"/>
              <a:gd name="f76" fmla="*/ f63 f23 1"/>
              <a:gd name="f77" fmla="*/ f64 f23 1"/>
              <a:gd name="f78" fmla="*/ f6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70" y="f71"/>
              </a:cxn>
              <a:cxn ang="f43">
                <a:pos x="f72" y="f73"/>
              </a:cxn>
              <a:cxn ang="f43">
                <a:pos x="f74" y="f75"/>
              </a:cxn>
              <a:cxn ang="f43">
                <a:pos x="f76" y="f75"/>
              </a:cxn>
              <a:cxn ang="f43">
                <a:pos x="f77" y="f78"/>
              </a:cxn>
              <a:cxn ang="f43">
                <a:pos x="f70" y="f71"/>
              </a:cxn>
            </a:cxnLst>
            <a:rect l="f66" t="f69" r="f67" b="f68"/>
            <a:pathLst>
              <a:path w="4758726" h="842020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lnTo>
                  <a:pt x="f5" y="f5"/>
                </a:lnTo>
                <a:lnTo>
                  <a:pt x="f6" y="f5"/>
                </a:lnTo>
                <a:lnTo>
                  <a:pt x="f16" y="f17"/>
                </a:lnTo>
                <a:cubicBezTo>
                  <a:pt x="f18" y="f19"/>
                  <a:pt x="f20" y="f21"/>
                  <a:pt x="f8" y="f9"/>
                </a:cubicBezTo>
                <a:close/>
              </a:path>
            </a:pathLst>
          </a:custGeom>
          <a:gradFill>
            <a:gsLst>
              <a:gs pos="0">
                <a:srgbClr val="64DFED">
                  <a:alpha val="0"/>
                </a:srgbClr>
              </a:gs>
              <a:gs pos="100000">
                <a:srgbClr val="ABC3F0">
                  <a:alpha val="71647"/>
                </a:srgbClr>
              </a:gs>
            </a:gsLst>
            <a:lin ang="13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36014BDC-3B6E-46B7-8C7D-E1DE3420D74C}"/>
              </a:ext>
            </a:extLst>
          </p:cNvPr>
          <p:cNvSpPr/>
          <p:nvPr/>
        </p:nvSpPr>
        <p:spPr>
          <a:xfrm rot="710188" flipV="1">
            <a:off x="-145582" y="4175625"/>
            <a:ext cx="6040005" cy="324087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747252"/>
              <a:gd name="f7" fmla="val 3620355"/>
              <a:gd name="f8" fmla="val 480125"/>
              <a:gd name="f9" fmla="val 1313462"/>
              <a:gd name="f10" fmla="val 6355443"/>
              <a:gd name="f11" fmla="val 1443581"/>
              <a:gd name="f12" fmla="val 5476828"/>
              <a:gd name="f13" fmla="val 1758684"/>
              <a:gd name="f14" fmla="val 4659690"/>
              <a:gd name="f15" fmla="val 2192443"/>
              <a:gd name="f16" fmla="val 4058536"/>
              <a:gd name="f17" fmla="val 2678500"/>
              <a:gd name="f18" fmla="val 2102261"/>
              <a:gd name="f19" fmla="val 4268418"/>
              <a:gd name="f20" fmla="val 625747"/>
              <a:gd name="f21" fmla="val 3626023"/>
              <a:gd name="f22" fmla="val 33178"/>
              <a:gd name="f23" fmla="val 2369641"/>
              <a:gd name="f24" fmla="val 2290898"/>
              <a:gd name="f25" fmla="+- 0 0 -90"/>
              <a:gd name="f26" fmla="*/ f3 1 6747252"/>
              <a:gd name="f27" fmla="*/ f4 1 3620355"/>
              <a:gd name="f28" fmla="val f5"/>
              <a:gd name="f29" fmla="val f6"/>
              <a:gd name="f30" fmla="val f7"/>
              <a:gd name="f31" fmla="*/ f25 f0 1"/>
              <a:gd name="f32" fmla="+- f30 0 f28"/>
              <a:gd name="f33" fmla="+- f29 0 f28"/>
              <a:gd name="f34" fmla="*/ f31 1 f2"/>
              <a:gd name="f35" fmla="*/ f33 1 6747252"/>
              <a:gd name="f36" fmla="*/ f32 1 3620355"/>
              <a:gd name="f37" fmla="*/ 480125 f33 1"/>
              <a:gd name="f38" fmla="*/ 0 f32 1"/>
              <a:gd name="f39" fmla="*/ 6747252 f33 1"/>
              <a:gd name="f40" fmla="*/ 1313462 f32 1"/>
              <a:gd name="f41" fmla="*/ 6355443 f33 1"/>
              <a:gd name="f42" fmla="*/ 1443581 f32 1"/>
              <a:gd name="f43" fmla="*/ 4058536 f33 1"/>
              <a:gd name="f44" fmla="*/ 2678500 f32 1"/>
              <a:gd name="f45" fmla="*/ 33178 f33 1"/>
              <a:gd name="f46" fmla="*/ 2369641 f32 1"/>
              <a:gd name="f47" fmla="*/ 0 f33 1"/>
              <a:gd name="f48" fmla="*/ 2290898 f32 1"/>
              <a:gd name="f49" fmla="+- f34 0 f1"/>
              <a:gd name="f50" fmla="*/ f37 1 6747252"/>
              <a:gd name="f51" fmla="*/ f38 1 3620355"/>
              <a:gd name="f52" fmla="*/ f39 1 6747252"/>
              <a:gd name="f53" fmla="*/ f40 1 3620355"/>
              <a:gd name="f54" fmla="*/ f41 1 6747252"/>
              <a:gd name="f55" fmla="*/ f42 1 3620355"/>
              <a:gd name="f56" fmla="*/ f43 1 6747252"/>
              <a:gd name="f57" fmla="*/ f44 1 3620355"/>
              <a:gd name="f58" fmla="*/ f45 1 6747252"/>
              <a:gd name="f59" fmla="*/ f46 1 3620355"/>
              <a:gd name="f60" fmla="*/ f47 1 6747252"/>
              <a:gd name="f61" fmla="*/ f48 1 3620355"/>
              <a:gd name="f62" fmla="*/ f28 1 f35"/>
              <a:gd name="f63" fmla="*/ f29 1 f35"/>
              <a:gd name="f64" fmla="*/ f28 1 f36"/>
              <a:gd name="f65" fmla="*/ f30 1 f36"/>
              <a:gd name="f66" fmla="*/ f50 1 f35"/>
              <a:gd name="f67" fmla="*/ f51 1 f36"/>
              <a:gd name="f68" fmla="*/ f52 1 f35"/>
              <a:gd name="f69" fmla="*/ f53 1 f36"/>
              <a:gd name="f70" fmla="*/ f54 1 f35"/>
              <a:gd name="f71" fmla="*/ f55 1 f36"/>
              <a:gd name="f72" fmla="*/ f56 1 f35"/>
              <a:gd name="f73" fmla="*/ f57 1 f36"/>
              <a:gd name="f74" fmla="*/ f58 1 f35"/>
              <a:gd name="f75" fmla="*/ f59 1 f36"/>
              <a:gd name="f76" fmla="*/ f60 1 f35"/>
              <a:gd name="f77" fmla="*/ f61 1 f36"/>
              <a:gd name="f78" fmla="*/ f62 f26 1"/>
              <a:gd name="f79" fmla="*/ f63 f26 1"/>
              <a:gd name="f80" fmla="*/ f65 f27 1"/>
              <a:gd name="f81" fmla="*/ f64 f27 1"/>
              <a:gd name="f82" fmla="*/ f66 f26 1"/>
              <a:gd name="f83" fmla="*/ f67 f27 1"/>
              <a:gd name="f84" fmla="*/ f68 f26 1"/>
              <a:gd name="f85" fmla="*/ f69 f27 1"/>
              <a:gd name="f86" fmla="*/ f70 f26 1"/>
              <a:gd name="f87" fmla="*/ f71 f27 1"/>
              <a:gd name="f88" fmla="*/ f72 f26 1"/>
              <a:gd name="f89" fmla="*/ f73 f27 1"/>
              <a:gd name="f90" fmla="*/ f74 f26 1"/>
              <a:gd name="f91" fmla="*/ f75 f27 1"/>
              <a:gd name="f92" fmla="*/ f76 f26 1"/>
              <a:gd name="f93" fmla="*/ f77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9">
                <a:pos x="f82" y="f83"/>
              </a:cxn>
              <a:cxn ang="f49">
                <a:pos x="f84" y="f85"/>
              </a:cxn>
              <a:cxn ang="f49">
                <a:pos x="f86" y="f87"/>
              </a:cxn>
              <a:cxn ang="f49">
                <a:pos x="f88" y="f89"/>
              </a:cxn>
              <a:cxn ang="f49">
                <a:pos x="f90" y="f91"/>
              </a:cxn>
              <a:cxn ang="f49">
                <a:pos x="f92" y="f93"/>
              </a:cxn>
              <a:cxn ang="f49">
                <a:pos x="f82" y="f83"/>
              </a:cxn>
            </a:cxnLst>
            <a:rect l="f78" t="f81" r="f79" b="f80"/>
            <a:pathLst>
              <a:path w="6747252" h="3620355">
                <a:moveTo>
                  <a:pt x="f8" y="f5"/>
                </a:moveTo>
                <a:lnTo>
                  <a:pt x="f6" y="f9"/>
                </a:lnTo>
                <a:lnTo>
                  <a:pt x="f10" y="f11"/>
                </a:lnTo>
                <a:cubicBezTo>
                  <a:pt x="f12" y="f13"/>
                  <a:pt x="f14" y="f15"/>
                  <a:pt x="f16" y="f17"/>
                </a:cubicBezTo>
                <a:cubicBezTo>
                  <a:pt x="f18" y="f19"/>
                  <a:pt x="f20" y="f21"/>
                  <a:pt x="f22" y="f23"/>
                </a:cubicBezTo>
                <a:lnTo>
                  <a:pt x="f5" y="f24"/>
                </a:lnTo>
                <a:lnTo>
                  <a:pt x="f8" y="f5"/>
                </a:lnTo>
                <a:close/>
              </a:path>
            </a:pathLst>
          </a:custGeom>
          <a:gradFill>
            <a:gsLst>
              <a:gs pos="0">
                <a:srgbClr val="F6A6F4">
                  <a:alpha val="53787"/>
                </a:srgbClr>
              </a:gs>
              <a:gs pos="100000">
                <a:srgbClr val="3B21B4"/>
              </a:gs>
            </a:gsLst>
            <a:lin ang="81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Segoe UI Light"/>
            </a:endParaRP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470D5B60-5F35-46A3-9E90-52D0CFC4F13F}"/>
              </a:ext>
            </a:extLst>
          </p:cNvPr>
          <p:cNvCxnSpPr/>
          <p:nvPr/>
        </p:nvCxnSpPr>
        <p:spPr>
          <a:xfrm rot="5400013">
            <a:off x="6096003" y="3104927"/>
            <a:ext cx="0" cy="1655174"/>
          </a:xfrm>
          <a:prstGeom prst="straightConnector1">
            <a:avLst/>
          </a:prstGeom>
          <a:noFill/>
          <a:ln w="6345" cap="flat">
            <a:solidFill>
              <a:srgbClr val="F6A6F4"/>
            </a:solidFill>
            <a:prstDash val="solid"/>
            <a:miter/>
          </a:ln>
        </p:spPr>
      </p:cxnSp>
      <p:sp>
        <p:nvSpPr>
          <p:cNvPr id="5" name="Freeform 1">
            <a:extLst>
              <a:ext uri="{FF2B5EF4-FFF2-40B4-BE49-F238E27FC236}">
                <a16:creationId xmlns:a16="http://schemas.microsoft.com/office/drawing/2014/main" id="{F09C07EA-1F01-4071-925F-6107B303EA7B}"/>
              </a:ext>
            </a:extLst>
          </p:cNvPr>
          <p:cNvSpPr/>
          <p:nvPr/>
        </p:nvSpPr>
        <p:spPr>
          <a:xfrm>
            <a:off x="-24332" y="0"/>
            <a:ext cx="12218980" cy="686067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218982"/>
              <a:gd name="f7" fmla="val 6860673"/>
              <a:gd name="f8" fmla="val 4456"/>
              <a:gd name="f9" fmla="val 3150735"/>
              <a:gd name="f10" fmla="val 3150734"/>
              <a:gd name="f11" fmla="val 1"/>
              <a:gd name="f12" fmla="val 3275209"/>
              <a:gd name="f13" fmla="val 1983013"/>
              <a:gd name="f14" fmla="val 12062259"/>
              <a:gd name="f15" fmla="val 2024385"/>
              <a:gd name="f16" fmla="val 11728036"/>
              <a:gd name="f17" fmla="val 2099441"/>
              <a:gd name="f18" fmla="val 11364094"/>
              <a:gd name="f19" fmla="val 2141640"/>
              <a:gd name="f20" fmla="val 10972986"/>
              <a:gd name="f21" fmla="val 2139627"/>
              <a:gd name="f22" fmla="val 8748018"/>
              <a:gd name="f23" fmla="val 2128176"/>
              <a:gd name="f24" fmla="val 7788484"/>
              <a:gd name="f25" fmla="val 155587"/>
              <a:gd name="f26" fmla="val 5417726"/>
              <a:gd name="f27" fmla="val 115939"/>
              <a:gd name="f28" fmla="val 5278815"/>
              <a:gd name="f29" fmla="val 113616"/>
              <a:gd name="f30" fmla="val 5143479"/>
              <a:gd name="f31" fmla="val 115764"/>
              <a:gd name="f32" fmla="val 5011629"/>
              <a:gd name="f33" fmla="val 121918"/>
              <a:gd name="f34" fmla="val 4783396"/>
              <a:gd name="f35" fmla="val 139697"/>
              <a:gd name="f36" fmla="val 4570293"/>
              <a:gd name="f37" fmla="val 145085"/>
              <a:gd name="f38" fmla="val 2859647"/>
              <a:gd name="f39" fmla="val 231798"/>
              <a:gd name="f40" fmla="val 1397605"/>
              <a:gd name="f41" fmla="val 1260791"/>
              <a:gd name="f42" fmla="val 692864"/>
              <a:gd name="f43" fmla="val 2723368"/>
              <a:gd name="f44" fmla="val 653810"/>
              <a:gd name="f45" fmla="val 2809752"/>
              <a:gd name="f46" fmla="val 633474"/>
              <a:gd name="f47" fmla="val 2851993"/>
              <a:gd name="f48" fmla="val 600933"/>
              <a:gd name="f49" fmla="val 2920155"/>
              <a:gd name="f50" fmla="val 575052"/>
              <a:gd name="f51" fmla="val 2977311"/>
              <a:gd name="f52" fmla="val 551923"/>
              <a:gd name="f53" fmla="val 3041708"/>
              <a:gd name="f54" fmla="val 532245"/>
              <a:gd name="f55" fmla="val 3101107"/>
              <a:gd name="f56" fmla="val 519820"/>
              <a:gd name="f57" fmla="val 3132620"/>
              <a:gd name="f58" fmla="val 340732"/>
              <a:gd name="f59" fmla="val 3621732"/>
              <a:gd name="f60" fmla="val 242995"/>
              <a:gd name="f61" fmla="val 4150057"/>
              <a:gd name="f62" fmla="val 4701210"/>
              <a:gd name="f63" fmla="val 5409836"/>
              <a:gd name="f64" fmla="val 404560"/>
              <a:gd name="f65" fmla="val 6080725"/>
              <a:gd name="f66" fmla="val 6679052"/>
              <a:gd name="f67" fmla="val 784515"/>
              <a:gd name="f68" fmla="val 6858000"/>
              <a:gd name="f69" fmla="val 341340"/>
              <a:gd name="f70" fmla="val 2794000"/>
              <a:gd name="f71" fmla="val 2022550"/>
              <a:gd name="f72" fmla="val 1646989"/>
              <a:gd name="f73" fmla="+- 0 0 -90"/>
              <a:gd name="f74" fmla="*/ f3 1 12218982"/>
              <a:gd name="f75" fmla="*/ f4 1 6860673"/>
              <a:gd name="f76" fmla="val f5"/>
              <a:gd name="f77" fmla="val f6"/>
              <a:gd name="f78" fmla="val f7"/>
              <a:gd name="f79" fmla="*/ f73 f0 1"/>
              <a:gd name="f80" fmla="+- f78 0 f76"/>
              <a:gd name="f81" fmla="+- f77 0 f76"/>
              <a:gd name="f82" fmla="*/ f79 1 f2"/>
              <a:gd name="f83" fmla="*/ f81 1 12218982"/>
              <a:gd name="f84" fmla="*/ f80 1 6860673"/>
              <a:gd name="f85" fmla="*/ 4456 f81 1"/>
              <a:gd name="f86" fmla="*/ 0 f80 1"/>
              <a:gd name="f87" fmla="*/ 3150735 f81 1"/>
              <a:gd name="f88" fmla="*/ 3150734 f81 1"/>
              <a:gd name="f89" fmla="*/ 1 f80 1"/>
              <a:gd name="f90" fmla="*/ 3275209 f81 1"/>
              <a:gd name="f91" fmla="*/ 12218982 f81 1"/>
              <a:gd name="f92" fmla="*/ 1983013 f80 1"/>
              <a:gd name="f93" fmla="*/ 12062259 f81 1"/>
              <a:gd name="f94" fmla="*/ 2024385 f80 1"/>
              <a:gd name="f95" fmla="*/ 10972986 f81 1"/>
              <a:gd name="f96" fmla="*/ 2139627 f80 1"/>
              <a:gd name="f97" fmla="*/ 5417726 f81 1"/>
              <a:gd name="f98" fmla="*/ 115939 f80 1"/>
              <a:gd name="f99" fmla="*/ 5011629 f81 1"/>
              <a:gd name="f100" fmla="*/ 121918 f80 1"/>
              <a:gd name="f101" fmla="*/ 4783396 f81 1"/>
              <a:gd name="f102" fmla="*/ 139697 f80 1"/>
              <a:gd name="f103" fmla="*/ 4570293 f81 1"/>
              <a:gd name="f104" fmla="*/ 145085 f80 1"/>
              <a:gd name="f105" fmla="*/ 692864 f81 1"/>
              <a:gd name="f106" fmla="*/ 2723368 f80 1"/>
              <a:gd name="f107" fmla="*/ 653810 f81 1"/>
              <a:gd name="f108" fmla="*/ 2809752 f80 1"/>
              <a:gd name="f109" fmla="*/ 633474 f81 1"/>
              <a:gd name="f110" fmla="*/ 2851993 f80 1"/>
              <a:gd name="f111" fmla="*/ 551923 f81 1"/>
              <a:gd name="f112" fmla="*/ 3041708 f80 1"/>
              <a:gd name="f113" fmla="*/ 532245 f81 1"/>
              <a:gd name="f114" fmla="*/ 3101107 f80 1"/>
              <a:gd name="f115" fmla="*/ 519820 f81 1"/>
              <a:gd name="f116" fmla="*/ 3132620 f80 1"/>
              <a:gd name="f117" fmla="*/ 242995 f81 1"/>
              <a:gd name="f118" fmla="*/ 4701210 f80 1"/>
              <a:gd name="f119" fmla="*/ 6679052 f80 1"/>
              <a:gd name="f120" fmla="*/ 784515 f81 1"/>
              <a:gd name="f121" fmla="*/ 6858000 f80 1"/>
              <a:gd name="f122" fmla="*/ 341340 f81 1"/>
              <a:gd name="f123" fmla="*/ 6860673 f80 1"/>
              <a:gd name="f124" fmla="*/ 2794000 f80 1"/>
              <a:gd name="f125" fmla="*/ 0 f81 1"/>
              <a:gd name="f126" fmla="*/ 2022550 f80 1"/>
              <a:gd name="f127" fmla="*/ 1646989 f80 1"/>
              <a:gd name="f128" fmla="+- f82 0 f1"/>
              <a:gd name="f129" fmla="*/ f85 1 12218982"/>
              <a:gd name="f130" fmla="*/ f86 1 6860673"/>
              <a:gd name="f131" fmla="*/ f87 1 12218982"/>
              <a:gd name="f132" fmla="*/ f88 1 12218982"/>
              <a:gd name="f133" fmla="*/ f89 1 6860673"/>
              <a:gd name="f134" fmla="*/ f90 1 12218982"/>
              <a:gd name="f135" fmla="*/ f91 1 12218982"/>
              <a:gd name="f136" fmla="*/ f92 1 6860673"/>
              <a:gd name="f137" fmla="*/ f93 1 12218982"/>
              <a:gd name="f138" fmla="*/ f94 1 6860673"/>
              <a:gd name="f139" fmla="*/ f95 1 12218982"/>
              <a:gd name="f140" fmla="*/ f96 1 6860673"/>
              <a:gd name="f141" fmla="*/ f97 1 12218982"/>
              <a:gd name="f142" fmla="*/ f98 1 6860673"/>
              <a:gd name="f143" fmla="*/ f99 1 12218982"/>
              <a:gd name="f144" fmla="*/ f100 1 6860673"/>
              <a:gd name="f145" fmla="*/ f101 1 12218982"/>
              <a:gd name="f146" fmla="*/ f102 1 6860673"/>
              <a:gd name="f147" fmla="*/ f103 1 12218982"/>
              <a:gd name="f148" fmla="*/ f104 1 6860673"/>
              <a:gd name="f149" fmla="*/ f105 1 12218982"/>
              <a:gd name="f150" fmla="*/ f106 1 6860673"/>
              <a:gd name="f151" fmla="*/ f107 1 12218982"/>
              <a:gd name="f152" fmla="*/ f108 1 6860673"/>
              <a:gd name="f153" fmla="*/ f109 1 12218982"/>
              <a:gd name="f154" fmla="*/ f110 1 6860673"/>
              <a:gd name="f155" fmla="*/ f111 1 12218982"/>
              <a:gd name="f156" fmla="*/ f112 1 6860673"/>
              <a:gd name="f157" fmla="*/ f113 1 12218982"/>
              <a:gd name="f158" fmla="*/ f114 1 6860673"/>
              <a:gd name="f159" fmla="*/ f115 1 12218982"/>
              <a:gd name="f160" fmla="*/ f116 1 6860673"/>
              <a:gd name="f161" fmla="*/ f117 1 12218982"/>
              <a:gd name="f162" fmla="*/ f118 1 6860673"/>
              <a:gd name="f163" fmla="*/ f119 1 6860673"/>
              <a:gd name="f164" fmla="*/ f120 1 12218982"/>
              <a:gd name="f165" fmla="*/ f121 1 6860673"/>
              <a:gd name="f166" fmla="*/ f122 1 12218982"/>
              <a:gd name="f167" fmla="*/ f123 1 6860673"/>
              <a:gd name="f168" fmla="*/ f124 1 6860673"/>
              <a:gd name="f169" fmla="*/ f125 1 12218982"/>
              <a:gd name="f170" fmla="*/ f126 1 6860673"/>
              <a:gd name="f171" fmla="*/ f127 1 6860673"/>
              <a:gd name="f172" fmla="*/ f76 1 f83"/>
              <a:gd name="f173" fmla="*/ f77 1 f83"/>
              <a:gd name="f174" fmla="*/ f76 1 f84"/>
              <a:gd name="f175" fmla="*/ f78 1 f84"/>
              <a:gd name="f176" fmla="*/ f129 1 f83"/>
              <a:gd name="f177" fmla="*/ f130 1 f84"/>
              <a:gd name="f178" fmla="*/ f131 1 f83"/>
              <a:gd name="f179" fmla="*/ f132 1 f83"/>
              <a:gd name="f180" fmla="*/ f133 1 f84"/>
              <a:gd name="f181" fmla="*/ f134 1 f83"/>
              <a:gd name="f182" fmla="*/ f135 1 f83"/>
              <a:gd name="f183" fmla="*/ f136 1 f84"/>
              <a:gd name="f184" fmla="*/ f137 1 f83"/>
              <a:gd name="f185" fmla="*/ f138 1 f84"/>
              <a:gd name="f186" fmla="*/ f139 1 f83"/>
              <a:gd name="f187" fmla="*/ f140 1 f84"/>
              <a:gd name="f188" fmla="*/ f141 1 f83"/>
              <a:gd name="f189" fmla="*/ f142 1 f84"/>
              <a:gd name="f190" fmla="*/ f143 1 f83"/>
              <a:gd name="f191" fmla="*/ f144 1 f84"/>
              <a:gd name="f192" fmla="*/ f145 1 f83"/>
              <a:gd name="f193" fmla="*/ f146 1 f84"/>
              <a:gd name="f194" fmla="*/ f147 1 f83"/>
              <a:gd name="f195" fmla="*/ f148 1 f84"/>
              <a:gd name="f196" fmla="*/ f149 1 f83"/>
              <a:gd name="f197" fmla="*/ f150 1 f84"/>
              <a:gd name="f198" fmla="*/ f151 1 f83"/>
              <a:gd name="f199" fmla="*/ f152 1 f84"/>
              <a:gd name="f200" fmla="*/ f153 1 f83"/>
              <a:gd name="f201" fmla="*/ f154 1 f84"/>
              <a:gd name="f202" fmla="*/ f155 1 f83"/>
              <a:gd name="f203" fmla="*/ f156 1 f84"/>
              <a:gd name="f204" fmla="*/ f157 1 f83"/>
              <a:gd name="f205" fmla="*/ f158 1 f84"/>
              <a:gd name="f206" fmla="*/ f159 1 f83"/>
              <a:gd name="f207" fmla="*/ f160 1 f84"/>
              <a:gd name="f208" fmla="*/ f161 1 f83"/>
              <a:gd name="f209" fmla="*/ f162 1 f84"/>
              <a:gd name="f210" fmla="*/ f163 1 f84"/>
              <a:gd name="f211" fmla="*/ f164 1 f83"/>
              <a:gd name="f212" fmla="*/ f165 1 f84"/>
              <a:gd name="f213" fmla="*/ f166 1 f83"/>
              <a:gd name="f214" fmla="*/ f167 1 f84"/>
              <a:gd name="f215" fmla="*/ f168 1 f84"/>
              <a:gd name="f216" fmla="*/ f169 1 f83"/>
              <a:gd name="f217" fmla="*/ f170 1 f84"/>
              <a:gd name="f218" fmla="*/ f171 1 f84"/>
              <a:gd name="f219" fmla="*/ f172 f74 1"/>
              <a:gd name="f220" fmla="*/ f173 f74 1"/>
              <a:gd name="f221" fmla="*/ f175 f75 1"/>
              <a:gd name="f222" fmla="*/ f174 f75 1"/>
              <a:gd name="f223" fmla="*/ f176 f74 1"/>
              <a:gd name="f224" fmla="*/ f177 f75 1"/>
              <a:gd name="f225" fmla="*/ f178 f74 1"/>
              <a:gd name="f226" fmla="*/ f179 f74 1"/>
              <a:gd name="f227" fmla="*/ f180 f75 1"/>
              <a:gd name="f228" fmla="*/ f181 f74 1"/>
              <a:gd name="f229" fmla="*/ f182 f74 1"/>
              <a:gd name="f230" fmla="*/ f183 f75 1"/>
              <a:gd name="f231" fmla="*/ f184 f74 1"/>
              <a:gd name="f232" fmla="*/ f185 f75 1"/>
              <a:gd name="f233" fmla="*/ f186 f74 1"/>
              <a:gd name="f234" fmla="*/ f187 f75 1"/>
              <a:gd name="f235" fmla="*/ f188 f74 1"/>
              <a:gd name="f236" fmla="*/ f189 f75 1"/>
              <a:gd name="f237" fmla="*/ f190 f74 1"/>
              <a:gd name="f238" fmla="*/ f191 f75 1"/>
              <a:gd name="f239" fmla="*/ f192 f74 1"/>
              <a:gd name="f240" fmla="*/ f193 f75 1"/>
              <a:gd name="f241" fmla="*/ f194 f74 1"/>
              <a:gd name="f242" fmla="*/ f195 f75 1"/>
              <a:gd name="f243" fmla="*/ f196 f74 1"/>
              <a:gd name="f244" fmla="*/ f197 f75 1"/>
              <a:gd name="f245" fmla="*/ f198 f74 1"/>
              <a:gd name="f246" fmla="*/ f199 f75 1"/>
              <a:gd name="f247" fmla="*/ f200 f74 1"/>
              <a:gd name="f248" fmla="*/ f201 f75 1"/>
              <a:gd name="f249" fmla="*/ f202 f74 1"/>
              <a:gd name="f250" fmla="*/ f203 f75 1"/>
              <a:gd name="f251" fmla="*/ f204 f74 1"/>
              <a:gd name="f252" fmla="*/ f205 f75 1"/>
              <a:gd name="f253" fmla="*/ f206 f74 1"/>
              <a:gd name="f254" fmla="*/ f207 f75 1"/>
              <a:gd name="f255" fmla="*/ f208 f74 1"/>
              <a:gd name="f256" fmla="*/ f209 f75 1"/>
              <a:gd name="f257" fmla="*/ f210 f75 1"/>
              <a:gd name="f258" fmla="*/ f211 f74 1"/>
              <a:gd name="f259" fmla="*/ f212 f75 1"/>
              <a:gd name="f260" fmla="*/ f213 f74 1"/>
              <a:gd name="f261" fmla="*/ f214 f75 1"/>
              <a:gd name="f262" fmla="*/ f215 f75 1"/>
              <a:gd name="f263" fmla="*/ f216 f74 1"/>
              <a:gd name="f264" fmla="*/ f217 f75 1"/>
              <a:gd name="f265" fmla="*/ f218 f7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8">
                <a:pos x="f223" y="f224"/>
              </a:cxn>
              <a:cxn ang="f128">
                <a:pos x="f225" y="f224"/>
              </a:cxn>
              <a:cxn ang="f128">
                <a:pos x="f226" y="f227"/>
              </a:cxn>
              <a:cxn ang="f128">
                <a:pos x="f228" y="f227"/>
              </a:cxn>
              <a:cxn ang="f128">
                <a:pos x="f228" y="f224"/>
              </a:cxn>
              <a:cxn ang="f128">
                <a:pos x="f229" y="f224"/>
              </a:cxn>
              <a:cxn ang="f128">
                <a:pos x="f229" y="f230"/>
              </a:cxn>
              <a:cxn ang="f128">
                <a:pos x="f231" y="f232"/>
              </a:cxn>
              <a:cxn ang="f128">
                <a:pos x="f233" y="f234"/>
              </a:cxn>
              <a:cxn ang="f128">
                <a:pos x="f235" y="f236"/>
              </a:cxn>
              <a:cxn ang="f128">
                <a:pos x="f237" y="f238"/>
              </a:cxn>
              <a:cxn ang="f128">
                <a:pos x="f239" y="f240"/>
              </a:cxn>
              <a:cxn ang="f128">
                <a:pos x="f241" y="f242"/>
              </a:cxn>
              <a:cxn ang="f128">
                <a:pos x="f243" y="f244"/>
              </a:cxn>
              <a:cxn ang="f128">
                <a:pos x="f245" y="f246"/>
              </a:cxn>
              <a:cxn ang="f128">
                <a:pos x="f247" y="f248"/>
              </a:cxn>
              <a:cxn ang="f128">
                <a:pos x="f249" y="f250"/>
              </a:cxn>
              <a:cxn ang="f128">
                <a:pos x="f251" y="f252"/>
              </a:cxn>
              <a:cxn ang="f128">
                <a:pos x="f253" y="f254"/>
              </a:cxn>
              <a:cxn ang="f128">
                <a:pos x="f255" y="f256"/>
              </a:cxn>
              <a:cxn ang="f128">
                <a:pos x="f243" y="f257"/>
              </a:cxn>
              <a:cxn ang="f128">
                <a:pos x="f258" y="f259"/>
              </a:cxn>
              <a:cxn ang="f128">
                <a:pos x="f260" y="f259"/>
              </a:cxn>
              <a:cxn ang="f128">
                <a:pos x="f260" y="f261"/>
              </a:cxn>
              <a:cxn ang="f128">
                <a:pos x="f223" y="f261"/>
              </a:cxn>
              <a:cxn ang="f128">
                <a:pos x="f223" y="f262"/>
              </a:cxn>
              <a:cxn ang="f128">
                <a:pos x="f263" y="f262"/>
              </a:cxn>
              <a:cxn ang="f128">
                <a:pos x="f263" y="f264"/>
              </a:cxn>
              <a:cxn ang="f128">
                <a:pos x="f223" y="f264"/>
              </a:cxn>
              <a:cxn ang="f128">
                <a:pos x="f223" y="f265"/>
              </a:cxn>
              <a:cxn ang="f128">
                <a:pos x="f223" y="f224"/>
              </a:cxn>
            </a:cxnLst>
            <a:rect l="f219" t="f222" r="f220" b="f221"/>
            <a:pathLst>
              <a:path w="12218982" h="6860673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1"/>
                </a:lnTo>
                <a:lnTo>
                  <a:pt x="f12" y="f5"/>
                </a:lnTo>
                <a:lnTo>
                  <a:pt x="f6" y="f5"/>
                </a:lnTo>
                <a:lnTo>
                  <a:pt x="f6" y="f13"/>
                </a:lnTo>
                <a:lnTo>
                  <a:pt x="f14" y="f15"/>
                </a:ln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lnTo>
                  <a:pt x="f34" y="f35"/>
                </a:lnTo>
                <a:lnTo>
                  <a:pt x="f36" y="f37"/>
                </a:lnTo>
                <a:cubicBezTo>
                  <a:pt x="f38" y="f39"/>
                  <a:pt x="f40" y="f41"/>
                  <a:pt x="f42" y="f43"/>
                </a:cubicBezTo>
                <a:lnTo>
                  <a:pt x="f44" y="f45"/>
                </a:lnTo>
                <a:lnTo>
                  <a:pt x="f46" y="f47"/>
                </a:lnTo>
                <a:cubicBezTo>
                  <a:pt x="f48" y="f49"/>
                  <a:pt x="f50" y="f51"/>
                  <a:pt x="f52" y="f53"/>
                </a:cubicBezTo>
                <a:lnTo>
                  <a:pt x="f54" y="f55"/>
                </a:lnTo>
                <a:lnTo>
                  <a:pt x="f56" y="f57"/>
                </a:lnTo>
                <a:cubicBezTo>
                  <a:pt x="f58" y="f59"/>
                  <a:pt x="f60" y="f61"/>
                  <a:pt x="f60" y="f62"/>
                </a:cubicBezTo>
                <a:cubicBezTo>
                  <a:pt x="f60" y="f63"/>
                  <a:pt x="f64" y="f65"/>
                  <a:pt x="f42" y="f66"/>
                </a:cubicBezTo>
                <a:lnTo>
                  <a:pt x="f67" y="f68"/>
                </a:lnTo>
                <a:lnTo>
                  <a:pt x="f69" y="f68"/>
                </a:lnTo>
                <a:lnTo>
                  <a:pt x="f69" y="f7"/>
                </a:lnTo>
                <a:lnTo>
                  <a:pt x="f8" y="f7"/>
                </a:lnTo>
                <a:lnTo>
                  <a:pt x="f8" y="f70"/>
                </a:lnTo>
                <a:lnTo>
                  <a:pt x="f5" y="f70"/>
                </a:lnTo>
                <a:lnTo>
                  <a:pt x="f5" y="f71"/>
                </a:lnTo>
                <a:lnTo>
                  <a:pt x="f8" y="f71"/>
                </a:lnTo>
                <a:lnTo>
                  <a:pt x="f8" y="f72"/>
                </a:lnTo>
                <a:lnTo>
                  <a:pt x="f8" y="f5"/>
                </a:lnTo>
                <a:close/>
              </a:path>
            </a:pathLst>
          </a:custGeom>
          <a:gradFill>
            <a:gsLst>
              <a:gs pos="0">
                <a:srgbClr val="92CDF0">
                  <a:alpha val="31889"/>
                </a:srgbClr>
              </a:gs>
              <a:gs pos="100000">
                <a:srgbClr val="102857">
                  <a:alpha val="0"/>
                </a:srgbClr>
              </a:gs>
            </a:gsLst>
            <a:path path="circle">
              <a:fillToRect t="100000" r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D65AFADB-FB24-4322-B068-790D2188613D}"/>
              </a:ext>
            </a:extLst>
          </p:cNvPr>
          <p:cNvSpPr/>
          <p:nvPr/>
        </p:nvSpPr>
        <p:spPr>
          <a:xfrm flipH="1" flipV="1">
            <a:off x="-26983" y="9939"/>
            <a:ext cx="12218980" cy="686067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218982"/>
              <a:gd name="f7" fmla="val 6860673"/>
              <a:gd name="f8" fmla="val 4456"/>
              <a:gd name="f9" fmla="val 3150735"/>
              <a:gd name="f10" fmla="val 3150734"/>
              <a:gd name="f11" fmla="val 1"/>
              <a:gd name="f12" fmla="val 3275209"/>
              <a:gd name="f13" fmla="val 1983013"/>
              <a:gd name="f14" fmla="val 12062259"/>
              <a:gd name="f15" fmla="val 2024385"/>
              <a:gd name="f16" fmla="val 11728036"/>
              <a:gd name="f17" fmla="val 2099441"/>
              <a:gd name="f18" fmla="val 11364094"/>
              <a:gd name="f19" fmla="val 2141640"/>
              <a:gd name="f20" fmla="val 10972986"/>
              <a:gd name="f21" fmla="val 2139627"/>
              <a:gd name="f22" fmla="val 8748018"/>
              <a:gd name="f23" fmla="val 2128176"/>
              <a:gd name="f24" fmla="val 7788484"/>
              <a:gd name="f25" fmla="val 155587"/>
              <a:gd name="f26" fmla="val 5417726"/>
              <a:gd name="f27" fmla="val 115939"/>
              <a:gd name="f28" fmla="val 5278815"/>
              <a:gd name="f29" fmla="val 113616"/>
              <a:gd name="f30" fmla="val 5143479"/>
              <a:gd name="f31" fmla="val 115764"/>
              <a:gd name="f32" fmla="val 5011629"/>
              <a:gd name="f33" fmla="val 121918"/>
              <a:gd name="f34" fmla="val 4783396"/>
              <a:gd name="f35" fmla="val 139697"/>
              <a:gd name="f36" fmla="val 4570293"/>
              <a:gd name="f37" fmla="val 145085"/>
              <a:gd name="f38" fmla="val 2859647"/>
              <a:gd name="f39" fmla="val 231798"/>
              <a:gd name="f40" fmla="val 1397605"/>
              <a:gd name="f41" fmla="val 1260791"/>
              <a:gd name="f42" fmla="val 692864"/>
              <a:gd name="f43" fmla="val 2723368"/>
              <a:gd name="f44" fmla="val 653810"/>
              <a:gd name="f45" fmla="val 2809752"/>
              <a:gd name="f46" fmla="val 633474"/>
              <a:gd name="f47" fmla="val 2851993"/>
              <a:gd name="f48" fmla="val 600933"/>
              <a:gd name="f49" fmla="val 2920155"/>
              <a:gd name="f50" fmla="val 575052"/>
              <a:gd name="f51" fmla="val 2977311"/>
              <a:gd name="f52" fmla="val 551923"/>
              <a:gd name="f53" fmla="val 3041708"/>
              <a:gd name="f54" fmla="val 532245"/>
              <a:gd name="f55" fmla="val 3101107"/>
              <a:gd name="f56" fmla="val 519820"/>
              <a:gd name="f57" fmla="val 3132620"/>
              <a:gd name="f58" fmla="val 340732"/>
              <a:gd name="f59" fmla="val 3621732"/>
              <a:gd name="f60" fmla="val 242995"/>
              <a:gd name="f61" fmla="val 4150057"/>
              <a:gd name="f62" fmla="val 4701210"/>
              <a:gd name="f63" fmla="val 5409836"/>
              <a:gd name="f64" fmla="val 404560"/>
              <a:gd name="f65" fmla="val 6080725"/>
              <a:gd name="f66" fmla="val 6679052"/>
              <a:gd name="f67" fmla="val 784515"/>
              <a:gd name="f68" fmla="val 6858000"/>
              <a:gd name="f69" fmla="val 341340"/>
              <a:gd name="f70" fmla="val 2794000"/>
              <a:gd name="f71" fmla="val 2022550"/>
              <a:gd name="f72" fmla="val 1646989"/>
              <a:gd name="f73" fmla="+- 0 0 -90"/>
              <a:gd name="f74" fmla="*/ f3 1 12218982"/>
              <a:gd name="f75" fmla="*/ f4 1 6860673"/>
              <a:gd name="f76" fmla="val f5"/>
              <a:gd name="f77" fmla="val f6"/>
              <a:gd name="f78" fmla="val f7"/>
              <a:gd name="f79" fmla="*/ f73 f0 1"/>
              <a:gd name="f80" fmla="+- f78 0 f76"/>
              <a:gd name="f81" fmla="+- f77 0 f76"/>
              <a:gd name="f82" fmla="*/ f79 1 f2"/>
              <a:gd name="f83" fmla="*/ f81 1 12218982"/>
              <a:gd name="f84" fmla="*/ f80 1 6860673"/>
              <a:gd name="f85" fmla="*/ 4456 f81 1"/>
              <a:gd name="f86" fmla="*/ 0 f80 1"/>
              <a:gd name="f87" fmla="*/ 3150735 f81 1"/>
              <a:gd name="f88" fmla="*/ 3150734 f81 1"/>
              <a:gd name="f89" fmla="*/ 1 f80 1"/>
              <a:gd name="f90" fmla="*/ 3275209 f81 1"/>
              <a:gd name="f91" fmla="*/ 12218982 f81 1"/>
              <a:gd name="f92" fmla="*/ 1983013 f80 1"/>
              <a:gd name="f93" fmla="*/ 12062259 f81 1"/>
              <a:gd name="f94" fmla="*/ 2024385 f80 1"/>
              <a:gd name="f95" fmla="*/ 10972986 f81 1"/>
              <a:gd name="f96" fmla="*/ 2139627 f80 1"/>
              <a:gd name="f97" fmla="*/ 5417726 f81 1"/>
              <a:gd name="f98" fmla="*/ 115939 f80 1"/>
              <a:gd name="f99" fmla="*/ 5011629 f81 1"/>
              <a:gd name="f100" fmla="*/ 121918 f80 1"/>
              <a:gd name="f101" fmla="*/ 4783396 f81 1"/>
              <a:gd name="f102" fmla="*/ 139697 f80 1"/>
              <a:gd name="f103" fmla="*/ 4570293 f81 1"/>
              <a:gd name="f104" fmla="*/ 145085 f80 1"/>
              <a:gd name="f105" fmla="*/ 692864 f81 1"/>
              <a:gd name="f106" fmla="*/ 2723368 f80 1"/>
              <a:gd name="f107" fmla="*/ 653810 f81 1"/>
              <a:gd name="f108" fmla="*/ 2809752 f80 1"/>
              <a:gd name="f109" fmla="*/ 633474 f81 1"/>
              <a:gd name="f110" fmla="*/ 2851993 f80 1"/>
              <a:gd name="f111" fmla="*/ 551923 f81 1"/>
              <a:gd name="f112" fmla="*/ 3041708 f80 1"/>
              <a:gd name="f113" fmla="*/ 532245 f81 1"/>
              <a:gd name="f114" fmla="*/ 3101107 f80 1"/>
              <a:gd name="f115" fmla="*/ 519820 f81 1"/>
              <a:gd name="f116" fmla="*/ 3132620 f80 1"/>
              <a:gd name="f117" fmla="*/ 242995 f81 1"/>
              <a:gd name="f118" fmla="*/ 4701210 f80 1"/>
              <a:gd name="f119" fmla="*/ 6679052 f80 1"/>
              <a:gd name="f120" fmla="*/ 784515 f81 1"/>
              <a:gd name="f121" fmla="*/ 6858000 f80 1"/>
              <a:gd name="f122" fmla="*/ 341340 f81 1"/>
              <a:gd name="f123" fmla="*/ 6860673 f80 1"/>
              <a:gd name="f124" fmla="*/ 2794000 f80 1"/>
              <a:gd name="f125" fmla="*/ 0 f81 1"/>
              <a:gd name="f126" fmla="*/ 2022550 f80 1"/>
              <a:gd name="f127" fmla="*/ 1646989 f80 1"/>
              <a:gd name="f128" fmla="+- f82 0 f1"/>
              <a:gd name="f129" fmla="*/ f85 1 12218982"/>
              <a:gd name="f130" fmla="*/ f86 1 6860673"/>
              <a:gd name="f131" fmla="*/ f87 1 12218982"/>
              <a:gd name="f132" fmla="*/ f88 1 12218982"/>
              <a:gd name="f133" fmla="*/ f89 1 6860673"/>
              <a:gd name="f134" fmla="*/ f90 1 12218982"/>
              <a:gd name="f135" fmla="*/ f91 1 12218982"/>
              <a:gd name="f136" fmla="*/ f92 1 6860673"/>
              <a:gd name="f137" fmla="*/ f93 1 12218982"/>
              <a:gd name="f138" fmla="*/ f94 1 6860673"/>
              <a:gd name="f139" fmla="*/ f95 1 12218982"/>
              <a:gd name="f140" fmla="*/ f96 1 6860673"/>
              <a:gd name="f141" fmla="*/ f97 1 12218982"/>
              <a:gd name="f142" fmla="*/ f98 1 6860673"/>
              <a:gd name="f143" fmla="*/ f99 1 12218982"/>
              <a:gd name="f144" fmla="*/ f100 1 6860673"/>
              <a:gd name="f145" fmla="*/ f101 1 12218982"/>
              <a:gd name="f146" fmla="*/ f102 1 6860673"/>
              <a:gd name="f147" fmla="*/ f103 1 12218982"/>
              <a:gd name="f148" fmla="*/ f104 1 6860673"/>
              <a:gd name="f149" fmla="*/ f105 1 12218982"/>
              <a:gd name="f150" fmla="*/ f106 1 6860673"/>
              <a:gd name="f151" fmla="*/ f107 1 12218982"/>
              <a:gd name="f152" fmla="*/ f108 1 6860673"/>
              <a:gd name="f153" fmla="*/ f109 1 12218982"/>
              <a:gd name="f154" fmla="*/ f110 1 6860673"/>
              <a:gd name="f155" fmla="*/ f111 1 12218982"/>
              <a:gd name="f156" fmla="*/ f112 1 6860673"/>
              <a:gd name="f157" fmla="*/ f113 1 12218982"/>
              <a:gd name="f158" fmla="*/ f114 1 6860673"/>
              <a:gd name="f159" fmla="*/ f115 1 12218982"/>
              <a:gd name="f160" fmla="*/ f116 1 6860673"/>
              <a:gd name="f161" fmla="*/ f117 1 12218982"/>
              <a:gd name="f162" fmla="*/ f118 1 6860673"/>
              <a:gd name="f163" fmla="*/ f119 1 6860673"/>
              <a:gd name="f164" fmla="*/ f120 1 12218982"/>
              <a:gd name="f165" fmla="*/ f121 1 6860673"/>
              <a:gd name="f166" fmla="*/ f122 1 12218982"/>
              <a:gd name="f167" fmla="*/ f123 1 6860673"/>
              <a:gd name="f168" fmla="*/ f124 1 6860673"/>
              <a:gd name="f169" fmla="*/ f125 1 12218982"/>
              <a:gd name="f170" fmla="*/ f126 1 6860673"/>
              <a:gd name="f171" fmla="*/ f127 1 6860673"/>
              <a:gd name="f172" fmla="*/ f76 1 f83"/>
              <a:gd name="f173" fmla="*/ f77 1 f83"/>
              <a:gd name="f174" fmla="*/ f76 1 f84"/>
              <a:gd name="f175" fmla="*/ f78 1 f84"/>
              <a:gd name="f176" fmla="*/ f129 1 f83"/>
              <a:gd name="f177" fmla="*/ f130 1 f84"/>
              <a:gd name="f178" fmla="*/ f131 1 f83"/>
              <a:gd name="f179" fmla="*/ f132 1 f83"/>
              <a:gd name="f180" fmla="*/ f133 1 f84"/>
              <a:gd name="f181" fmla="*/ f134 1 f83"/>
              <a:gd name="f182" fmla="*/ f135 1 f83"/>
              <a:gd name="f183" fmla="*/ f136 1 f84"/>
              <a:gd name="f184" fmla="*/ f137 1 f83"/>
              <a:gd name="f185" fmla="*/ f138 1 f84"/>
              <a:gd name="f186" fmla="*/ f139 1 f83"/>
              <a:gd name="f187" fmla="*/ f140 1 f84"/>
              <a:gd name="f188" fmla="*/ f141 1 f83"/>
              <a:gd name="f189" fmla="*/ f142 1 f84"/>
              <a:gd name="f190" fmla="*/ f143 1 f83"/>
              <a:gd name="f191" fmla="*/ f144 1 f84"/>
              <a:gd name="f192" fmla="*/ f145 1 f83"/>
              <a:gd name="f193" fmla="*/ f146 1 f84"/>
              <a:gd name="f194" fmla="*/ f147 1 f83"/>
              <a:gd name="f195" fmla="*/ f148 1 f84"/>
              <a:gd name="f196" fmla="*/ f149 1 f83"/>
              <a:gd name="f197" fmla="*/ f150 1 f84"/>
              <a:gd name="f198" fmla="*/ f151 1 f83"/>
              <a:gd name="f199" fmla="*/ f152 1 f84"/>
              <a:gd name="f200" fmla="*/ f153 1 f83"/>
              <a:gd name="f201" fmla="*/ f154 1 f84"/>
              <a:gd name="f202" fmla="*/ f155 1 f83"/>
              <a:gd name="f203" fmla="*/ f156 1 f84"/>
              <a:gd name="f204" fmla="*/ f157 1 f83"/>
              <a:gd name="f205" fmla="*/ f158 1 f84"/>
              <a:gd name="f206" fmla="*/ f159 1 f83"/>
              <a:gd name="f207" fmla="*/ f160 1 f84"/>
              <a:gd name="f208" fmla="*/ f161 1 f83"/>
              <a:gd name="f209" fmla="*/ f162 1 f84"/>
              <a:gd name="f210" fmla="*/ f163 1 f84"/>
              <a:gd name="f211" fmla="*/ f164 1 f83"/>
              <a:gd name="f212" fmla="*/ f165 1 f84"/>
              <a:gd name="f213" fmla="*/ f166 1 f83"/>
              <a:gd name="f214" fmla="*/ f167 1 f84"/>
              <a:gd name="f215" fmla="*/ f168 1 f84"/>
              <a:gd name="f216" fmla="*/ f169 1 f83"/>
              <a:gd name="f217" fmla="*/ f170 1 f84"/>
              <a:gd name="f218" fmla="*/ f171 1 f84"/>
              <a:gd name="f219" fmla="*/ f172 f74 1"/>
              <a:gd name="f220" fmla="*/ f173 f74 1"/>
              <a:gd name="f221" fmla="*/ f175 f75 1"/>
              <a:gd name="f222" fmla="*/ f174 f75 1"/>
              <a:gd name="f223" fmla="*/ f176 f74 1"/>
              <a:gd name="f224" fmla="*/ f177 f75 1"/>
              <a:gd name="f225" fmla="*/ f178 f74 1"/>
              <a:gd name="f226" fmla="*/ f179 f74 1"/>
              <a:gd name="f227" fmla="*/ f180 f75 1"/>
              <a:gd name="f228" fmla="*/ f181 f74 1"/>
              <a:gd name="f229" fmla="*/ f182 f74 1"/>
              <a:gd name="f230" fmla="*/ f183 f75 1"/>
              <a:gd name="f231" fmla="*/ f184 f74 1"/>
              <a:gd name="f232" fmla="*/ f185 f75 1"/>
              <a:gd name="f233" fmla="*/ f186 f74 1"/>
              <a:gd name="f234" fmla="*/ f187 f75 1"/>
              <a:gd name="f235" fmla="*/ f188 f74 1"/>
              <a:gd name="f236" fmla="*/ f189 f75 1"/>
              <a:gd name="f237" fmla="*/ f190 f74 1"/>
              <a:gd name="f238" fmla="*/ f191 f75 1"/>
              <a:gd name="f239" fmla="*/ f192 f74 1"/>
              <a:gd name="f240" fmla="*/ f193 f75 1"/>
              <a:gd name="f241" fmla="*/ f194 f74 1"/>
              <a:gd name="f242" fmla="*/ f195 f75 1"/>
              <a:gd name="f243" fmla="*/ f196 f74 1"/>
              <a:gd name="f244" fmla="*/ f197 f75 1"/>
              <a:gd name="f245" fmla="*/ f198 f74 1"/>
              <a:gd name="f246" fmla="*/ f199 f75 1"/>
              <a:gd name="f247" fmla="*/ f200 f74 1"/>
              <a:gd name="f248" fmla="*/ f201 f75 1"/>
              <a:gd name="f249" fmla="*/ f202 f74 1"/>
              <a:gd name="f250" fmla="*/ f203 f75 1"/>
              <a:gd name="f251" fmla="*/ f204 f74 1"/>
              <a:gd name="f252" fmla="*/ f205 f75 1"/>
              <a:gd name="f253" fmla="*/ f206 f74 1"/>
              <a:gd name="f254" fmla="*/ f207 f75 1"/>
              <a:gd name="f255" fmla="*/ f208 f74 1"/>
              <a:gd name="f256" fmla="*/ f209 f75 1"/>
              <a:gd name="f257" fmla="*/ f210 f75 1"/>
              <a:gd name="f258" fmla="*/ f211 f74 1"/>
              <a:gd name="f259" fmla="*/ f212 f75 1"/>
              <a:gd name="f260" fmla="*/ f213 f74 1"/>
              <a:gd name="f261" fmla="*/ f214 f75 1"/>
              <a:gd name="f262" fmla="*/ f215 f75 1"/>
              <a:gd name="f263" fmla="*/ f216 f74 1"/>
              <a:gd name="f264" fmla="*/ f217 f75 1"/>
              <a:gd name="f265" fmla="*/ f218 f7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28">
                <a:pos x="f223" y="f224"/>
              </a:cxn>
              <a:cxn ang="f128">
                <a:pos x="f225" y="f224"/>
              </a:cxn>
              <a:cxn ang="f128">
                <a:pos x="f226" y="f227"/>
              </a:cxn>
              <a:cxn ang="f128">
                <a:pos x="f228" y="f227"/>
              </a:cxn>
              <a:cxn ang="f128">
                <a:pos x="f228" y="f224"/>
              </a:cxn>
              <a:cxn ang="f128">
                <a:pos x="f229" y="f224"/>
              </a:cxn>
              <a:cxn ang="f128">
                <a:pos x="f229" y="f230"/>
              </a:cxn>
              <a:cxn ang="f128">
                <a:pos x="f231" y="f232"/>
              </a:cxn>
              <a:cxn ang="f128">
                <a:pos x="f233" y="f234"/>
              </a:cxn>
              <a:cxn ang="f128">
                <a:pos x="f235" y="f236"/>
              </a:cxn>
              <a:cxn ang="f128">
                <a:pos x="f237" y="f238"/>
              </a:cxn>
              <a:cxn ang="f128">
                <a:pos x="f239" y="f240"/>
              </a:cxn>
              <a:cxn ang="f128">
                <a:pos x="f241" y="f242"/>
              </a:cxn>
              <a:cxn ang="f128">
                <a:pos x="f243" y="f244"/>
              </a:cxn>
              <a:cxn ang="f128">
                <a:pos x="f245" y="f246"/>
              </a:cxn>
              <a:cxn ang="f128">
                <a:pos x="f247" y="f248"/>
              </a:cxn>
              <a:cxn ang="f128">
                <a:pos x="f249" y="f250"/>
              </a:cxn>
              <a:cxn ang="f128">
                <a:pos x="f251" y="f252"/>
              </a:cxn>
              <a:cxn ang="f128">
                <a:pos x="f253" y="f254"/>
              </a:cxn>
              <a:cxn ang="f128">
                <a:pos x="f255" y="f256"/>
              </a:cxn>
              <a:cxn ang="f128">
                <a:pos x="f243" y="f257"/>
              </a:cxn>
              <a:cxn ang="f128">
                <a:pos x="f258" y="f259"/>
              </a:cxn>
              <a:cxn ang="f128">
                <a:pos x="f260" y="f259"/>
              </a:cxn>
              <a:cxn ang="f128">
                <a:pos x="f260" y="f261"/>
              </a:cxn>
              <a:cxn ang="f128">
                <a:pos x="f223" y="f261"/>
              </a:cxn>
              <a:cxn ang="f128">
                <a:pos x="f223" y="f262"/>
              </a:cxn>
              <a:cxn ang="f128">
                <a:pos x="f263" y="f262"/>
              </a:cxn>
              <a:cxn ang="f128">
                <a:pos x="f263" y="f264"/>
              </a:cxn>
              <a:cxn ang="f128">
                <a:pos x="f223" y="f264"/>
              </a:cxn>
              <a:cxn ang="f128">
                <a:pos x="f223" y="f265"/>
              </a:cxn>
              <a:cxn ang="f128">
                <a:pos x="f223" y="f224"/>
              </a:cxn>
            </a:cxnLst>
            <a:rect l="f219" t="f222" r="f220" b="f221"/>
            <a:pathLst>
              <a:path w="12218982" h="6860673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1"/>
                </a:lnTo>
                <a:lnTo>
                  <a:pt x="f12" y="f5"/>
                </a:lnTo>
                <a:lnTo>
                  <a:pt x="f6" y="f5"/>
                </a:lnTo>
                <a:lnTo>
                  <a:pt x="f6" y="f13"/>
                </a:lnTo>
                <a:lnTo>
                  <a:pt x="f14" y="f15"/>
                </a:ln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lnTo>
                  <a:pt x="f34" y="f35"/>
                </a:lnTo>
                <a:lnTo>
                  <a:pt x="f36" y="f37"/>
                </a:lnTo>
                <a:cubicBezTo>
                  <a:pt x="f38" y="f39"/>
                  <a:pt x="f40" y="f41"/>
                  <a:pt x="f42" y="f43"/>
                </a:cubicBezTo>
                <a:lnTo>
                  <a:pt x="f44" y="f45"/>
                </a:lnTo>
                <a:lnTo>
                  <a:pt x="f46" y="f47"/>
                </a:lnTo>
                <a:cubicBezTo>
                  <a:pt x="f48" y="f49"/>
                  <a:pt x="f50" y="f51"/>
                  <a:pt x="f52" y="f53"/>
                </a:cubicBezTo>
                <a:lnTo>
                  <a:pt x="f54" y="f55"/>
                </a:lnTo>
                <a:lnTo>
                  <a:pt x="f56" y="f57"/>
                </a:lnTo>
                <a:cubicBezTo>
                  <a:pt x="f58" y="f59"/>
                  <a:pt x="f60" y="f61"/>
                  <a:pt x="f60" y="f62"/>
                </a:cubicBezTo>
                <a:cubicBezTo>
                  <a:pt x="f60" y="f63"/>
                  <a:pt x="f64" y="f65"/>
                  <a:pt x="f42" y="f66"/>
                </a:cubicBezTo>
                <a:lnTo>
                  <a:pt x="f67" y="f68"/>
                </a:lnTo>
                <a:lnTo>
                  <a:pt x="f69" y="f68"/>
                </a:lnTo>
                <a:lnTo>
                  <a:pt x="f69" y="f7"/>
                </a:lnTo>
                <a:lnTo>
                  <a:pt x="f8" y="f7"/>
                </a:lnTo>
                <a:lnTo>
                  <a:pt x="f8" y="f70"/>
                </a:lnTo>
                <a:lnTo>
                  <a:pt x="f5" y="f70"/>
                </a:lnTo>
                <a:lnTo>
                  <a:pt x="f5" y="f71"/>
                </a:lnTo>
                <a:lnTo>
                  <a:pt x="f8" y="f71"/>
                </a:lnTo>
                <a:lnTo>
                  <a:pt x="f8" y="f72"/>
                </a:lnTo>
                <a:lnTo>
                  <a:pt x="f8" y="f5"/>
                </a:lnTo>
                <a:close/>
              </a:path>
            </a:pathLst>
          </a:custGeom>
          <a:gradFill>
            <a:gsLst>
              <a:gs pos="0">
                <a:srgbClr val="1F51AE"/>
              </a:gs>
              <a:gs pos="100000">
                <a:srgbClr val="102857">
                  <a:alpha val="0"/>
                </a:srgbClr>
              </a:gs>
            </a:gsLst>
            <a:path path="circle">
              <a:fillToRect t="100000" r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204035AC-6ABB-4929-B628-656F92A03000}"/>
              </a:ext>
            </a:extLst>
          </p:cNvPr>
          <p:cNvSpPr/>
          <p:nvPr/>
        </p:nvSpPr>
        <p:spPr>
          <a:xfrm>
            <a:off x="4603793" y="0"/>
            <a:ext cx="6821469" cy="120700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758726"/>
              <a:gd name="f7" fmla="val 842020"/>
              <a:gd name="f8" fmla="val 2449167"/>
              <a:gd name="f9" fmla="val 841961"/>
              <a:gd name="f10" fmla="val 1373800"/>
              <a:gd name="f11" fmla="val 847496"/>
              <a:gd name="f12" fmla="val 537447"/>
              <a:gd name="f13" fmla="val 464031"/>
              <a:gd name="f14" fmla="val 12024"/>
              <a:gd name="f15" fmla="val 11254"/>
              <a:gd name="f16" fmla="val 4526601"/>
              <a:gd name="f17" fmla="val 141635"/>
              <a:gd name="f18" fmla="val 3913845"/>
              <a:gd name="f19" fmla="val 510819"/>
              <a:gd name="f20" fmla="val 3285564"/>
              <a:gd name="f21" fmla="val 837657"/>
              <a:gd name="f22" fmla="+- 0 0 -90"/>
              <a:gd name="f23" fmla="*/ f3 1 4758726"/>
              <a:gd name="f24" fmla="*/ f4 1 842020"/>
              <a:gd name="f25" fmla="val f5"/>
              <a:gd name="f26" fmla="val f6"/>
              <a:gd name="f27" fmla="val f7"/>
              <a:gd name="f28" fmla="*/ f22 f0 1"/>
              <a:gd name="f29" fmla="+- f27 0 f25"/>
              <a:gd name="f30" fmla="+- f26 0 f25"/>
              <a:gd name="f31" fmla="*/ f28 1 f2"/>
              <a:gd name="f32" fmla="*/ f30 1 4758726"/>
              <a:gd name="f33" fmla="*/ f29 1 842020"/>
              <a:gd name="f34" fmla="*/ 2449167 f30 1"/>
              <a:gd name="f35" fmla="*/ 841961 f29 1"/>
              <a:gd name="f36" fmla="*/ 12024 f30 1"/>
              <a:gd name="f37" fmla="*/ 11254 f29 1"/>
              <a:gd name="f38" fmla="*/ 0 f30 1"/>
              <a:gd name="f39" fmla="*/ 0 f29 1"/>
              <a:gd name="f40" fmla="*/ 4758726 f30 1"/>
              <a:gd name="f41" fmla="*/ 4526601 f30 1"/>
              <a:gd name="f42" fmla="*/ 141635 f29 1"/>
              <a:gd name="f43" fmla="+- f31 0 f1"/>
              <a:gd name="f44" fmla="*/ f34 1 4758726"/>
              <a:gd name="f45" fmla="*/ f35 1 842020"/>
              <a:gd name="f46" fmla="*/ f36 1 4758726"/>
              <a:gd name="f47" fmla="*/ f37 1 842020"/>
              <a:gd name="f48" fmla="*/ f38 1 4758726"/>
              <a:gd name="f49" fmla="*/ f39 1 842020"/>
              <a:gd name="f50" fmla="*/ f40 1 4758726"/>
              <a:gd name="f51" fmla="*/ f41 1 4758726"/>
              <a:gd name="f52" fmla="*/ f42 1 842020"/>
              <a:gd name="f53" fmla="*/ f25 1 f32"/>
              <a:gd name="f54" fmla="*/ f26 1 f32"/>
              <a:gd name="f55" fmla="*/ f25 1 f33"/>
              <a:gd name="f56" fmla="*/ f27 1 f33"/>
              <a:gd name="f57" fmla="*/ f44 1 f32"/>
              <a:gd name="f58" fmla="*/ f45 1 f33"/>
              <a:gd name="f59" fmla="*/ f46 1 f32"/>
              <a:gd name="f60" fmla="*/ f47 1 f33"/>
              <a:gd name="f61" fmla="*/ f48 1 f32"/>
              <a:gd name="f62" fmla="*/ f49 1 f33"/>
              <a:gd name="f63" fmla="*/ f50 1 f32"/>
              <a:gd name="f64" fmla="*/ f51 1 f32"/>
              <a:gd name="f65" fmla="*/ f52 1 f33"/>
              <a:gd name="f66" fmla="*/ f53 f23 1"/>
              <a:gd name="f67" fmla="*/ f54 f23 1"/>
              <a:gd name="f68" fmla="*/ f56 f24 1"/>
              <a:gd name="f69" fmla="*/ f55 f24 1"/>
              <a:gd name="f70" fmla="*/ f57 f23 1"/>
              <a:gd name="f71" fmla="*/ f58 f24 1"/>
              <a:gd name="f72" fmla="*/ f59 f23 1"/>
              <a:gd name="f73" fmla="*/ f60 f24 1"/>
              <a:gd name="f74" fmla="*/ f61 f23 1"/>
              <a:gd name="f75" fmla="*/ f62 f24 1"/>
              <a:gd name="f76" fmla="*/ f63 f23 1"/>
              <a:gd name="f77" fmla="*/ f64 f23 1"/>
              <a:gd name="f78" fmla="*/ f6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70" y="f71"/>
              </a:cxn>
              <a:cxn ang="f43">
                <a:pos x="f72" y="f73"/>
              </a:cxn>
              <a:cxn ang="f43">
                <a:pos x="f74" y="f75"/>
              </a:cxn>
              <a:cxn ang="f43">
                <a:pos x="f76" y="f75"/>
              </a:cxn>
              <a:cxn ang="f43">
                <a:pos x="f77" y="f78"/>
              </a:cxn>
              <a:cxn ang="f43">
                <a:pos x="f70" y="f71"/>
              </a:cxn>
            </a:cxnLst>
            <a:rect l="f66" t="f69" r="f67" b="f68"/>
            <a:pathLst>
              <a:path w="4758726" h="842020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lnTo>
                  <a:pt x="f5" y="f5"/>
                </a:lnTo>
                <a:lnTo>
                  <a:pt x="f6" y="f5"/>
                </a:lnTo>
                <a:lnTo>
                  <a:pt x="f16" y="f17"/>
                </a:lnTo>
                <a:cubicBezTo>
                  <a:pt x="f18" y="f19"/>
                  <a:pt x="f20" y="f21"/>
                  <a:pt x="f8" y="f9"/>
                </a:cubicBezTo>
                <a:close/>
              </a:path>
            </a:pathLst>
          </a:custGeom>
          <a:gradFill>
            <a:gsLst>
              <a:gs pos="0">
                <a:srgbClr val="AAA5F9">
                  <a:alpha val="21000"/>
                </a:srgbClr>
              </a:gs>
              <a:gs pos="100000">
                <a:srgbClr val="180DC2"/>
              </a:gs>
            </a:gsLst>
            <a:lin ang="13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69E1E8F3-5D05-4E1C-921E-15B63CD5B770}"/>
              </a:ext>
            </a:extLst>
          </p:cNvPr>
          <p:cNvSpPr/>
          <p:nvPr/>
        </p:nvSpPr>
        <p:spPr>
          <a:xfrm rot="710188" flipH="1">
            <a:off x="6511241" y="-551337"/>
            <a:ext cx="5838133" cy="313255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747252"/>
              <a:gd name="f7" fmla="val 3620355"/>
              <a:gd name="f8" fmla="val 480125"/>
              <a:gd name="f9" fmla="val 1313462"/>
              <a:gd name="f10" fmla="val 6355443"/>
              <a:gd name="f11" fmla="val 1443581"/>
              <a:gd name="f12" fmla="val 5476828"/>
              <a:gd name="f13" fmla="val 1758684"/>
              <a:gd name="f14" fmla="val 4659690"/>
              <a:gd name="f15" fmla="val 2192443"/>
              <a:gd name="f16" fmla="val 4058536"/>
              <a:gd name="f17" fmla="val 2678500"/>
              <a:gd name="f18" fmla="val 2102261"/>
              <a:gd name="f19" fmla="val 4268418"/>
              <a:gd name="f20" fmla="val 625747"/>
              <a:gd name="f21" fmla="val 3626023"/>
              <a:gd name="f22" fmla="val 33178"/>
              <a:gd name="f23" fmla="val 2369641"/>
              <a:gd name="f24" fmla="val 2290898"/>
              <a:gd name="f25" fmla="+- 0 0 -90"/>
              <a:gd name="f26" fmla="*/ f3 1 6747252"/>
              <a:gd name="f27" fmla="*/ f4 1 3620355"/>
              <a:gd name="f28" fmla="val f5"/>
              <a:gd name="f29" fmla="val f6"/>
              <a:gd name="f30" fmla="val f7"/>
              <a:gd name="f31" fmla="*/ f25 f0 1"/>
              <a:gd name="f32" fmla="+- f30 0 f28"/>
              <a:gd name="f33" fmla="+- f29 0 f28"/>
              <a:gd name="f34" fmla="*/ f31 1 f2"/>
              <a:gd name="f35" fmla="*/ f33 1 6747252"/>
              <a:gd name="f36" fmla="*/ f32 1 3620355"/>
              <a:gd name="f37" fmla="*/ 480125 f33 1"/>
              <a:gd name="f38" fmla="*/ 0 f32 1"/>
              <a:gd name="f39" fmla="*/ 6747252 f33 1"/>
              <a:gd name="f40" fmla="*/ 1313462 f32 1"/>
              <a:gd name="f41" fmla="*/ 6355443 f33 1"/>
              <a:gd name="f42" fmla="*/ 1443581 f32 1"/>
              <a:gd name="f43" fmla="*/ 4058536 f33 1"/>
              <a:gd name="f44" fmla="*/ 2678500 f32 1"/>
              <a:gd name="f45" fmla="*/ 33178 f33 1"/>
              <a:gd name="f46" fmla="*/ 2369641 f32 1"/>
              <a:gd name="f47" fmla="*/ 0 f33 1"/>
              <a:gd name="f48" fmla="*/ 2290898 f32 1"/>
              <a:gd name="f49" fmla="+- f34 0 f1"/>
              <a:gd name="f50" fmla="*/ f37 1 6747252"/>
              <a:gd name="f51" fmla="*/ f38 1 3620355"/>
              <a:gd name="f52" fmla="*/ f39 1 6747252"/>
              <a:gd name="f53" fmla="*/ f40 1 3620355"/>
              <a:gd name="f54" fmla="*/ f41 1 6747252"/>
              <a:gd name="f55" fmla="*/ f42 1 3620355"/>
              <a:gd name="f56" fmla="*/ f43 1 6747252"/>
              <a:gd name="f57" fmla="*/ f44 1 3620355"/>
              <a:gd name="f58" fmla="*/ f45 1 6747252"/>
              <a:gd name="f59" fmla="*/ f46 1 3620355"/>
              <a:gd name="f60" fmla="*/ f47 1 6747252"/>
              <a:gd name="f61" fmla="*/ f48 1 3620355"/>
              <a:gd name="f62" fmla="*/ f28 1 f35"/>
              <a:gd name="f63" fmla="*/ f29 1 f35"/>
              <a:gd name="f64" fmla="*/ f28 1 f36"/>
              <a:gd name="f65" fmla="*/ f30 1 f36"/>
              <a:gd name="f66" fmla="*/ f50 1 f35"/>
              <a:gd name="f67" fmla="*/ f51 1 f36"/>
              <a:gd name="f68" fmla="*/ f52 1 f35"/>
              <a:gd name="f69" fmla="*/ f53 1 f36"/>
              <a:gd name="f70" fmla="*/ f54 1 f35"/>
              <a:gd name="f71" fmla="*/ f55 1 f36"/>
              <a:gd name="f72" fmla="*/ f56 1 f35"/>
              <a:gd name="f73" fmla="*/ f57 1 f36"/>
              <a:gd name="f74" fmla="*/ f58 1 f35"/>
              <a:gd name="f75" fmla="*/ f59 1 f36"/>
              <a:gd name="f76" fmla="*/ f60 1 f35"/>
              <a:gd name="f77" fmla="*/ f61 1 f36"/>
              <a:gd name="f78" fmla="*/ f62 f26 1"/>
              <a:gd name="f79" fmla="*/ f63 f26 1"/>
              <a:gd name="f80" fmla="*/ f65 f27 1"/>
              <a:gd name="f81" fmla="*/ f64 f27 1"/>
              <a:gd name="f82" fmla="*/ f66 f26 1"/>
              <a:gd name="f83" fmla="*/ f67 f27 1"/>
              <a:gd name="f84" fmla="*/ f68 f26 1"/>
              <a:gd name="f85" fmla="*/ f69 f27 1"/>
              <a:gd name="f86" fmla="*/ f70 f26 1"/>
              <a:gd name="f87" fmla="*/ f71 f27 1"/>
              <a:gd name="f88" fmla="*/ f72 f26 1"/>
              <a:gd name="f89" fmla="*/ f73 f27 1"/>
              <a:gd name="f90" fmla="*/ f74 f26 1"/>
              <a:gd name="f91" fmla="*/ f75 f27 1"/>
              <a:gd name="f92" fmla="*/ f76 f26 1"/>
              <a:gd name="f93" fmla="*/ f77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9">
                <a:pos x="f82" y="f83"/>
              </a:cxn>
              <a:cxn ang="f49">
                <a:pos x="f84" y="f85"/>
              </a:cxn>
              <a:cxn ang="f49">
                <a:pos x="f86" y="f87"/>
              </a:cxn>
              <a:cxn ang="f49">
                <a:pos x="f88" y="f89"/>
              </a:cxn>
              <a:cxn ang="f49">
                <a:pos x="f90" y="f91"/>
              </a:cxn>
              <a:cxn ang="f49">
                <a:pos x="f92" y="f93"/>
              </a:cxn>
              <a:cxn ang="f49">
                <a:pos x="f82" y="f83"/>
              </a:cxn>
            </a:cxnLst>
            <a:rect l="f78" t="f81" r="f79" b="f80"/>
            <a:pathLst>
              <a:path w="6747252" h="3620355">
                <a:moveTo>
                  <a:pt x="f8" y="f5"/>
                </a:moveTo>
                <a:lnTo>
                  <a:pt x="f6" y="f9"/>
                </a:lnTo>
                <a:lnTo>
                  <a:pt x="f10" y="f11"/>
                </a:lnTo>
                <a:cubicBezTo>
                  <a:pt x="f12" y="f13"/>
                  <a:pt x="f14" y="f15"/>
                  <a:pt x="f16" y="f17"/>
                </a:cubicBezTo>
                <a:cubicBezTo>
                  <a:pt x="f18" y="f19"/>
                  <a:pt x="f20" y="f21"/>
                  <a:pt x="f22" y="f23"/>
                </a:cubicBezTo>
                <a:lnTo>
                  <a:pt x="f5" y="f24"/>
                </a:lnTo>
                <a:lnTo>
                  <a:pt x="f8" y="f5"/>
                </a:lnTo>
                <a:close/>
              </a:path>
            </a:pathLst>
          </a:custGeom>
          <a:gradFill>
            <a:gsLst>
              <a:gs pos="0">
                <a:srgbClr val="F6A6F4">
                  <a:alpha val="61994"/>
                </a:srgbClr>
              </a:gs>
              <a:gs pos="100000">
                <a:srgbClr val="765FE1">
                  <a:alpha val="19000"/>
                </a:srgbClr>
              </a:gs>
            </a:gsLst>
            <a:lin ang="27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Segoe UI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59AA18-9709-4289-ABEE-66566F4C9B8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 anchorCtr="1"/>
          <a:lstStyle>
            <a:lvl1pPr algn="ctr"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AF18AA3-218E-4F2D-B038-48B7DBDDB54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60320" y="4261103"/>
            <a:ext cx="7068312" cy="758952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575065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7">
            <a:extLst>
              <a:ext uri="{FF2B5EF4-FFF2-40B4-BE49-F238E27FC236}">
                <a16:creationId xmlns:a16="http://schemas.microsoft.com/office/drawing/2014/main" id="{D0033691-4298-4229-B16C-96ABBA4CD205}"/>
              </a:ext>
            </a:extLst>
          </p:cNvPr>
          <p:cNvSpPr/>
          <p:nvPr/>
        </p:nvSpPr>
        <p:spPr>
          <a:xfrm>
            <a:off x="8494" y="7662"/>
            <a:ext cx="4591138" cy="358876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591137"/>
              <a:gd name="f7" fmla="val 3588767"/>
              <a:gd name="f8" fmla="val 4458037"/>
              <a:gd name="f9" fmla="val 139038"/>
              <a:gd name="f10" fmla="val 4038035"/>
              <a:gd name="f11" fmla="val 589101"/>
              <a:gd name="f12" fmla="val 3677988"/>
              <a:gd name="f13" fmla="val 1055885"/>
              <a:gd name="f14" fmla="val 3406398"/>
              <a:gd name="f15" fmla="val 1512312"/>
              <a:gd name="f16" fmla="val 2398561"/>
              <a:gd name="f17" fmla="val 3215836"/>
              <a:gd name="f18" fmla="val 1221089"/>
              <a:gd name="f19" fmla="val 3736280"/>
              <a:gd name="f20" fmla="val 202105"/>
              <a:gd name="f21" fmla="val 3554432"/>
              <a:gd name="f22" fmla="val 3506319"/>
              <a:gd name="f23" fmla="+- 0 0 -90"/>
              <a:gd name="f24" fmla="*/ f3 1 4591137"/>
              <a:gd name="f25" fmla="*/ f4 1 3588767"/>
              <a:gd name="f26" fmla="val f5"/>
              <a:gd name="f27" fmla="val f6"/>
              <a:gd name="f28" fmla="val f7"/>
              <a:gd name="f29" fmla="*/ f23 f0 1"/>
              <a:gd name="f30" fmla="+- f28 0 f26"/>
              <a:gd name="f31" fmla="+- f27 0 f26"/>
              <a:gd name="f32" fmla="*/ f29 1 f2"/>
              <a:gd name="f33" fmla="*/ f31 1 4591137"/>
              <a:gd name="f34" fmla="*/ f30 1 3588767"/>
              <a:gd name="f35" fmla="*/ 0 f31 1"/>
              <a:gd name="f36" fmla="*/ 0 f30 1"/>
              <a:gd name="f37" fmla="*/ 4591137 f31 1"/>
              <a:gd name="f38" fmla="*/ 4458037 f31 1"/>
              <a:gd name="f39" fmla="*/ 139038 f30 1"/>
              <a:gd name="f40" fmla="*/ 3406398 f31 1"/>
              <a:gd name="f41" fmla="*/ 1512312 f30 1"/>
              <a:gd name="f42" fmla="*/ 202105 f31 1"/>
              <a:gd name="f43" fmla="*/ 3554432 f30 1"/>
              <a:gd name="f44" fmla="*/ 3506319 f30 1"/>
              <a:gd name="f45" fmla="+- f32 0 f1"/>
              <a:gd name="f46" fmla="*/ f35 1 4591137"/>
              <a:gd name="f47" fmla="*/ f36 1 3588767"/>
              <a:gd name="f48" fmla="*/ f37 1 4591137"/>
              <a:gd name="f49" fmla="*/ f38 1 4591137"/>
              <a:gd name="f50" fmla="*/ f39 1 3588767"/>
              <a:gd name="f51" fmla="*/ f40 1 4591137"/>
              <a:gd name="f52" fmla="*/ f41 1 3588767"/>
              <a:gd name="f53" fmla="*/ f42 1 4591137"/>
              <a:gd name="f54" fmla="*/ f43 1 3588767"/>
              <a:gd name="f55" fmla="*/ f44 1 3588767"/>
              <a:gd name="f56" fmla="*/ f26 1 f33"/>
              <a:gd name="f57" fmla="*/ f27 1 f33"/>
              <a:gd name="f58" fmla="*/ f26 1 f34"/>
              <a:gd name="f59" fmla="*/ f28 1 f34"/>
              <a:gd name="f60" fmla="*/ f46 1 f33"/>
              <a:gd name="f61" fmla="*/ f47 1 f34"/>
              <a:gd name="f62" fmla="*/ f48 1 f33"/>
              <a:gd name="f63" fmla="*/ f49 1 f33"/>
              <a:gd name="f64" fmla="*/ f50 1 f34"/>
              <a:gd name="f65" fmla="*/ f51 1 f33"/>
              <a:gd name="f66" fmla="*/ f52 1 f34"/>
              <a:gd name="f67" fmla="*/ f53 1 f33"/>
              <a:gd name="f68" fmla="*/ f54 1 f34"/>
              <a:gd name="f69" fmla="*/ f55 1 f34"/>
              <a:gd name="f70" fmla="*/ f56 f24 1"/>
              <a:gd name="f71" fmla="*/ f57 f24 1"/>
              <a:gd name="f72" fmla="*/ f59 f25 1"/>
              <a:gd name="f73" fmla="*/ f58 f25 1"/>
              <a:gd name="f74" fmla="*/ f60 f24 1"/>
              <a:gd name="f75" fmla="*/ f61 f25 1"/>
              <a:gd name="f76" fmla="*/ f62 f24 1"/>
              <a:gd name="f77" fmla="*/ f63 f24 1"/>
              <a:gd name="f78" fmla="*/ f64 f25 1"/>
              <a:gd name="f79" fmla="*/ f65 f24 1"/>
              <a:gd name="f80" fmla="*/ f66 f25 1"/>
              <a:gd name="f81" fmla="*/ f67 f24 1"/>
              <a:gd name="f82" fmla="*/ f68 f25 1"/>
              <a:gd name="f83" fmla="*/ f6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74" y="f75"/>
              </a:cxn>
              <a:cxn ang="f45">
                <a:pos x="f76" y="f75"/>
              </a:cxn>
              <a:cxn ang="f45">
                <a:pos x="f77" y="f78"/>
              </a:cxn>
              <a:cxn ang="f45">
                <a:pos x="f79" y="f80"/>
              </a:cxn>
              <a:cxn ang="f45">
                <a:pos x="f81" y="f82"/>
              </a:cxn>
              <a:cxn ang="f45">
                <a:pos x="f74" y="f83"/>
              </a:cxn>
            </a:cxnLst>
            <a:rect l="f70" t="f73" r="f71" b="f72"/>
            <a:pathLst>
              <a:path w="4591137" h="3588767">
                <a:moveTo>
                  <a:pt x="f5" y="f5"/>
                </a:moveTo>
                <a:lnTo>
                  <a:pt x="f6" y="f5"/>
                </a:lnTo>
                <a:lnTo>
                  <a:pt x="f8" y="f9"/>
                </a:ln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lnTo>
                  <a:pt x="f5" y="f22"/>
                </a:lnTo>
                <a:close/>
              </a:path>
            </a:pathLst>
          </a:custGeom>
          <a:gradFill>
            <a:gsLst>
              <a:gs pos="0">
                <a:srgbClr val="102857">
                  <a:alpha val="55687"/>
                </a:srgbClr>
              </a:gs>
              <a:gs pos="100000">
                <a:srgbClr val="BEE1F6">
                  <a:alpha val="20003"/>
                </a:srgbClr>
              </a:gs>
            </a:gsLst>
            <a:lin ang="189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Segoe UI Light"/>
            </a:endParaRPr>
          </a:p>
        </p:txBody>
      </p:sp>
      <p:sp>
        <p:nvSpPr>
          <p:cNvPr id="3" name="Freeform 24">
            <a:extLst>
              <a:ext uri="{FF2B5EF4-FFF2-40B4-BE49-F238E27FC236}">
                <a16:creationId xmlns:a16="http://schemas.microsoft.com/office/drawing/2014/main" id="{4B457996-D438-4B2A-9978-6F090E12B45C}"/>
              </a:ext>
            </a:extLst>
          </p:cNvPr>
          <p:cNvSpPr/>
          <p:nvPr/>
        </p:nvSpPr>
        <p:spPr>
          <a:xfrm>
            <a:off x="0" y="0"/>
            <a:ext cx="1893320" cy="208527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893320"/>
              <a:gd name="f7" fmla="val 2085274"/>
              <a:gd name="f8" fmla="val 1836420"/>
              <a:gd name="f9" fmla="val 89992"/>
              <a:gd name="f10" fmla="val 1676137"/>
              <a:gd name="f11" fmla="val 357859"/>
              <a:gd name="f12" fmla="val 1549717"/>
              <a:gd name="f13" fmla="val 629674"/>
              <a:gd name="f14" fmla="val 1471130"/>
              <a:gd name="f15" fmla="val 883842"/>
              <a:gd name="f16" fmla="val 1174602"/>
              <a:gd name="f17" fmla="val 1851540"/>
              <a:gd name="f18" fmla="val 614067"/>
              <a:gd name="f19" fmla="val 2156914"/>
              <a:gd name="f20" fmla="val 90049"/>
              <a:gd name="f21" fmla="val 2071651"/>
              <a:gd name="f22" fmla="val 2052168"/>
              <a:gd name="f23" fmla="+- 0 0 -90"/>
              <a:gd name="f24" fmla="*/ f3 1 1893320"/>
              <a:gd name="f25" fmla="*/ f4 1 2085274"/>
              <a:gd name="f26" fmla="val f5"/>
              <a:gd name="f27" fmla="val f6"/>
              <a:gd name="f28" fmla="val f7"/>
              <a:gd name="f29" fmla="*/ f23 f0 1"/>
              <a:gd name="f30" fmla="+- f28 0 f26"/>
              <a:gd name="f31" fmla="+- f27 0 f26"/>
              <a:gd name="f32" fmla="*/ f29 1 f2"/>
              <a:gd name="f33" fmla="*/ f31 1 1893320"/>
              <a:gd name="f34" fmla="*/ f30 1 2085274"/>
              <a:gd name="f35" fmla="*/ 0 f31 1"/>
              <a:gd name="f36" fmla="*/ 0 f30 1"/>
              <a:gd name="f37" fmla="*/ 1893320 f31 1"/>
              <a:gd name="f38" fmla="*/ 1836420 f31 1"/>
              <a:gd name="f39" fmla="*/ 89992 f30 1"/>
              <a:gd name="f40" fmla="*/ 1471130 f31 1"/>
              <a:gd name="f41" fmla="*/ 883842 f30 1"/>
              <a:gd name="f42" fmla="*/ 90049 f31 1"/>
              <a:gd name="f43" fmla="*/ 2071651 f30 1"/>
              <a:gd name="f44" fmla="*/ 2052168 f30 1"/>
              <a:gd name="f45" fmla="+- f32 0 f1"/>
              <a:gd name="f46" fmla="*/ f35 1 1893320"/>
              <a:gd name="f47" fmla="*/ f36 1 2085274"/>
              <a:gd name="f48" fmla="*/ f37 1 1893320"/>
              <a:gd name="f49" fmla="*/ f38 1 1893320"/>
              <a:gd name="f50" fmla="*/ f39 1 2085274"/>
              <a:gd name="f51" fmla="*/ f40 1 1893320"/>
              <a:gd name="f52" fmla="*/ f41 1 2085274"/>
              <a:gd name="f53" fmla="*/ f42 1 1893320"/>
              <a:gd name="f54" fmla="*/ f43 1 2085274"/>
              <a:gd name="f55" fmla="*/ f44 1 2085274"/>
              <a:gd name="f56" fmla="*/ f26 1 f33"/>
              <a:gd name="f57" fmla="*/ f27 1 f33"/>
              <a:gd name="f58" fmla="*/ f26 1 f34"/>
              <a:gd name="f59" fmla="*/ f28 1 f34"/>
              <a:gd name="f60" fmla="*/ f46 1 f33"/>
              <a:gd name="f61" fmla="*/ f47 1 f34"/>
              <a:gd name="f62" fmla="*/ f48 1 f33"/>
              <a:gd name="f63" fmla="*/ f49 1 f33"/>
              <a:gd name="f64" fmla="*/ f50 1 f34"/>
              <a:gd name="f65" fmla="*/ f51 1 f33"/>
              <a:gd name="f66" fmla="*/ f52 1 f34"/>
              <a:gd name="f67" fmla="*/ f53 1 f33"/>
              <a:gd name="f68" fmla="*/ f54 1 f34"/>
              <a:gd name="f69" fmla="*/ f55 1 f34"/>
              <a:gd name="f70" fmla="*/ f56 f24 1"/>
              <a:gd name="f71" fmla="*/ f57 f24 1"/>
              <a:gd name="f72" fmla="*/ f59 f25 1"/>
              <a:gd name="f73" fmla="*/ f58 f25 1"/>
              <a:gd name="f74" fmla="*/ f60 f24 1"/>
              <a:gd name="f75" fmla="*/ f61 f25 1"/>
              <a:gd name="f76" fmla="*/ f62 f24 1"/>
              <a:gd name="f77" fmla="*/ f63 f24 1"/>
              <a:gd name="f78" fmla="*/ f64 f25 1"/>
              <a:gd name="f79" fmla="*/ f65 f24 1"/>
              <a:gd name="f80" fmla="*/ f66 f25 1"/>
              <a:gd name="f81" fmla="*/ f67 f24 1"/>
              <a:gd name="f82" fmla="*/ f68 f25 1"/>
              <a:gd name="f83" fmla="*/ f6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74" y="f75"/>
              </a:cxn>
              <a:cxn ang="f45">
                <a:pos x="f76" y="f75"/>
              </a:cxn>
              <a:cxn ang="f45">
                <a:pos x="f77" y="f78"/>
              </a:cxn>
              <a:cxn ang="f45">
                <a:pos x="f79" y="f80"/>
              </a:cxn>
              <a:cxn ang="f45">
                <a:pos x="f81" y="f82"/>
              </a:cxn>
              <a:cxn ang="f45">
                <a:pos x="f74" y="f83"/>
              </a:cxn>
              <a:cxn ang="f45">
                <a:pos x="f74" y="f75"/>
              </a:cxn>
            </a:cxnLst>
            <a:rect l="f70" t="f73" r="f71" b="f72"/>
            <a:pathLst>
              <a:path w="1893320" h="2085274">
                <a:moveTo>
                  <a:pt x="f5" y="f5"/>
                </a:moveTo>
                <a:lnTo>
                  <a:pt x="f6" y="f5"/>
                </a:lnTo>
                <a:lnTo>
                  <a:pt x="f8" y="f9"/>
                </a:ln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lnTo>
                  <a:pt x="f5" y="f22"/>
                </a:lnTo>
                <a:lnTo>
                  <a:pt x="f5" y="f5"/>
                </a:lnTo>
                <a:close/>
              </a:path>
            </a:pathLst>
          </a:custGeom>
          <a:solidFill>
            <a:srgbClr val="180DC2">
              <a:alpha val="10742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4" name="Freeform: Shape 22">
            <a:extLst>
              <a:ext uri="{FF2B5EF4-FFF2-40B4-BE49-F238E27FC236}">
                <a16:creationId xmlns:a16="http://schemas.microsoft.com/office/drawing/2014/main" id="{62A68BE4-E603-4EAD-938A-57E2D03BBCCF}"/>
              </a:ext>
            </a:extLst>
          </p:cNvPr>
          <p:cNvSpPr/>
          <p:nvPr/>
        </p:nvSpPr>
        <p:spPr>
          <a:xfrm>
            <a:off x="0" y="5262792"/>
            <a:ext cx="2809256" cy="159520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809260"/>
              <a:gd name="f7" fmla="val 1595208"/>
              <a:gd name="f8" fmla="val 101140"/>
              <a:gd name="f9" fmla="val 117015"/>
              <a:gd name="f10" fmla="val 653434"/>
              <a:gd name="f11" fmla="val 714877"/>
              <a:gd name="f12" fmla="val 1509442"/>
              <a:gd name="f13" fmla="val 1220329"/>
              <a:gd name="f14" fmla="val 2208849"/>
              <a:gd name="f15" fmla="val 1381471"/>
              <a:gd name="f16" fmla="val 2416303"/>
              <a:gd name="f17" fmla="val 1428716"/>
              <a:gd name="f18" fmla="val 2594874"/>
              <a:gd name="f19" fmla="val 1490011"/>
              <a:gd name="f20" fmla="val 2746965"/>
              <a:gd name="f21" fmla="val 1562268"/>
              <a:gd name="f22" fmla="val 1595207"/>
              <a:gd name="f23" fmla="+- 0 0 -90"/>
              <a:gd name="f24" fmla="*/ f3 1 2809260"/>
              <a:gd name="f25" fmla="*/ f4 1 1595208"/>
              <a:gd name="f26" fmla="val f5"/>
              <a:gd name="f27" fmla="val f6"/>
              <a:gd name="f28" fmla="val f7"/>
              <a:gd name="f29" fmla="*/ f23 f0 1"/>
              <a:gd name="f30" fmla="+- f28 0 f26"/>
              <a:gd name="f31" fmla="+- f27 0 f26"/>
              <a:gd name="f32" fmla="*/ f29 1 f2"/>
              <a:gd name="f33" fmla="*/ f31 1 2809260"/>
              <a:gd name="f34" fmla="*/ f30 1 1595208"/>
              <a:gd name="f35" fmla="*/ 0 f31 1"/>
              <a:gd name="f36" fmla="*/ 0 f30 1"/>
              <a:gd name="f37" fmla="*/ 101140 f31 1"/>
              <a:gd name="f38" fmla="*/ 117015 f30 1"/>
              <a:gd name="f39" fmla="*/ 2208849 f31 1"/>
              <a:gd name="f40" fmla="*/ 1381471 f30 1"/>
              <a:gd name="f41" fmla="*/ 2746965 f31 1"/>
              <a:gd name="f42" fmla="*/ 1562268 f30 1"/>
              <a:gd name="f43" fmla="*/ 2809260 f31 1"/>
              <a:gd name="f44" fmla="*/ 1595208 f30 1"/>
              <a:gd name="f45" fmla="*/ 1595207 f30 1"/>
              <a:gd name="f46" fmla="+- f32 0 f1"/>
              <a:gd name="f47" fmla="*/ f35 1 2809260"/>
              <a:gd name="f48" fmla="*/ f36 1 1595208"/>
              <a:gd name="f49" fmla="*/ f37 1 2809260"/>
              <a:gd name="f50" fmla="*/ f38 1 1595208"/>
              <a:gd name="f51" fmla="*/ f39 1 2809260"/>
              <a:gd name="f52" fmla="*/ f40 1 1595208"/>
              <a:gd name="f53" fmla="*/ f41 1 2809260"/>
              <a:gd name="f54" fmla="*/ f42 1 1595208"/>
              <a:gd name="f55" fmla="*/ f43 1 2809260"/>
              <a:gd name="f56" fmla="*/ f44 1 1595208"/>
              <a:gd name="f57" fmla="*/ f45 1 1595208"/>
              <a:gd name="f58" fmla="*/ f26 1 f33"/>
              <a:gd name="f59" fmla="*/ f27 1 f33"/>
              <a:gd name="f60" fmla="*/ f26 1 f34"/>
              <a:gd name="f61" fmla="*/ f28 1 f34"/>
              <a:gd name="f62" fmla="*/ f47 1 f33"/>
              <a:gd name="f63" fmla="*/ f48 1 f34"/>
              <a:gd name="f64" fmla="*/ f49 1 f33"/>
              <a:gd name="f65" fmla="*/ f50 1 f34"/>
              <a:gd name="f66" fmla="*/ f51 1 f33"/>
              <a:gd name="f67" fmla="*/ f52 1 f34"/>
              <a:gd name="f68" fmla="*/ f53 1 f33"/>
              <a:gd name="f69" fmla="*/ f54 1 f34"/>
              <a:gd name="f70" fmla="*/ f55 1 f33"/>
              <a:gd name="f71" fmla="*/ f56 1 f34"/>
              <a:gd name="f72" fmla="*/ f57 1 f34"/>
              <a:gd name="f73" fmla="*/ f58 f24 1"/>
              <a:gd name="f74" fmla="*/ f59 f24 1"/>
              <a:gd name="f75" fmla="*/ f61 f25 1"/>
              <a:gd name="f76" fmla="*/ f60 f25 1"/>
              <a:gd name="f77" fmla="*/ f62 f24 1"/>
              <a:gd name="f78" fmla="*/ f63 f25 1"/>
              <a:gd name="f79" fmla="*/ f64 f24 1"/>
              <a:gd name="f80" fmla="*/ f65 f25 1"/>
              <a:gd name="f81" fmla="*/ f66 f24 1"/>
              <a:gd name="f82" fmla="*/ f67 f25 1"/>
              <a:gd name="f83" fmla="*/ f68 f24 1"/>
              <a:gd name="f84" fmla="*/ f69 f25 1"/>
              <a:gd name="f85" fmla="*/ f70 f24 1"/>
              <a:gd name="f86" fmla="*/ f71 f25 1"/>
              <a:gd name="f87" fmla="*/ f72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6">
                <a:pos x="f77" y="f78"/>
              </a:cxn>
              <a:cxn ang="f46">
                <a:pos x="f79" y="f80"/>
              </a:cxn>
              <a:cxn ang="f46">
                <a:pos x="f81" y="f82"/>
              </a:cxn>
              <a:cxn ang="f46">
                <a:pos x="f83" y="f84"/>
              </a:cxn>
              <a:cxn ang="f46">
                <a:pos x="f85" y="f86"/>
              </a:cxn>
              <a:cxn ang="f46">
                <a:pos x="f77" y="f87"/>
              </a:cxn>
            </a:cxnLst>
            <a:rect l="f73" t="f76" r="f74" b="f75"/>
            <a:pathLst>
              <a:path w="2809260" h="1595208">
                <a:moveTo>
                  <a:pt x="f5" y="f5"/>
                </a:moveTo>
                <a:lnTo>
                  <a:pt x="f8" y="f9"/>
                </a:ln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lnTo>
                  <a:pt x="f6" y="f7"/>
                </a:lnTo>
                <a:lnTo>
                  <a:pt x="f5" y="f22"/>
                </a:lnTo>
                <a:close/>
              </a:path>
            </a:pathLst>
          </a:custGeom>
          <a:gradFill>
            <a:gsLst>
              <a:gs pos="0">
                <a:srgbClr val="F6A6F4">
                  <a:alpha val="45000"/>
                </a:srgbClr>
              </a:gs>
              <a:gs pos="100000">
                <a:srgbClr val="180DC2">
                  <a:alpha val="67000"/>
                </a:srgbClr>
              </a:gs>
            </a:gsLst>
            <a:path path="circle">
              <a:fillToRect l="100000" t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Segoe UI Light"/>
            </a:endParaRPr>
          </a:p>
        </p:txBody>
      </p:sp>
      <p:sp>
        <p:nvSpPr>
          <p:cNvPr id="5" name="Freeform 29">
            <a:extLst>
              <a:ext uri="{FF2B5EF4-FFF2-40B4-BE49-F238E27FC236}">
                <a16:creationId xmlns:a16="http://schemas.microsoft.com/office/drawing/2014/main" id="{34600E78-DFB1-4EEC-BAB7-57E51191C97B}"/>
              </a:ext>
            </a:extLst>
          </p:cNvPr>
          <p:cNvSpPr/>
          <p:nvPr/>
        </p:nvSpPr>
        <p:spPr>
          <a:xfrm>
            <a:off x="10193392" y="2730133"/>
            <a:ext cx="1979118" cy="412786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979119"/>
              <a:gd name="f7" fmla="val 4127871"/>
              <a:gd name="f8" fmla="val 113381"/>
              <a:gd name="f9" fmla="val 3939685"/>
              <a:gd name="f10" fmla="val 496433"/>
              <a:gd name="f11" fmla="val 3268400"/>
              <a:gd name="f12" fmla="val 776925"/>
              <a:gd name="f13" fmla="val 2555572"/>
              <a:gd name="f14" fmla="val 893390"/>
              <a:gd name="f15" fmla="val 1926136"/>
              <a:gd name="f16" fmla="val 1059875"/>
              <a:gd name="f17" fmla="val 1013485"/>
              <a:gd name="f18" fmla="val 1404160"/>
              <a:gd name="f19" fmla="val 429246"/>
              <a:gd name="f20" fmla="val 1827429"/>
              <a:gd name="f21" fmla="val 103152"/>
              <a:gd name="f22" fmla="+- 0 0 -90"/>
              <a:gd name="f23" fmla="*/ f3 1 1979119"/>
              <a:gd name="f24" fmla="*/ f4 1 4127871"/>
              <a:gd name="f25" fmla="val f5"/>
              <a:gd name="f26" fmla="val f6"/>
              <a:gd name="f27" fmla="val f7"/>
              <a:gd name="f28" fmla="*/ f22 f0 1"/>
              <a:gd name="f29" fmla="+- f27 0 f25"/>
              <a:gd name="f30" fmla="+- f26 0 f25"/>
              <a:gd name="f31" fmla="*/ f28 1 f2"/>
              <a:gd name="f32" fmla="*/ f30 1 1979119"/>
              <a:gd name="f33" fmla="*/ f29 1 4127871"/>
              <a:gd name="f34" fmla="*/ 1979119 f30 1"/>
              <a:gd name="f35" fmla="*/ 0 f29 1"/>
              <a:gd name="f36" fmla="*/ 4127871 f29 1"/>
              <a:gd name="f37" fmla="*/ 0 f30 1"/>
              <a:gd name="f38" fmla="*/ 113381 f30 1"/>
              <a:gd name="f39" fmla="*/ 3939685 f29 1"/>
              <a:gd name="f40" fmla="*/ 893390 f30 1"/>
              <a:gd name="f41" fmla="*/ 1926136 f29 1"/>
              <a:gd name="f42" fmla="*/ 1827429 f30 1"/>
              <a:gd name="f43" fmla="*/ 103152 f29 1"/>
              <a:gd name="f44" fmla="+- f31 0 f1"/>
              <a:gd name="f45" fmla="*/ f34 1 1979119"/>
              <a:gd name="f46" fmla="*/ f35 1 4127871"/>
              <a:gd name="f47" fmla="*/ f36 1 4127871"/>
              <a:gd name="f48" fmla="*/ f37 1 1979119"/>
              <a:gd name="f49" fmla="*/ f38 1 1979119"/>
              <a:gd name="f50" fmla="*/ f39 1 4127871"/>
              <a:gd name="f51" fmla="*/ f40 1 1979119"/>
              <a:gd name="f52" fmla="*/ f41 1 4127871"/>
              <a:gd name="f53" fmla="*/ f42 1 1979119"/>
              <a:gd name="f54" fmla="*/ f43 1 4127871"/>
              <a:gd name="f55" fmla="*/ f25 1 f32"/>
              <a:gd name="f56" fmla="*/ f26 1 f32"/>
              <a:gd name="f57" fmla="*/ f25 1 f33"/>
              <a:gd name="f58" fmla="*/ f27 1 f33"/>
              <a:gd name="f59" fmla="*/ f45 1 f32"/>
              <a:gd name="f60" fmla="*/ f46 1 f33"/>
              <a:gd name="f61" fmla="*/ f47 1 f33"/>
              <a:gd name="f62" fmla="*/ f48 1 f32"/>
              <a:gd name="f63" fmla="*/ f49 1 f32"/>
              <a:gd name="f64" fmla="*/ f50 1 f33"/>
              <a:gd name="f65" fmla="*/ f51 1 f32"/>
              <a:gd name="f66" fmla="*/ f52 1 f33"/>
              <a:gd name="f67" fmla="*/ f53 1 f32"/>
              <a:gd name="f68" fmla="*/ f54 1 f33"/>
              <a:gd name="f69" fmla="*/ f55 f23 1"/>
              <a:gd name="f70" fmla="*/ f56 f23 1"/>
              <a:gd name="f71" fmla="*/ f58 f24 1"/>
              <a:gd name="f72" fmla="*/ f57 f24 1"/>
              <a:gd name="f73" fmla="*/ f59 f23 1"/>
              <a:gd name="f74" fmla="*/ f60 f24 1"/>
              <a:gd name="f75" fmla="*/ f61 f24 1"/>
              <a:gd name="f76" fmla="*/ f62 f23 1"/>
              <a:gd name="f77" fmla="*/ f63 f23 1"/>
              <a:gd name="f78" fmla="*/ f64 f24 1"/>
              <a:gd name="f79" fmla="*/ f65 f23 1"/>
              <a:gd name="f80" fmla="*/ f66 f24 1"/>
              <a:gd name="f81" fmla="*/ f67 f23 1"/>
              <a:gd name="f82" fmla="*/ f68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3" y="f74"/>
              </a:cxn>
              <a:cxn ang="f44">
                <a:pos x="f73" y="f75"/>
              </a:cxn>
              <a:cxn ang="f44">
                <a:pos x="f76" y="f75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  <a:cxn ang="f44">
                <a:pos x="f73" y="f74"/>
              </a:cxn>
            </a:cxnLst>
            <a:rect l="f69" t="f72" r="f70" b="f71"/>
            <a:pathLst>
              <a:path w="1979119" h="4127871">
                <a:moveTo>
                  <a:pt x="f6" y="f5"/>
                </a:moveTo>
                <a:lnTo>
                  <a:pt x="f6" y="f7"/>
                </a:lnTo>
                <a:lnTo>
                  <a:pt x="f5" y="f7"/>
                </a:lnTo>
                <a:lnTo>
                  <a:pt x="f8" y="f9"/>
                </a:ln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lnTo>
                  <a:pt x="f6" y="f5"/>
                </a:lnTo>
                <a:close/>
              </a:path>
            </a:pathLst>
          </a:custGeom>
          <a:gradFill>
            <a:gsLst>
              <a:gs pos="0">
                <a:srgbClr val="F7AFF5">
                  <a:alpha val="35554"/>
                </a:srgbClr>
              </a:gs>
              <a:gs pos="100000">
                <a:srgbClr val="1C0FE1">
                  <a:alpha val="35019"/>
                </a:srgbClr>
              </a:gs>
            </a:gsLst>
            <a:path path="circle">
              <a:fillToRect t="100000" r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9860EA-BF3E-45EC-9396-78C789BFD3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1AC74A8-DA66-40A7-AF3B-A25256888D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36192" y="2185415"/>
            <a:ext cx="2953512" cy="493776"/>
          </a:xfrm>
        </p:spPr>
        <p:txBody>
          <a:bodyPr/>
          <a:lstStyle>
            <a:lvl1pPr marL="0" indent="0">
              <a:buNone/>
              <a:defRPr sz="2400" b="1">
                <a:latin typeface="Tw Cen M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7C1AA63-DF4D-4D7E-B47B-DC43C6D819C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805B56A-9C85-4F71-84C8-2FB927D44F5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754880" y="2185415"/>
            <a:ext cx="2953512" cy="493776"/>
          </a:xfrm>
        </p:spPr>
        <p:txBody>
          <a:bodyPr/>
          <a:lstStyle>
            <a:lvl1pPr marL="0" indent="0">
              <a:buNone/>
              <a:defRPr sz="2400" b="1">
                <a:latin typeface="Tw Cen M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D61CB093-DC80-4A1E-8952-CC430621BBE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78DFA87B-6A2A-4E07-BEA8-6DBFCD0B36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62C2AE-38F4-4BDA-928E-DED7F3D3CD17}" type="slidenum">
              <a:t>‹#›</a:t>
            </a:fld>
            <a:endParaRPr lang="en-US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335B992F-4910-4B6F-8B9B-92E2F0CBB7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Crypto: investing &amp; trading</a:t>
            </a:r>
          </a:p>
        </p:txBody>
      </p:sp>
      <p:cxnSp>
        <p:nvCxnSpPr>
          <p:cNvPr id="13" name="Straight Connector 20">
            <a:extLst>
              <a:ext uri="{FF2B5EF4-FFF2-40B4-BE49-F238E27FC236}">
                <a16:creationId xmlns:a16="http://schemas.microsoft.com/office/drawing/2014/main" id="{8AED2183-3D99-4663-A054-94C67243B6EB}"/>
              </a:ext>
            </a:extLst>
          </p:cNvPr>
          <p:cNvCxnSpPr/>
          <p:nvPr/>
        </p:nvCxnSpPr>
        <p:spPr>
          <a:xfrm>
            <a:off x="594167" y="846661"/>
            <a:ext cx="0" cy="5111011"/>
          </a:xfrm>
          <a:prstGeom prst="straightConnector1">
            <a:avLst/>
          </a:prstGeom>
          <a:noFill/>
          <a:ln w="6345" cap="flat">
            <a:solidFill>
              <a:srgbClr val="F6A6F4"/>
            </a:solidFill>
            <a:prstDash val="solid"/>
            <a:miter/>
          </a:ln>
        </p:spPr>
      </p:cxn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405A901-C7B2-4095-87F3-F97A69AD815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73567" y="2185415"/>
            <a:ext cx="2953512" cy="493776"/>
          </a:xfrm>
        </p:spPr>
        <p:txBody>
          <a:bodyPr/>
          <a:lstStyle>
            <a:lvl1pPr marL="0" indent="0">
              <a:buNone/>
              <a:defRPr sz="2400" b="1">
                <a:latin typeface="Tw Cen M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7753BCBD-8727-4E2E-B841-E18C1560D0A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7973567" y="2743200"/>
            <a:ext cx="2953512" cy="2578608"/>
          </a:xfrm>
        </p:spPr>
        <p:txBody>
          <a:bodyPr/>
          <a:lstStyle>
            <a:lvl1pPr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50660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7E22C9C-4DA1-4515-A10B-19B349AE031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Crypto: investing &amp; trading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AC6FC57-DFFF-43D6-8F99-65F5FF65A9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90D039-3D59-48D7-8E34-48B69C2141F2}" type="slidenum">
              <a:t>‹#›</a:t>
            </a:fld>
            <a:endParaRPr lang="en-US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AF4270F0-5CD0-49CE-A793-C073A28DD156}"/>
              </a:ext>
            </a:extLst>
          </p:cNvPr>
          <p:cNvSpPr/>
          <p:nvPr/>
        </p:nvSpPr>
        <p:spPr>
          <a:xfrm flipH="1">
            <a:off x="3791020" y="2349815"/>
            <a:ext cx="2058049" cy="205804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ABC3F0"/>
              </a:gs>
              <a:gs pos="100000">
                <a:srgbClr val="AAA5F9">
                  <a:alpha val="69515"/>
                </a:srgbClr>
              </a:gs>
            </a:gsLst>
            <a:path path="circle">
              <a:fillToRect l="100000" t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B5D23490-8BAB-4168-8694-24A8B0E9F28A}"/>
              </a:ext>
            </a:extLst>
          </p:cNvPr>
          <p:cNvSpPr/>
          <p:nvPr/>
        </p:nvSpPr>
        <p:spPr>
          <a:xfrm flipH="1">
            <a:off x="8929765" y="2349815"/>
            <a:ext cx="2058049" cy="205804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ABC3F0"/>
              </a:gs>
              <a:gs pos="100000">
                <a:srgbClr val="AAA5F9">
                  <a:alpha val="69515"/>
                </a:srgbClr>
              </a:gs>
            </a:gsLst>
            <a:path path="circle">
              <a:fillToRect r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82EA155D-3425-4472-B84F-38A4DEB0D103}"/>
              </a:ext>
            </a:extLst>
          </p:cNvPr>
          <p:cNvSpPr/>
          <p:nvPr/>
        </p:nvSpPr>
        <p:spPr>
          <a:xfrm flipH="1">
            <a:off x="6342945" y="2349815"/>
            <a:ext cx="2058049" cy="205804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92CDF0"/>
              </a:gs>
              <a:gs pos="100000">
                <a:srgbClr val="F6A6F4">
                  <a:alpha val="69284"/>
                </a:srgbClr>
              </a:gs>
            </a:gsLst>
            <a:path path="circle">
              <a:fillToRect l="100000" t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70F92E83-1E67-4F5B-9F55-4EC3C8A5B163}"/>
              </a:ext>
            </a:extLst>
          </p:cNvPr>
          <p:cNvSpPr/>
          <p:nvPr/>
        </p:nvSpPr>
        <p:spPr>
          <a:xfrm flipH="1">
            <a:off x="1247945" y="2349815"/>
            <a:ext cx="2058049" cy="205804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92CDF0"/>
              </a:gs>
              <a:gs pos="100000">
                <a:srgbClr val="F6A6F4">
                  <a:alpha val="69284"/>
                </a:srgbClr>
              </a:gs>
            </a:gsLst>
            <a:path path="circle">
              <a:fillToRect t="100000" r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393FB1BE-0EEC-489A-A39D-01F77CA9CB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42525" y="4508650"/>
            <a:ext cx="2468880" cy="365760"/>
          </a:xfrm>
        </p:spPr>
        <p:txBody>
          <a:bodyPr lIns="0" tIns="0" rIns="0" bIns="0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latin typeface="Tw Cen M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CD51959-A98A-4E2F-9FD6-67CCEDE9FE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42525" y="4879878"/>
            <a:ext cx="2468880" cy="274640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E7561B83-780A-423F-A07E-222E7286C1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27123" y="4508650"/>
            <a:ext cx="2468880" cy="365760"/>
          </a:xfrm>
        </p:spPr>
        <p:txBody>
          <a:bodyPr lIns="0" tIns="0" rIns="0" bIns="0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latin typeface="Tw Cen M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B94D5C6B-268E-48CE-B89A-A7EDB2AA060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27123" y="4879878"/>
            <a:ext cx="2468880" cy="274640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54775E9-F615-4919-88DC-4D068E8868E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96003" y="4508650"/>
            <a:ext cx="2468880" cy="365760"/>
          </a:xfrm>
        </p:spPr>
        <p:txBody>
          <a:bodyPr lIns="0" tIns="0" rIns="0" bIns="0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latin typeface="Tw Cen M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5B64F0F-B1A4-4468-A93F-03D22053273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96003" y="4879878"/>
            <a:ext cx="2468880" cy="274640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03A60A8B-44A8-43A4-A875-46A094D54B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24345" y="4508650"/>
            <a:ext cx="2468880" cy="365760"/>
          </a:xfrm>
        </p:spPr>
        <p:txBody>
          <a:bodyPr lIns="0" tIns="0" rIns="0" bIns="0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latin typeface="Tw Cen M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BA7E7C5-66FB-4D93-A232-F2418B0AF7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24345" y="4879878"/>
            <a:ext cx="2468880" cy="274640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20">
            <a:extLst>
              <a:ext uri="{FF2B5EF4-FFF2-40B4-BE49-F238E27FC236}">
                <a16:creationId xmlns:a16="http://schemas.microsoft.com/office/drawing/2014/main" id="{5EDF9D71-9C7C-4FF8-8192-14BF3AF1029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399288" y="2505584"/>
            <a:ext cx="1746504" cy="1746504"/>
          </a:xfrm>
        </p:spPr>
        <p:txBody>
          <a:bodyPr anchor="ctr" anchorCtr="1"/>
          <a:lstStyle>
            <a:lvl1pPr marL="0" indent="0" algn="ctr">
              <a:buNone/>
              <a:defRPr sz="1100"/>
            </a:lvl1pPr>
          </a:lstStyle>
          <a:p>
            <a:pPr lvl="0"/>
            <a:endParaRPr lang="en-US"/>
          </a:p>
        </p:txBody>
      </p:sp>
      <p:sp>
        <p:nvSpPr>
          <p:cNvPr id="17" name="Picture Placeholder 20">
            <a:extLst>
              <a:ext uri="{FF2B5EF4-FFF2-40B4-BE49-F238E27FC236}">
                <a16:creationId xmlns:a16="http://schemas.microsoft.com/office/drawing/2014/main" id="{F4947B43-C569-40AA-8E7A-F5AC00A96A3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946788" y="2505584"/>
            <a:ext cx="1746504" cy="1746504"/>
          </a:xfrm>
        </p:spPr>
        <p:txBody>
          <a:bodyPr anchor="ctr" anchorCtr="1"/>
          <a:lstStyle>
            <a:lvl1pPr marL="0" indent="0" algn="ctr">
              <a:buNone/>
              <a:defRPr sz="1100"/>
            </a:lvl1pPr>
          </a:lstStyle>
          <a:p>
            <a:pPr lvl="0"/>
            <a:endParaRPr lang="en-US"/>
          </a:p>
        </p:txBody>
      </p:sp>
      <p:sp>
        <p:nvSpPr>
          <p:cNvPr id="18" name="Picture Placeholder 20">
            <a:extLst>
              <a:ext uri="{FF2B5EF4-FFF2-40B4-BE49-F238E27FC236}">
                <a16:creationId xmlns:a16="http://schemas.microsoft.com/office/drawing/2014/main" id="{24C8B3F4-1549-4D44-9283-ABDFF558762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498713" y="2505584"/>
            <a:ext cx="1746504" cy="1746504"/>
          </a:xfrm>
        </p:spPr>
        <p:txBody>
          <a:bodyPr anchor="ctr" anchorCtr="1"/>
          <a:lstStyle>
            <a:lvl1pPr marL="0" indent="0" algn="ctr">
              <a:buNone/>
              <a:defRPr sz="1100"/>
            </a:lvl1pPr>
          </a:lstStyle>
          <a:p>
            <a:pPr lvl="0"/>
            <a:endParaRPr lang="en-US"/>
          </a:p>
        </p:txBody>
      </p:sp>
      <p:sp>
        <p:nvSpPr>
          <p:cNvPr id="19" name="Picture Placeholder 20">
            <a:extLst>
              <a:ext uri="{FF2B5EF4-FFF2-40B4-BE49-F238E27FC236}">
                <a16:creationId xmlns:a16="http://schemas.microsoft.com/office/drawing/2014/main" id="{65252ED3-7738-4A1D-BCF3-5FFC172B752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085533" y="2505584"/>
            <a:ext cx="1746504" cy="1746504"/>
          </a:xfrm>
        </p:spPr>
        <p:txBody>
          <a:bodyPr anchor="ctr" anchorCtr="1"/>
          <a:lstStyle>
            <a:lvl1pPr marL="0" indent="0" algn="ctr">
              <a:buNone/>
              <a:defRPr sz="1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828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9">
            <a:extLst>
              <a:ext uri="{FF2B5EF4-FFF2-40B4-BE49-F238E27FC236}">
                <a16:creationId xmlns:a16="http://schemas.microsoft.com/office/drawing/2014/main" id="{5830E0E9-44D8-4130-82C9-439A27E3FF88}"/>
              </a:ext>
            </a:extLst>
          </p:cNvPr>
          <p:cNvSpPr/>
          <p:nvPr/>
        </p:nvSpPr>
        <p:spPr>
          <a:xfrm flipH="1">
            <a:off x="4228377" y="1853644"/>
            <a:ext cx="1231495" cy="123149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ABC3F0"/>
              </a:gs>
              <a:gs pos="100000">
                <a:srgbClr val="AAA5F9">
                  <a:alpha val="69515"/>
                </a:srgbClr>
              </a:gs>
            </a:gsLst>
            <a:path path="circle">
              <a:fillToRect l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3" name="Oval 10">
            <a:extLst>
              <a:ext uri="{FF2B5EF4-FFF2-40B4-BE49-F238E27FC236}">
                <a16:creationId xmlns:a16="http://schemas.microsoft.com/office/drawing/2014/main" id="{A399E082-C26E-4326-9BB8-661ED2544D05}"/>
              </a:ext>
            </a:extLst>
          </p:cNvPr>
          <p:cNvSpPr/>
          <p:nvPr/>
        </p:nvSpPr>
        <p:spPr>
          <a:xfrm flipH="1">
            <a:off x="6752651" y="4055272"/>
            <a:ext cx="1231495" cy="123149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ABC3F0"/>
              </a:gs>
              <a:gs pos="100000">
                <a:srgbClr val="AAA5F9">
                  <a:alpha val="69515"/>
                </a:srgbClr>
              </a:gs>
            </a:gsLst>
            <a:path path="circle">
              <a:fillToRect t="100000" r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4" name="Oval 19">
            <a:extLst>
              <a:ext uri="{FF2B5EF4-FFF2-40B4-BE49-F238E27FC236}">
                <a16:creationId xmlns:a16="http://schemas.microsoft.com/office/drawing/2014/main" id="{EC5CF96E-6EF0-49D3-82D2-BA54DCF0B0F4}"/>
              </a:ext>
            </a:extLst>
          </p:cNvPr>
          <p:cNvSpPr/>
          <p:nvPr/>
        </p:nvSpPr>
        <p:spPr>
          <a:xfrm flipH="1">
            <a:off x="9280949" y="4066153"/>
            <a:ext cx="1231495" cy="123149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92CDF0"/>
              </a:gs>
              <a:gs pos="100000">
                <a:srgbClr val="F6A6F4">
                  <a:alpha val="69284"/>
                </a:srgbClr>
              </a:gs>
            </a:gsLst>
            <a:path path="circle">
              <a:fillToRect r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5" name="Oval 24">
            <a:extLst>
              <a:ext uri="{FF2B5EF4-FFF2-40B4-BE49-F238E27FC236}">
                <a16:creationId xmlns:a16="http://schemas.microsoft.com/office/drawing/2014/main" id="{7E2AD84C-60B9-43C6-AE17-0DF1A8877096}"/>
              </a:ext>
            </a:extLst>
          </p:cNvPr>
          <p:cNvSpPr/>
          <p:nvPr/>
        </p:nvSpPr>
        <p:spPr>
          <a:xfrm flipH="1">
            <a:off x="4228377" y="4056369"/>
            <a:ext cx="1231495" cy="123149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92CDF0"/>
              </a:gs>
              <a:gs pos="100000">
                <a:srgbClr val="F6A6F4">
                  <a:alpha val="69284"/>
                </a:srgbClr>
              </a:gs>
            </a:gsLst>
            <a:path path="circle">
              <a:fillToRect l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6" name="Oval 25">
            <a:extLst>
              <a:ext uri="{FF2B5EF4-FFF2-40B4-BE49-F238E27FC236}">
                <a16:creationId xmlns:a16="http://schemas.microsoft.com/office/drawing/2014/main" id="{DF8E10B3-9494-415C-9BE2-3E9A6E028F1D}"/>
              </a:ext>
            </a:extLst>
          </p:cNvPr>
          <p:cNvSpPr/>
          <p:nvPr/>
        </p:nvSpPr>
        <p:spPr>
          <a:xfrm flipH="1">
            <a:off x="9276926" y="1861864"/>
            <a:ext cx="1231495" cy="123149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ABC3F0"/>
              </a:gs>
              <a:gs pos="100000">
                <a:srgbClr val="AAA5F9">
                  <a:alpha val="69515"/>
                </a:srgbClr>
              </a:gs>
            </a:gsLst>
            <a:path path="circle">
              <a:fillToRect r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7" name="Oval 26">
            <a:extLst>
              <a:ext uri="{FF2B5EF4-FFF2-40B4-BE49-F238E27FC236}">
                <a16:creationId xmlns:a16="http://schemas.microsoft.com/office/drawing/2014/main" id="{3C6A9BFB-77A1-4EBB-A9F1-5D730C564E5D}"/>
              </a:ext>
            </a:extLst>
          </p:cNvPr>
          <p:cNvSpPr/>
          <p:nvPr/>
        </p:nvSpPr>
        <p:spPr>
          <a:xfrm flipH="1">
            <a:off x="6752651" y="1855811"/>
            <a:ext cx="1231495" cy="123149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92CDF0"/>
              </a:gs>
              <a:gs pos="100000">
                <a:srgbClr val="F6A6F4">
                  <a:alpha val="69284"/>
                </a:srgbClr>
              </a:gs>
            </a:gsLst>
            <a:path path="circle">
              <a:fillToRect l="100000" t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8" name="Oval 27">
            <a:extLst>
              <a:ext uri="{FF2B5EF4-FFF2-40B4-BE49-F238E27FC236}">
                <a16:creationId xmlns:a16="http://schemas.microsoft.com/office/drawing/2014/main" id="{6A2BCDD7-F723-42A9-9052-472530780F83}"/>
              </a:ext>
            </a:extLst>
          </p:cNvPr>
          <p:cNvSpPr/>
          <p:nvPr/>
        </p:nvSpPr>
        <p:spPr>
          <a:xfrm flipH="1">
            <a:off x="1692042" y="1846018"/>
            <a:ext cx="1231495" cy="123149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92CDF0"/>
              </a:gs>
              <a:gs pos="100000">
                <a:srgbClr val="F6A6F4">
                  <a:alpha val="69284"/>
                </a:srgbClr>
              </a:gs>
            </a:gsLst>
            <a:path path="circle">
              <a:fillToRect t="100000" r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6E13F1-5B23-46C3-AF49-E22330D259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56591" y="338328"/>
            <a:ext cx="8878824" cy="1069848"/>
          </a:xfrm>
        </p:spPr>
        <p:txBody>
          <a:bodyPr anchor="b"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15007F01-E264-48F5-AC72-944550475EA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Crypto: investing &amp; trading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17D502B3-361A-43DA-A85D-EC0A2EDF8A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52D7D4-C1BF-4654-9C30-46807CF9AA44}" type="slidenum">
              <a:t>‹#›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5EBCE5B-BCE3-4913-9B8A-0067C634EB1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76851" y="3209544"/>
            <a:ext cx="2286000" cy="182880"/>
          </a:xfrm>
        </p:spPr>
        <p:txBody>
          <a:bodyPr anchor="ctr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>
                <a:latin typeface="Tw Cen M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4E5B5692-2960-46BB-8D01-DCDCE99A446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76851" y="3447288"/>
            <a:ext cx="2286000" cy="265176"/>
          </a:xfrm>
        </p:spPr>
        <p:txBody>
          <a:bodyPr anchor="ctr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D1732717-BCE0-4CDF-9E04-974EAAA2070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01125" y="3209544"/>
            <a:ext cx="2286000" cy="182880"/>
          </a:xfrm>
        </p:spPr>
        <p:txBody>
          <a:bodyPr anchor="ctr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>
                <a:latin typeface="Tw Cen M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72A260A-0BA8-4BE2-B62D-DADD397AAD6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01125" y="3447288"/>
            <a:ext cx="2286000" cy="265176"/>
          </a:xfrm>
        </p:spPr>
        <p:txBody>
          <a:bodyPr anchor="ctr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E5C9C220-F238-4FA4-8B8C-25121CF6FB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25399" y="3209544"/>
            <a:ext cx="2286000" cy="182880"/>
          </a:xfrm>
        </p:spPr>
        <p:txBody>
          <a:bodyPr anchor="ctr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>
                <a:latin typeface="Tw Cen M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9864EAA7-1257-400B-901D-5A70E22C90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25399" y="3447288"/>
            <a:ext cx="2286000" cy="265176"/>
          </a:xfrm>
        </p:spPr>
        <p:txBody>
          <a:bodyPr anchor="ctr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2BADDD7D-0533-4A57-BF29-530B37125F6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49674" y="3209544"/>
            <a:ext cx="2286000" cy="182880"/>
          </a:xfrm>
        </p:spPr>
        <p:txBody>
          <a:bodyPr anchor="ctr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>
                <a:latin typeface="Tw Cen M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0CCEDFE7-555A-4571-A1D2-3FAFA5B4BA1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49674" y="3447288"/>
            <a:ext cx="2286000" cy="265176"/>
          </a:xfrm>
        </p:spPr>
        <p:txBody>
          <a:bodyPr anchor="ctr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F4C0C07E-0719-4B2D-A035-82716C6F8F3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782010" y="1935985"/>
            <a:ext cx="1051560" cy="1051560"/>
          </a:xfrm>
        </p:spPr>
        <p:txBody>
          <a:bodyPr anchor="ctr" anchorCtr="1"/>
          <a:lstStyle>
            <a:lvl1pPr marL="0" indent="0" algn="ctr">
              <a:buNone/>
              <a:defRPr sz="1100"/>
            </a:lvl1pPr>
          </a:lstStyle>
          <a:p>
            <a:pPr lvl="0"/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BF7E52D-51DC-4B8A-A01B-589954919CA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318345" y="1935985"/>
            <a:ext cx="1051560" cy="1051560"/>
          </a:xfrm>
        </p:spPr>
        <p:txBody>
          <a:bodyPr anchor="ctr" anchorCtr="1"/>
          <a:lstStyle>
            <a:lvl1pPr marL="0" indent="0" algn="ctr">
              <a:buNone/>
              <a:defRPr sz="1100"/>
            </a:lvl1pPr>
          </a:lstStyle>
          <a:p>
            <a:pPr lvl="0"/>
            <a:endParaRPr lang="en-US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A2763460-8607-4B7C-A731-9CAAFB5D313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842619" y="1935985"/>
            <a:ext cx="1051560" cy="1051560"/>
          </a:xfrm>
        </p:spPr>
        <p:txBody>
          <a:bodyPr anchor="ctr" anchorCtr="1"/>
          <a:lstStyle>
            <a:lvl1pPr marL="0" indent="0" algn="ctr">
              <a:buNone/>
              <a:defRPr sz="1100"/>
            </a:lvl1pPr>
          </a:lstStyle>
          <a:p>
            <a:pPr lvl="0"/>
            <a:endParaRPr lang="en-US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2F2A3575-47E5-42D1-91F4-E7AD93A4DE4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366894" y="1935985"/>
            <a:ext cx="1051560" cy="1051560"/>
          </a:xfrm>
        </p:spPr>
        <p:txBody>
          <a:bodyPr anchor="ctr" anchorCtr="1"/>
          <a:lstStyle>
            <a:lvl1pPr marL="0" indent="0" algn="ctr">
              <a:buNone/>
              <a:defRPr sz="1100"/>
            </a:lvl1pPr>
          </a:lstStyle>
          <a:p>
            <a:pPr lvl="0"/>
            <a:endParaRPr lang="en-US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BA6D011D-A312-4D04-9070-22521F6FFEF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794071" y="4145487"/>
            <a:ext cx="1051560" cy="1051560"/>
          </a:xfrm>
        </p:spPr>
        <p:txBody>
          <a:bodyPr anchor="ctr" anchorCtr="1"/>
          <a:lstStyle>
            <a:lvl1pPr marL="0" indent="0" algn="ctr">
              <a:buNone/>
              <a:defRPr sz="1100"/>
            </a:lvl1pPr>
          </a:lstStyle>
          <a:p>
            <a:pPr lvl="0"/>
            <a:endParaRPr lang="en-US"/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ED65EB0D-BF60-4303-B71A-2B738233453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318345" y="4146328"/>
            <a:ext cx="1051560" cy="1051560"/>
          </a:xfrm>
        </p:spPr>
        <p:txBody>
          <a:bodyPr anchor="ctr" anchorCtr="1"/>
          <a:lstStyle>
            <a:lvl1pPr marL="0" indent="0" algn="ctr">
              <a:buNone/>
              <a:defRPr sz="1100"/>
            </a:lvl1pPr>
          </a:lstStyle>
          <a:p>
            <a:pPr lvl="0"/>
            <a:endParaRPr lang="en-US"/>
          </a:p>
        </p:txBody>
      </p:sp>
      <p:sp>
        <p:nvSpPr>
          <p:cNvPr id="26" name="Picture Placeholder 20">
            <a:extLst>
              <a:ext uri="{FF2B5EF4-FFF2-40B4-BE49-F238E27FC236}">
                <a16:creationId xmlns:a16="http://schemas.microsoft.com/office/drawing/2014/main" id="{EAE7F545-8AFF-42E1-9AFC-F43A4004B7F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842619" y="4145240"/>
            <a:ext cx="1051560" cy="1051560"/>
          </a:xfrm>
        </p:spPr>
        <p:txBody>
          <a:bodyPr anchor="ctr" anchorCtr="1"/>
          <a:lstStyle>
            <a:lvl1pPr marL="0" indent="0" algn="ctr">
              <a:buNone/>
              <a:defRPr sz="1100"/>
            </a:lvl1pPr>
          </a:lstStyle>
          <a:p>
            <a:pPr lvl="0"/>
            <a:endParaRPr lang="en-US"/>
          </a:p>
        </p:txBody>
      </p:sp>
      <p:sp>
        <p:nvSpPr>
          <p:cNvPr id="27" name="Picture Placeholder 20">
            <a:extLst>
              <a:ext uri="{FF2B5EF4-FFF2-40B4-BE49-F238E27FC236}">
                <a16:creationId xmlns:a16="http://schemas.microsoft.com/office/drawing/2014/main" id="{B53819DF-8562-4AB0-8705-4711C5C0A29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370917" y="4156121"/>
            <a:ext cx="1051560" cy="1051560"/>
          </a:xfrm>
        </p:spPr>
        <p:txBody>
          <a:bodyPr anchor="ctr" anchorCtr="1"/>
          <a:lstStyle>
            <a:lvl1pPr marL="0" indent="0" algn="ctr">
              <a:buNone/>
              <a:defRPr sz="1100"/>
            </a:lvl1pPr>
          </a:lstStyle>
          <a:p>
            <a:pPr lvl="0"/>
            <a:endParaRPr lang="en-US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92076CBE-FC4F-4DFA-8FBC-54D942AE7C9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76851" y="5440680"/>
            <a:ext cx="2286000" cy="182880"/>
          </a:xfrm>
        </p:spPr>
        <p:txBody>
          <a:bodyPr anchor="ctr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>
                <a:latin typeface="Tw Cen M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9BF57894-5A06-401F-88F5-BFAF4CB358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76851" y="5678424"/>
            <a:ext cx="2286000" cy="265176"/>
          </a:xfrm>
        </p:spPr>
        <p:txBody>
          <a:bodyPr anchor="ctr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0A5BBE7-CD95-447F-9E3E-F27BC4709C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01125" y="5440680"/>
            <a:ext cx="2286000" cy="182880"/>
          </a:xfrm>
        </p:spPr>
        <p:txBody>
          <a:bodyPr anchor="ctr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>
                <a:latin typeface="Tw Cen M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E714FA28-E900-4BD6-B20A-BB279C844E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01125" y="5678424"/>
            <a:ext cx="2286000" cy="265176"/>
          </a:xfrm>
        </p:spPr>
        <p:txBody>
          <a:bodyPr anchor="ctr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C622284E-EE6D-445A-8925-4EEEF61C04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25399" y="5440680"/>
            <a:ext cx="2286000" cy="182880"/>
          </a:xfrm>
        </p:spPr>
        <p:txBody>
          <a:bodyPr anchor="ctr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>
                <a:latin typeface="Tw Cen M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36C5E51B-16DE-45E2-836B-0FC759D4A7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25399" y="5678424"/>
            <a:ext cx="2286000" cy="265176"/>
          </a:xfrm>
        </p:spPr>
        <p:txBody>
          <a:bodyPr anchor="ctr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274767CA-EE5D-4B28-8EB0-8C2FC7C5EC1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49674" y="5440680"/>
            <a:ext cx="2286000" cy="182880"/>
          </a:xfrm>
        </p:spPr>
        <p:txBody>
          <a:bodyPr anchor="ctr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>
                <a:latin typeface="Tw Cen M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742389ED-C435-4791-9E91-28FD37EDDAC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49674" y="5678424"/>
            <a:ext cx="2286000" cy="265176"/>
          </a:xfrm>
        </p:spPr>
        <p:txBody>
          <a:bodyPr anchor="ctr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22032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23">
            <a:extLst>
              <a:ext uri="{FF2B5EF4-FFF2-40B4-BE49-F238E27FC236}">
                <a16:creationId xmlns:a16="http://schemas.microsoft.com/office/drawing/2014/main" id="{95E55D67-284E-4FF5-AB08-2A257CE6D1E0}"/>
              </a:ext>
            </a:extLst>
          </p:cNvPr>
          <p:cNvSpPr/>
          <p:nvPr/>
        </p:nvSpPr>
        <p:spPr>
          <a:xfrm>
            <a:off x="0" y="3079991"/>
            <a:ext cx="4744044" cy="377801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744043"/>
              <a:gd name="f7" fmla="val 3778013"/>
              <a:gd name="f8" fmla="val 552680"/>
              <a:gd name="f9" fmla="val 2"/>
              <a:gd name="f10" fmla="val 1474475"/>
              <a:gd name="f11" fmla="val 1086"/>
              <a:gd name="f12" fmla="val 2486209"/>
              <a:gd name="f13" fmla="val 585872"/>
              <a:gd name="f14" fmla="val 3368067"/>
              <a:gd name="f15" fmla="val 2076456"/>
              <a:gd name="f16" fmla="val 3678455"/>
              <a:gd name="f17" fmla="val 2598086"/>
              <a:gd name="f18" fmla="val 4104379"/>
              <a:gd name="f19" fmla="val 3133243"/>
              <a:gd name="f20" fmla="val 4603294"/>
              <a:gd name="f21" fmla="val 3641510"/>
              <a:gd name="f22" fmla="val 73323"/>
              <a:gd name="f23" fmla="val 163773"/>
              <a:gd name="f24" fmla="val 34335"/>
              <a:gd name="f25" fmla="val 291146"/>
              <a:gd name="f26" fmla="val 11604"/>
              <a:gd name="f27" fmla="val 420996"/>
              <a:gd name="f28" fmla="val -154"/>
              <a:gd name="f29" fmla="+- 0 0 -90"/>
              <a:gd name="f30" fmla="*/ f3 1 4744043"/>
              <a:gd name="f31" fmla="*/ f4 1 3778013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4744043"/>
              <a:gd name="f40" fmla="*/ f36 1 3778013"/>
              <a:gd name="f41" fmla="*/ 552680 f37 1"/>
              <a:gd name="f42" fmla="*/ 2 f36 1"/>
              <a:gd name="f43" fmla="*/ 3368067 f37 1"/>
              <a:gd name="f44" fmla="*/ 2076456 f36 1"/>
              <a:gd name="f45" fmla="*/ 4603294 f37 1"/>
              <a:gd name="f46" fmla="*/ 3641510 f36 1"/>
              <a:gd name="f47" fmla="*/ 4744043 f37 1"/>
              <a:gd name="f48" fmla="*/ 3778013 f36 1"/>
              <a:gd name="f49" fmla="*/ 0 f37 1"/>
              <a:gd name="f50" fmla="*/ 73323 f36 1"/>
              <a:gd name="f51" fmla="*/ 163773 f37 1"/>
              <a:gd name="f52" fmla="*/ 34335 f36 1"/>
              <a:gd name="f53" fmla="+- f38 0 f1"/>
              <a:gd name="f54" fmla="*/ f41 1 4744043"/>
              <a:gd name="f55" fmla="*/ f42 1 3778013"/>
              <a:gd name="f56" fmla="*/ f43 1 4744043"/>
              <a:gd name="f57" fmla="*/ f44 1 3778013"/>
              <a:gd name="f58" fmla="*/ f45 1 4744043"/>
              <a:gd name="f59" fmla="*/ f46 1 3778013"/>
              <a:gd name="f60" fmla="*/ f47 1 4744043"/>
              <a:gd name="f61" fmla="*/ f48 1 3778013"/>
              <a:gd name="f62" fmla="*/ f49 1 4744043"/>
              <a:gd name="f63" fmla="*/ f50 1 3778013"/>
              <a:gd name="f64" fmla="*/ f51 1 4744043"/>
              <a:gd name="f65" fmla="*/ f52 1 3778013"/>
              <a:gd name="f66" fmla="*/ f32 1 f39"/>
              <a:gd name="f67" fmla="*/ f33 1 f39"/>
              <a:gd name="f68" fmla="*/ f32 1 f40"/>
              <a:gd name="f69" fmla="*/ f34 1 f40"/>
              <a:gd name="f70" fmla="*/ f54 1 f39"/>
              <a:gd name="f71" fmla="*/ f55 1 f40"/>
              <a:gd name="f72" fmla="*/ f56 1 f39"/>
              <a:gd name="f73" fmla="*/ f57 1 f40"/>
              <a:gd name="f74" fmla="*/ f58 1 f39"/>
              <a:gd name="f75" fmla="*/ f59 1 f40"/>
              <a:gd name="f76" fmla="*/ f60 1 f39"/>
              <a:gd name="f77" fmla="*/ f61 1 f40"/>
              <a:gd name="f78" fmla="*/ f62 1 f39"/>
              <a:gd name="f79" fmla="*/ f63 1 f40"/>
              <a:gd name="f80" fmla="*/ f64 1 f39"/>
              <a:gd name="f81" fmla="*/ f65 1 f40"/>
              <a:gd name="f82" fmla="*/ f66 f30 1"/>
              <a:gd name="f83" fmla="*/ f67 f30 1"/>
              <a:gd name="f84" fmla="*/ f69 f31 1"/>
              <a:gd name="f85" fmla="*/ f68 f31 1"/>
              <a:gd name="f86" fmla="*/ f70 f30 1"/>
              <a:gd name="f87" fmla="*/ f71 f31 1"/>
              <a:gd name="f88" fmla="*/ f72 f30 1"/>
              <a:gd name="f89" fmla="*/ f73 f31 1"/>
              <a:gd name="f90" fmla="*/ f74 f30 1"/>
              <a:gd name="f91" fmla="*/ f75 f31 1"/>
              <a:gd name="f92" fmla="*/ f76 f30 1"/>
              <a:gd name="f93" fmla="*/ f77 f31 1"/>
              <a:gd name="f94" fmla="*/ f78 f30 1"/>
              <a:gd name="f95" fmla="*/ f79 f31 1"/>
              <a:gd name="f96" fmla="*/ f80 f30 1"/>
              <a:gd name="f97" fmla="*/ f81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3">
                <a:pos x="f86" y="f87"/>
              </a:cxn>
              <a:cxn ang="f53">
                <a:pos x="f88" y="f89"/>
              </a:cxn>
              <a:cxn ang="f53">
                <a:pos x="f90" y="f91"/>
              </a:cxn>
              <a:cxn ang="f53">
                <a:pos x="f92" y="f93"/>
              </a:cxn>
              <a:cxn ang="f53">
                <a:pos x="f94" y="f93"/>
              </a:cxn>
              <a:cxn ang="f53">
                <a:pos x="f94" y="f95"/>
              </a:cxn>
              <a:cxn ang="f53">
                <a:pos x="f96" y="f97"/>
              </a:cxn>
              <a:cxn ang="f53">
                <a:pos x="f86" y="f87"/>
              </a:cxn>
            </a:cxnLst>
            <a:rect l="f82" t="f85" r="f83" b="f84"/>
            <a:pathLst>
              <a:path w="4744043" h="3778013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lnTo>
                  <a:pt x="f6" y="f7"/>
                </a:lnTo>
                <a:lnTo>
                  <a:pt x="f5" y="f7"/>
                </a:lnTo>
                <a:lnTo>
                  <a:pt x="f5" y="f22"/>
                </a:lnTo>
                <a:lnTo>
                  <a:pt x="f23" y="f24"/>
                </a:lnTo>
                <a:cubicBezTo>
                  <a:pt x="f25" y="f26"/>
                  <a:pt x="f27" y="f28"/>
                  <a:pt x="f8" y="f9"/>
                </a:cubicBezTo>
                <a:close/>
              </a:path>
            </a:pathLst>
          </a:custGeom>
          <a:gradFill>
            <a:gsLst>
              <a:gs pos="0">
                <a:srgbClr val="102857">
                  <a:alpha val="67969"/>
                </a:srgbClr>
              </a:gs>
              <a:gs pos="100000">
                <a:srgbClr val="92CDF0">
                  <a:alpha val="29022"/>
                </a:srgbClr>
              </a:gs>
            </a:gsLst>
            <a:path path="circle">
              <a:fillToRect r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Segoe UI Light"/>
            </a:endParaRPr>
          </a:p>
        </p:txBody>
      </p:sp>
      <p:sp>
        <p:nvSpPr>
          <p:cNvPr id="3" name="Freeform: Shape 18">
            <a:extLst>
              <a:ext uri="{FF2B5EF4-FFF2-40B4-BE49-F238E27FC236}">
                <a16:creationId xmlns:a16="http://schemas.microsoft.com/office/drawing/2014/main" id="{A859D155-3954-4498-A57F-2125C45BCBE2}"/>
              </a:ext>
            </a:extLst>
          </p:cNvPr>
          <p:cNvSpPr/>
          <p:nvPr/>
        </p:nvSpPr>
        <p:spPr>
          <a:xfrm>
            <a:off x="0" y="0"/>
            <a:ext cx="6552599" cy="311207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552595"/>
              <a:gd name="f7" fmla="val 3112082"/>
              <a:gd name="f8" fmla="val 6479403"/>
              <a:gd name="f9" fmla="val 116338"/>
              <a:gd name="f10" fmla="val 6181653"/>
              <a:gd name="f11" fmla="val 532833"/>
              <a:gd name="f12" fmla="val 5587528"/>
              <a:gd name="f13" fmla="val 785625"/>
              <a:gd name="f14" fmla="val 4627940"/>
              <a:gd name="f15" fmla="val 645238"/>
              <a:gd name="f16" fmla="val 3343367"/>
              <a:gd name="f17" fmla="val 460619"/>
              <a:gd name="f18" fmla="val 1347900"/>
              <a:gd name="f19" fmla="val 971915"/>
              <a:gd name="f20" fmla="val 631580"/>
              <a:gd name="f21" fmla="val 1915852"/>
              <a:gd name="f22" fmla="val 407731"/>
              <a:gd name="f23" fmla="val 2210834"/>
              <a:gd name="f24" fmla="val 204970"/>
              <a:gd name="f25" fmla="val 2565624"/>
              <a:gd name="f26" fmla="val 46252"/>
              <a:gd name="f27" fmla="val 2980209"/>
              <a:gd name="f28" fmla="val 1037361"/>
              <a:gd name="f29" fmla="+- 0 0 -90"/>
              <a:gd name="f30" fmla="*/ f3 1 6552595"/>
              <a:gd name="f31" fmla="*/ f4 1 3112082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6552595"/>
              <a:gd name="f40" fmla="*/ f36 1 3112082"/>
              <a:gd name="f41" fmla="*/ 6552595 f37 1"/>
              <a:gd name="f42" fmla="*/ 0 f36 1"/>
              <a:gd name="f43" fmla="*/ 6479403 f37 1"/>
              <a:gd name="f44" fmla="*/ 116338 f36 1"/>
              <a:gd name="f45" fmla="*/ 4627940 f37 1"/>
              <a:gd name="f46" fmla="*/ 645238 f36 1"/>
              <a:gd name="f47" fmla="*/ 631580 f37 1"/>
              <a:gd name="f48" fmla="*/ 1915852 f36 1"/>
              <a:gd name="f49" fmla="*/ 46252 f37 1"/>
              <a:gd name="f50" fmla="*/ 2980209 f36 1"/>
              <a:gd name="f51" fmla="*/ 0 f37 1"/>
              <a:gd name="f52" fmla="*/ 3112082 f36 1"/>
              <a:gd name="f53" fmla="*/ 1037361 f36 1"/>
              <a:gd name="f54" fmla="+- f38 0 f1"/>
              <a:gd name="f55" fmla="*/ f41 1 6552595"/>
              <a:gd name="f56" fmla="*/ f42 1 3112082"/>
              <a:gd name="f57" fmla="*/ f43 1 6552595"/>
              <a:gd name="f58" fmla="*/ f44 1 3112082"/>
              <a:gd name="f59" fmla="*/ f45 1 6552595"/>
              <a:gd name="f60" fmla="*/ f46 1 3112082"/>
              <a:gd name="f61" fmla="*/ f47 1 6552595"/>
              <a:gd name="f62" fmla="*/ f48 1 3112082"/>
              <a:gd name="f63" fmla="*/ f49 1 6552595"/>
              <a:gd name="f64" fmla="*/ f50 1 3112082"/>
              <a:gd name="f65" fmla="*/ f51 1 6552595"/>
              <a:gd name="f66" fmla="*/ f52 1 3112082"/>
              <a:gd name="f67" fmla="*/ f53 1 3112082"/>
              <a:gd name="f68" fmla="*/ f32 1 f39"/>
              <a:gd name="f69" fmla="*/ f33 1 f39"/>
              <a:gd name="f70" fmla="*/ f32 1 f40"/>
              <a:gd name="f71" fmla="*/ f34 1 f40"/>
              <a:gd name="f72" fmla="*/ f55 1 f39"/>
              <a:gd name="f73" fmla="*/ f56 1 f40"/>
              <a:gd name="f74" fmla="*/ f57 1 f39"/>
              <a:gd name="f75" fmla="*/ f58 1 f40"/>
              <a:gd name="f76" fmla="*/ f59 1 f39"/>
              <a:gd name="f77" fmla="*/ f60 1 f40"/>
              <a:gd name="f78" fmla="*/ f61 1 f39"/>
              <a:gd name="f79" fmla="*/ f62 1 f40"/>
              <a:gd name="f80" fmla="*/ f63 1 f39"/>
              <a:gd name="f81" fmla="*/ f64 1 f40"/>
              <a:gd name="f82" fmla="*/ f65 1 f39"/>
              <a:gd name="f83" fmla="*/ f66 1 f40"/>
              <a:gd name="f84" fmla="*/ f67 1 f40"/>
              <a:gd name="f85" fmla="*/ f68 f30 1"/>
              <a:gd name="f86" fmla="*/ f69 f30 1"/>
              <a:gd name="f87" fmla="*/ f71 f31 1"/>
              <a:gd name="f88" fmla="*/ f70 f31 1"/>
              <a:gd name="f89" fmla="*/ f72 f30 1"/>
              <a:gd name="f90" fmla="*/ f73 f31 1"/>
              <a:gd name="f91" fmla="*/ f74 f30 1"/>
              <a:gd name="f92" fmla="*/ f75 f31 1"/>
              <a:gd name="f93" fmla="*/ f76 f30 1"/>
              <a:gd name="f94" fmla="*/ f77 f31 1"/>
              <a:gd name="f95" fmla="*/ f78 f30 1"/>
              <a:gd name="f96" fmla="*/ f79 f31 1"/>
              <a:gd name="f97" fmla="*/ f80 f30 1"/>
              <a:gd name="f98" fmla="*/ f81 f31 1"/>
              <a:gd name="f99" fmla="*/ f82 f30 1"/>
              <a:gd name="f100" fmla="*/ f83 f31 1"/>
              <a:gd name="f101" fmla="*/ f84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4">
                <a:pos x="f89" y="f90"/>
              </a:cxn>
              <a:cxn ang="f54">
                <a:pos x="f91" y="f92"/>
              </a:cxn>
              <a:cxn ang="f54">
                <a:pos x="f93" y="f94"/>
              </a:cxn>
              <a:cxn ang="f54">
                <a:pos x="f95" y="f96"/>
              </a:cxn>
              <a:cxn ang="f54">
                <a:pos x="f97" y="f98"/>
              </a:cxn>
              <a:cxn ang="f54">
                <a:pos x="f99" y="f100"/>
              </a:cxn>
              <a:cxn ang="f54">
                <a:pos x="f99" y="f101"/>
              </a:cxn>
              <a:cxn ang="f54">
                <a:pos x="f99" y="f90"/>
              </a:cxn>
            </a:cxnLst>
            <a:rect l="f85" t="f88" r="f86" b="f87"/>
            <a:pathLst>
              <a:path w="6552595" h="3112082">
                <a:moveTo>
                  <a:pt x="f6" y="f5"/>
                </a:moveTo>
                <a:lnTo>
                  <a:pt x="f8" y="f9"/>
                </a:ln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lnTo>
                  <a:pt x="f5" y="f7"/>
                </a:lnTo>
                <a:lnTo>
                  <a:pt x="f5" y="f28"/>
                </a:lnTo>
                <a:lnTo>
                  <a:pt x="f5" y="f5"/>
                </a:lnTo>
                <a:close/>
              </a:path>
            </a:pathLst>
          </a:custGeom>
          <a:gradFill>
            <a:gsLst>
              <a:gs pos="0">
                <a:srgbClr val="92CDF0">
                  <a:alpha val="56738"/>
                </a:srgbClr>
              </a:gs>
              <a:gs pos="100000">
                <a:srgbClr val="102857"/>
              </a:gs>
            </a:gsLst>
            <a:path path="circle">
              <a:fillToRect l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Segoe UI Light"/>
            </a:endParaRPr>
          </a:p>
        </p:txBody>
      </p:sp>
      <p:sp>
        <p:nvSpPr>
          <p:cNvPr id="4" name="Freeform: Shape 13">
            <a:extLst>
              <a:ext uri="{FF2B5EF4-FFF2-40B4-BE49-F238E27FC236}">
                <a16:creationId xmlns:a16="http://schemas.microsoft.com/office/drawing/2014/main" id="{98A85534-FDA1-4B05-99C4-BC61813B13E9}"/>
              </a:ext>
            </a:extLst>
          </p:cNvPr>
          <p:cNvSpPr/>
          <p:nvPr/>
        </p:nvSpPr>
        <p:spPr>
          <a:xfrm>
            <a:off x="10269562" y="0"/>
            <a:ext cx="1922434" cy="577237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922436"/>
              <a:gd name="f7" fmla="val 5772376"/>
              <a:gd name="f8" fmla="val 5770832"/>
              <a:gd name="f9" fmla="val 1785843"/>
              <a:gd name="f10" fmla="val 715486"/>
              <a:gd name="f11" fmla="val 5737436"/>
              <a:gd name="f12" fmla="val -199675"/>
              <a:gd name="f13" fmla="val 4895626"/>
              <a:gd name="f14" fmla="val 167636"/>
              <a:gd name="f15" fmla="val 2958760"/>
              <a:gd name="f16" fmla="val 324540"/>
              <a:gd name="f17" fmla="val 2119813"/>
              <a:gd name="f18" fmla="val 262661"/>
              <a:gd name="f19" fmla="val 1037667"/>
              <a:gd name="f20" fmla="val 11457"/>
              <a:gd name="f21" fmla="val 41049"/>
              <a:gd name="f22" fmla="+- 0 0 -90"/>
              <a:gd name="f23" fmla="*/ f3 1 1922436"/>
              <a:gd name="f24" fmla="*/ f4 1 5772376"/>
              <a:gd name="f25" fmla="val f5"/>
              <a:gd name="f26" fmla="val f6"/>
              <a:gd name="f27" fmla="val f7"/>
              <a:gd name="f28" fmla="*/ f22 f0 1"/>
              <a:gd name="f29" fmla="+- f27 0 f25"/>
              <a:gd name="f30" fmla="+- f26 0 f25"/>
              <a:gd name="f31" fmla="*/ f28 1 f2"/>
              <a:gd name="f32" fmla="*/ f30 1 1922436"/>
              <a:gd name="f33" fmla="*/ f29 1 5772376"/>
              <a:gd name="f34" fmla="*/ 0 f30 1"/>
              <a:gd name="f35" fmla="*/ 0 f29 1"/>
              <a:gd name="f36" fmla="*/ 1922436 f30 1"/>
              <a:gd name="f37" fmla="*/ 5770832 f29 1"/>
              <a:gd name="f38" fmla="*/ 1785843 f30 1"/>
              <a:gd name="f39" fmla="*/ 5772376 f29 1"/>
              <a:gd name="f40" fmla="*/ 167636 f30 1"/>
              <a:gd name="f41" fmla="*/ 2958760 f29 1"/>
              <a:gd name="f42" fmla="*/ 11457 f30 1"/>
              <a:gd name="f43" fmla="*/ 41049 f29 1"/>
              <a:gd name="f44" fmla="+- f31 0 f1"/>
              <a:gd name="f45" fmla="*/ f34 1 1922436"/>
              <a:gd name="f46" fmla="*/ f35 1 5772376"/>
              <a:gd name="f47" fmla="*/ f36 1 1922436"/>
              <a:gd name="f48" fmla="*/ f37 1 5772376"/>
              <a:gd name="f49" fmla="*/ f38 1 1922436"/>
              <a:gd name="f50" fmla="*/ f39 1 5772376"/>
              <a:gd name="f51" fmla="*/ f40 1 1922436"/>
              <a:gd name="f52" fmla="*/ f41 1 5772376"/>
              <a:gd name="f53" fmla="*/ f42 1 1922436"/>
              <a:gd name="f54" fmla="*/ f43 1 5772376"/>
              <a:gd name="f55" fmla="*/ f25 1 f32"/>
              <a:gd name="f56" fmla="*/ f26 1 f32"/>
              <a:gd name="f57" fmla="*/ f25 1 f33"/>
              <a:gd name="f58" fmla="*/ f27 1 f33"/>
              <a:gd name="f59" fmla="*/ f45 1 f32"/>
              <a:gd name="f60" fmla="*/ f46 1 f33"/>
              <a:gd name="f61" fmla="*/ f47 1 f32"/>
              <a:gd name="f62" fmla="*/ f48 1 f33"/>
              <a:gd name="f63" fmla="*/ f49 1 f32"/>
              <a:gd name="f64" fmla="*/ f50 1 f33"/>
              <a:gd name="f65" fmla="*/ f51 1 f32"/>
              <a:gd name="f66" fmla="*/ f52 1 f33"/>
              <a:gd name="f67" fmla="*/ f53 1 f32"/>
              <a:gd name="f68" fmla="*/ f54 1 f33"/>
              <a:gd name="f69" fmla="*/ f55 f23 1"/>
              <a:gd name="f70" fmla="*/ f56 f23 1"/>
              <a:gd name="f71" fmla="*/ f58 f24 1"/>
              <a:gd name="f72" fmla="*/ f57 f24 1"/>
              <a:gd name="f73" fmla="*/ f59 f23 1"/>
              <a:gd name="f74" fmla="*/ f60 f24 1"/>
              <a:gd name="f75" fmla="*/ f61 f23 1"/>
              <a:gd name="f76" fmla="*/ f62 f24 1"/>
              <a:gd name="f77" fmla="*/ f63 f23 1"/>
              <a:gd name="f78" fmla="*/ f64 f24 1"/>
              <a:gd name="f79" fmla="*/ f65 f23 1"/>
              <a:gd name="f80" fmla="*/ f66 f24 1"/>
              <a:gd name="f81" fmla="*/ f67 f23 1"/>
              <a:gd name="f82" fmla="*/ f68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3" y="f74"/>
              </a:cxn>
              <a:cxn ang="f44">
                <a:pos x="f75" y="f74"/>
              </a:cxn>
              <a:cxn ang="f44">
                <a:pos x="f75" y="f76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</a:cxnLst>
            <a:rect l="f69" t="f72" r="f70" b="f71"/>
            <a:pathLst>
              <a:path w="1922436" h="5772376">
                <a:moveTo>
                  <a:pt x="f5" y="f5"/>
                </a:moveTo>
                <a:lnTo>
                  <a:pt x="f6" y="f5"/>
                </a:lnTo>
                <a:lnTo>
                  <a:pt x="f6" y="f8"/>
                </a:lnTo>
                <a:lnTo>
                  <a:pt x="f9" y="f7"/>
                </a:ln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lose/>
              </a:path>
            </a:pathLst>
          </a:custGeom>
          <a:gradFill>
            <a:gsLst>
              <a:gs pos="0">
                <a:srgbClr val="92CDF0">
                  <a:alpha val="9960"/>
                </a:srgbClr>
              </a:gs>
              <a:gs pos="100000">
                <a:srgbClr val="92CDF0">
                  <a:alpha val="47557"/>
                </a:srgbClr>
              </a:gs>
            </a:gsLst>
            <a:path path="circle">
              <a:fillToRect l="100000" t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Segoe UI Light"/>
            </a:endParaRPr>
          </a:p>
        </p:txBody>
      </p:sp>
      <p:sp>
        <p:nvSpPr>
          <p:cNvPr id="5" name="Freeform: Shape 11">
            <a:extLst>
              <a:ext uri="{FF2B5EF4-FFF2-40B4-BE49-F238E27FC236}">
                <a16:creationId xmlns:a16="http://schemas.microsoft.com/office/drawing/2014/main" id="{13E6F9E1-BB0A-421D-821A-6718EAD808B3}"/>
              </a:ext>
            </a:extLst>
          </p:cNvPr>
          <p:cNvSpPr/>
          <p:nvPr/>
        </p:nvSpPr>
        <p:spPr>
          <a:xfrm>
            <a:off x="10861334" y="0"/>
            <a:ext cx="1330671" cy="30886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30669"/>
              <a:gd name="f7" fmla="val 3088658"/>
              <a:gd name="f8" fmla="val 1265038"/>
              <a:gd name="f9" fmla="val 3075052"/>
              <a:gd name="f10" fmla="val 597017"/>
              <a:gd name="f11" fmla="val 2898062"/>
              <a:gd name="f12" fmla="val 64513"/>
              <a:gd name="f13" fmla="val 2241595"/>
              <a:gd name="f14" fmla="val 84101"/>
              <a:gd name="f15" fmla="val 918166"/>
              <a:gd name="f16" fmla="val 87550"/>
              <a:gd name="f17" fmla="val 637183"/>
              <a:gd name="f18" fmla="val 59230"/>
              <a:gd name="f19" fmla="val 331259"/>
              <a:gd name="f20" fmla="val 3100"/>
              <a:gd name="f21" fmla="val 15153"/>
              <a:gd name="f22" fmla="+- 0 0 -90"/>
              <a:gd name="f23" fmla="*/ f3 1 1330669"/>
              <a:gd name="f24" fmla="*/ f4 1 3088658"/>
              <a:gd name="f25" fmla="val f5"/>
              <a:gd name="f26" fmla="val f6"/>
              <a:gd name="f27" fmla="val f7"/>
              <a:gd name="f28" fmla="*/ f22 f0 1"/>
              <a:gd name="f29" fmla="+- f27 0 f25"/>
              <a:gd name="f30" fmla="+- f26 0 f25"/>
              <a:gd name="f31" fmla="*/ f28 1 f2"/>
              <a:gd name="f32" fmla="*/ f30 1 1330669"/>
              <a:gd name="f33" fmla="*/ f29 1 3088658"/>
              <a:gd name="f34" fmla="*/ 0 f30 1"/>
              <a:gd name="f35" fmla="*/ 0 f29 1"/>
              <a:gd name="f36" fmla="*/ 1330669 f30 1"/>
              <a:gd name="f37" fmla="*/ 3088658 f29 1"/>
              <a:gd name="f38" fmla="*/ 1265038 f30 1"/>
              <a:gd name="f39" fmla="*/ 3075052 f29 1"/>
              <a:gd name="f40" fmla="*/ 84101 f30 1"/>
              <a:gd name="f41" fmla="*/ 918166 f29 1"/>
              <a:gd name="f42" fmla="*/ 3100 f30 1"/>
              <a:gd name="f43" fmla="*/ 15153 f29 1"/>
              <a:gd name="f44" fmla="+- f31 0 f1"/>
              <a:gd name="f45" fmla="*/ f34 1 1330669"/>
              <a:gd name="f46" fmla="*/ f35 1 3088658"/>
              <a:gd name="f47" fmla="*/ f36 1 1330669"/>
              <a:gd name="f48" fmla="*/ f37 1 3088658"/>
              <a:gd name="f49" fmla="*/ f38 1 1330669"/>
              <a:gd name="f50" fmla="*/ f39 1 3088658"/>
              <a:gd name="f51" fmla="*/ f40 1 1330669"/>
              <a:gd name="f52" fmla="*/ f41 1 3088658"/>
              <a:gd name="f53" fmla="*/ f42 1 1330669"/>
              <a:gd name="f54" fmla="*/ f43 1 3088658"/>
              <a:gd name="f55" fmla="*/ f25 1 f32"/>
              <a:gd name="f56" fmla="*/ f26 1 f32"/>
              <a:gd name="f57" fmla="*/ f25 1 f33"/>
              <a:gd name="f58" fmla="*/ f27 1 f33"/>
              <a:gd name="f59" fmla="*/ f45 1 f32"/>
              <a:gd name="f60" fmla="*/ f46 1 f33"/>
              <a:gd name="f61" fmla="*/ f47 1 f32"/>
              <a:gd name="f62" fmla="*/ f48 1 f33"/>
              <a:gd name="f63" fmla="*/ f49 1 f32"/>
              <a:gd name="f64" fmla="*/ f50 1 f33"/>
              <a:gd name="f65" fmla="*/ f51 1 f32"/>
              <a:gd name="f66" fmla="*/ f52 1 f33"/>
              <a:gd name="f67" fmla="*/ f53 1 f32"/>
              <a:gd name="f68" fmla="*/ f54 1 f33"/>
              <a:gd name="f69" fmla="*/ f55 f23 1"/>
              <a:gd name="f70" fmla="*/ f56 f23 1"/>
              <a:gd name="f71" fmla="*/ f58 f24 1"/>
              <a:gd name="f72" fmla="*/ f57 f24 1"/>
              <a:gd name="f73" fmla="*/ f59 f23 1"/>
              <a:gd name="f74" fmla="*/ f60 f24 1"/>
              <a:gd name="f75" fmla="*/ f61 f23 1"/>
              <a:gd name="f76" fmla="*/ f62 f24 1"/>
              <a:gd name="f77" fmla="*/ f63 f23 1"/>
              <a:gd name="f78" fmla="*/ f64 f24 1"/>
              <a:gd name="f79" fmla="*/ f65 f23 1"/>
              <a:gd name="f80" fmla="*/ f66 f24 1"/>
              <a:gd name="f81" fmla="*/ f67 f23 1"/>
              <a:gd name="f82" fmla="*/ f68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3" y="f74"/>
              </a:cxn>
              <a:cxn ang="f44">
                <a:pos x="f75" y="f74"/>
              </a:cxn>
              <a:cxn ang="f44">
                <a:pos x="f75" y="f76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2"/>
              </a:cxn>
            </a:cxnLst>
            <a:rect l="f69" t="f72" r="f70" b="f71"/>
            <a:pathLst>
              <a:path w="1330669" h="3088658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lnTo>
                  <a:pt x="f8" y="f9"/>
                </a:ln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lose/>
              </a:path>
            </a:pathLst>
          </a:custGeom>
          <a:solidFill>
            <a:srgbClr val="92CDF0">
              <a:alpha val="50635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Segoe UI Light"/>
            </a:endParaRPr>
          </a:p>
        </p:txBody>
      </p:sp>
      <p:sp>
        <p:nvSpPr>
          <p:cNvPr id="6" name="glass card">
            <a:extLst>
              <a:ext uri="{FF2B5EF4-FFF2-40B4-BE49-F238E27FC236}">
                <a16:creationId xmlns:a16="http://schemas.microsoft.com/office/drawing/2014/main" id="{2B45CFB1-3C5B-465F-BD8B-165787C0BC64}"/>
              </a:ext>
            </a:extLst>
          </p:cNvPr>
          <p:cNvSpPr/>
          <p:nvPr/>
        </p:nvSpPr>
        <p:spPr>
          <a:xfrm>
            <a:off x="1474387" y="1005154"/>
            <a:ext cx="9243230" cy="4978752"/>
          </a:xfrm>
          <a:custGeom>
            <a:avLst>
              <a:gd name="f0" fmla="val 147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FF">
                  <a:alpha val="13000"/>
                </a:srgbClr>
              </a:gs>
              <a:gs pos="100000">
                <a:srgbClr val="FFFFFF">
                  <a:alpha val="17037"/>
                </a:srgbClr>
              </a:gs>
            </a:gsLst>
            <a:path path="circle">
              <a:fillToRect l="100000" t="100000"/>
            </a:path>
          </a:gradFill>
          <a:ln cap="flat">
            <a:noFill/>
            <a:prstDash val="solid"/>
          </a:ln>
          <a:effectLst>
            <a:outerShdw dist="38103" dir="5400000" algn="tl">
              <a:srgbClr val="000000">
                <a:alpha val="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D7FB748-88B5-4522-9F1E-EE6D6004CAD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28091" y="2157984"/>
            <a:ext cx="7735824" cy="1069848"/>
          </a:xfrm>
        </p:spPr>
        <p:txBody>
          <a:bodyPr anchor="b"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91398EC-193D-45BC-8915-B0732A0B33D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28091" y="3685032"/>
            <a:ext cx="7735824" cy="1133856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9" name="Straight Connector 27">
            <a:extLst>
              <a:ext uri="{FF2B5EF4-FFF2-40B4-BE49-F238E27FC236}">
                <a16:creationId xmlns:a16="http://schemas.microsoft.com/office/drawing/2014/main" id="{FD9377F6-BF61-4965-A711-D57811FDACB6}"/>
              </a:ext>
            </a:extLst>
          </p:cNvPr>
          <p:cNvCxnSpPr/>
          <p:nvPr/>
        </p:nvCxnSpPr>
        <p:spPr>
          <a:xfrm rot="5400013">
            <a:off x="6115287" y="2597115"/>
            <a:ext cx="0" cy="1655174"/>
          </a:xfrm>
          <a:prstGeom prst="straightConnector1">
            <a:avLst/>
          </a:prstGeom>
          <a:noFill/>
          <a:ln w="6345" cap="flat">
            <a:solidFill>
              <a:srgbClr val="64DFED"/>
            </a:solidFill>
            <a:prstDash val="solid"/>
            <a:miter/>
          </a:ln>
        </p:spPr>
      </p:cxnSp>
      <p:sp>
        <p:nvSpPr>
          <p:cNvPr id="10" name="Freeform: Shape 20">
            <a:extLst>
              <a:ext uri="{FF2B5EF4-FFF2-40B4-BE49-F238E27FC236}">
                <a16:creationId xmlns:a16="http://schemas.microsoft.com/office/drawing/2014/main" id="{81870119-7125-47ED-8185-957CFEA491B0}"/>
              </a:ext>
            </a:extLst>
          </p:cNvPr>
          <p:cNvSpPr/>
          <p:nvPr/>
        </p:nvSpPr>
        <p:spPr>
          <a:xfrm>
            <a:off x="0" y="0"/>
            <a:ext cx="2862858" cy="152769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862855"/>
              <a:gd name="f7" fmla="val 1527696"/>
              <a:gd name="f8" fmla="val 2757362"/>
              <a:gd name="f9" fmla="val 85011"/>
              <a:gd name="f10" fmla="val 2560942"/>
              <a:gd name="f11" fmla="val 227521"/>
              <a:gd name="f12" fmla="val 2295416"/>
              <a:gd name="f13" fmla="val 345289"/>
              <a:gd name="f14" fmla="val 1949659"/>
              <a:gd name="f15" fmla="val 424032"/>
              <a:gd name="f16" fmla="val 1377417"/>
              <a:gd name="f17" fmla="val 555874"/>
              <a:gd name="f18" fmla="val 700343"/>
              <a:gd name="f19" fmla="val 918207"/>
              <a:gd name="f20" fmla="val 170555"/>
              <a:gd name="f21" fmla="val 1373059"/>
              <a:gd name="f22" fmla="val 872969"/>
              <a:gd name="f23" fmla="+- 0 0 -90"/>
              <a:gd name="f24" fmla="*/ f3 1 2862855"/>
              <a:gd name="f25" fmla="*/ f4 1 1527696"/>
              <a:gd name="f26" fmla="val f5"/>
              <a:gd name="f27" fmla="val f6"/>
              <a:gd name="f28" fmla="val f7"/>
              <a:gd name="f29" fmla="*/ f23 f0 1"/>
              <a:gd name="f30" fmla="+- f28 0 f26"/>
              <a:gd name="f31" fmla="+- f27 0 f26"/>
              <a:gd name="f32" fmla="*/ f29 1 f2"/>
              <a:gd name="f33" fmla="*/ f31 1 2862855"/>
              <a:gd name="f34" fmla="*/ f30 1 1527696"/>
              <a:gd name="f35" fmla="*/ 0 f31 1"/>
              <a:gd name="f36" fmla="*/ 0 f30 1"/>
              <a:gd name="f37" fmla="*/ 2862855 f31 1"/>
              <a:gd name="f38" fmla="*/ 2757362 f31 1"/>
              <a:gd name="f39" fmla="*/ 85011 f30 1"/>
              <a:gd name="f40" fmla="*/ 1949659 f31 1"/>
              <a:gd name="f41" fmla="*/ 424032 f30 1"/>
              <a:gd name="f42" fmla="*/ 170555 f31 1"/>
              <a:gd name="f43" fmla="*/ 1373059 f30 1"/>
              <a:gd name="f44" fmla="*/ 1527696 f30 1"/>
              <a:gd name="f45" fmla="*/ 872969 f30 1"/>
              <a:gd name="f46" fmla="+- f32 0 f1"/>
              <a:gd name="f47" fmla="*/ f35 1 2862855"/>
              <a:gd name="f48" fmla="*/ f36 1 1527696"/>
              <a:gd name="f49" fmla="*/ f37 1 2862855"/>
              <a:gd name="f50" fmla="*/ f38 1 2862855"/>
              <a:gd name="f51" fmla="*/ f39 1 1527696"/>
              <a:gd name="f52" fmla="*/ f40 1 2862855"/>
              <a:gd name="f53" fmla="*/ f41 1 1527696"/>
              <a:gd name="f54" fmla="*/ f42 1 2862855"/>
              <a:gd name="f55" fmla="*/ f43 1 1527696"/>
              <a:gd name="f56" fmla="*/ f44 1 1527696"/>
              <a:gd name="f57" fmla="*/ f45 1 1527696"/>
              <a:gd name="f58" fmla="*/ f26 1 f33"/>
              <a:gd name="f59" fmla="*/ f27 1 f33"/>
              <a:gd name="f60" fmla="*/ f26 1 f34"/>
              <a:gd name="f61" fmla="*/ f28 1 f34"/>
              <a:gd name="f62" fmla="*/ f47 1 f33"/>
              <a:gd name="f63" fmla="*/ f48 1 f34"/>
              <a:gd name="f64" fmla="*/ f49 1 f33"/>
              <a:gd name="f65" fmla="*/ f50 1 f33"/>
              <a:gd name="f66" fmla="*/ f51 1 f34"/>
              <a:gd name="f67" fmla="*/ f52 1 f33"/>
              <a:gd name="f68" fmla="*/ f53 1 f34"/>
              <a:gd name="f69" fmla="*/ f54 1 f33"/>
              <a:gd name="f70" fmla="*/ f55 1 f34"/>
              <a:gd name="f71" fmla="*/ f56 1 f34"/>
              <a:gd name="f72" fmla="*/ f57 1 f34"/>
              <a:gd name="f73" fmla="*/ f58 f24 1"/>
              <a:gd name="f74" fmla="*/ f59 f24 1"/>
              <a:gd name="f75" fmla="*/ f61 f25 1"/>
              <a:gd name="f76" fmla="*/ f60 f25 1"/>
              <a:gd name="f77" fmla="*/ f62 f24 1"/>
              <a:gd name="f78" fmla="*/ f63 f25 1"/>
              <a:gd name="f79" fmla="*/ f64 f24 1"/>
              <a:gd name="f80" fmla="*/ f65 f24 1"/>
              <a:gd name="f81" fmla="*/ f66 f25 1"/>
              <a:gd name="f82" fmla="*/ f67 f24 1"/>
              <a:gd name="f83" fmla="*/ f68 f25 1"/>
              <a:gd name="f84" fmla="*/ f69 f24 1"/>
              <a:gd name="f85" fmla="*/ f70 f25 1"/>
              <a:gd name="f86" fmla="*/ f71 f25 1"/>
              <a:gd name="f87" fmla="*/ f72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6">
                <a:pos x="f77" y="f78"/>
              </a:cxn>
              <a:cxn ang="f46">
                <a:pos x="f79" y="f78"/>
              </a:cxn>
              <a:cxn ang="f46">
                <a:pos x="f80" y="f81"/>
              </a:cxn>
              <a:cxn ang="f46">
                <a:pos x="f82" y="f83"/>
              </a:cxn>
              <a:cxn ang="f46">
                <a:pos x="f84" y="f85"/>
              </a:cxn>
              <a:cxn ang="f46">
                <a:pos x="f77" y="f86"/>
              </a:cxn>
              <a:cxn ang="f46">
                <a:pos x="f77" y="f87"/>
              </a:cxn>
            </a:cxnLst>
            <a:rect l="f73" t="f76" r="f74" b="f75"/>
            <a:pathLst>
              <a:path w="2862855" h="1527696">
                <a:moveTo>
                  <a:pt x="f5" y="f5"/>
                </a:moveTo>
                <a:lnTo>
                  <a:pt x="f6" y="f5"/>
                </a:lnTo>
                <a:lnTo>
                  <a:pt x="f8" y="f9"/>
                </a:ln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lnTo>
                  <a:pt x="f5" y="f7"/>
                </a:lnTo>
                <a:lnTo>
                  <a:pt x="f5" y="f22"/>
                </a:lnTo>
                <a:close/>
              </a:path>
            </a:pathLst>
          </a:custGeom>
          <a:gradFill>
            <a:gsLst>
              <a:gs pos="0">
                <a:srgbClr val="C3B9F2">
                  <a:alpha val="69786"/>
                </a:srgbClr>
              </a:gs>
              <a:gs pos="100000">
                <a:srgbClr val="102857">
                  <a:alpha val="40000"/>
                </a:srgbClr>
              </a:gs>
            </a:gsLst>
            <a:path path="circle">
              <a:fillToRect l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Segoe UI Light"/>
            </a:endParaRPr>
          </a:p>
        </p:txBody>
      </p:sp>
      <p:sp>
        <p:nvSpPr>
          <p:cNvPr id="11" name="Freeform: Shape 28">
            <a:extLst>
              <a:ext uri="{FF2B5EF4-FFF2-40B4-BE49-F238E27FC236}">
                <a16:creationId xmlns:a16="http://schemas.microsoft.com/office/drawing/2014/main" id="{C7B1437A-2DD1-48B6-A023-C443796A2B1C}"/>
              </a:ext>
            </a:extLst>
          </p:cNvPr>
          <p:cNvSpPr/>
          <p:nvPr/>
        </p:nvSpPr>
        <p:spPr>
          <a:xfrm>
            <a:off x="0" y="4761088"/>
            <a:ext cx="3131152" cy="20969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131151"/>
              <a:gd name="f7" fmla="val 2096908"/>
              <a:gd name="f8" fmla="val 186163"/>
              <a:gd name="f9" fmla="val 883663"/>
              <a:gd name="f10" fmla="val 24692"/>
              <a:gd name="f11" fmla="val 1675023"/>
              <a:gd name="f12" fmla="val 432572"/>
              <a:gd name="f13" fmla="val 2469297"/>
              <a:gd name="f14" fmla="val 1411265"/>
              <a:gd name="f15" fmla="val 2632187"/>
              <a:gd name="f16" fmla="val 1610943"/>
              <a:gd name="f17" fmla="val 2819757"/>
              <a:gd name="f18" fmla="val 1809855"/>
              <a:gd name="f19" fmla="val 3026909"/>
              <a:gd name="f20" fmla="val 2004423"/>
              <a:gd name="f21" fmla="val 4640"/>
              <a:gd name="f22" fmla="+- 0 0 -90"/>
              <a:gd name="f23" fmla="*/ f3 1 3131151"/>
              <a:gd name="f24" fmla="*/ f4 1 2096908"/>
              <a:gd name="f25" fmla="val f5"/>
              <a:gd name="f26" fmla="val f6"/>
              <a:gd name="f27" fmla="val f7"/>
              <a:gd name="f28" fmla="*/ f22 f0 1"/>
              <a:gd name="f29" fmla="+- f27 0 f25"/>
              <a:gd name="f30" fmla="+- f26 0 f25"/>
              <a:gd name="f31" fmla="*/ f28 1 f2"/>
              <a:gd name="f32" fmla="*/ f30 1 3131151"/>
              <a:gd name="f33" fmla="*/ f29 1 2096908"/>
              <a:gd name="f34" fmla="*/ 186163 f30 1"/>
              <a:gd name="f35" fmla="*/ 0 f29 1"/>
              <a:gd name="f36" fmla="*/ 2469297 f30 1"/>
              <a:gd name="f37" fmla="*/ 1411265 f29 1"/>
              <a:gd name="f38" fmla="*/ 3026909 f30 1"/>
              <a:gd name="f39" fmla="*/ 2004423 f29 1"/>
              <a:gd name="f40" fmla="*/ 3131151 f30 1"/>
              <a:gd name="f41" fmla="*/ 2096908 f29 1"/>
              <a:gd name="f42" fmla="*/ 0 f30 1"/>
              <a:gd name="f43" fmla="*/ 4640 f29 1"/>
              <a:gd name="f44" fmla="+- f31 0 f1"/>
              <a:gd name="f45" fmla="*/ f34 1 3131151"/>
              <a:gd name="f46" fmla="*/ f35 1 2096908"/>
              <a:gd name="f47" fmla="*/ f36 1 3131151"/>
              <a:gd name="f48" fmla="*/ f37 1 2096908"/>
              <a:gd name="f49" fmla="*/ f38 1 3131151"/>
              <a:gd name="f50" fmla="*/ f39 1 2096908"/>
              <a:gd name="f51" fmla="*/ f40 1 3131151"/>
              <a:gd name="f52" fmla="*/ f41 1 2096908"/>
              <a:gd name="f53" fmla="*/ f42 1 3131151"/>
              <a:gd name="f54" fmla="*/ f43 1 2096908"/>
              <a:gd name="f55" fmla="*/ f25 1 f32"/>
              <a:gd name="f56" fmla="*/ f26 1 f32"/>
              <a:gd name="f57" fmla="*/ f25 1 f33"/>
              <a:gd name="f58" fmla="*/ f27 1 f33"/>
              <a:gd name="f59" fmla="*/ f45 1 f32"/>
              <a:gd name="f60" fmla="*/ f46 1 f33"/>
              <a:gd name="f61" fmla="*/ f47 1 f32"/>
              <a:gd name="f62" fmla="*/ f48 1 f33"/>
              <a:gd name="f63" fmla="*/ f49 1 f32"/>
              <a:gd name="f64" fmla="*/ f50 1 f33"/>
              <a:gd name="f65" fmla="*/ f51 1 f32"/>
              <a:gd name="f66" fmla="*/ f52 1 f33"/>
              <a:gd name="f67" fmla="*/ f53 1 f32"/>
              <a:gd name="f68" fmla="*/ f54 1 f33"/>
              <a:gd name="f69" fmla="*/ f55 f23 1"/>
              <a:gd name="f70" fmla="*/ f56 f23 1"/>
              <a:gd name="f71" fmla="*/ f58 f24 1"/>
              <a:gd name="f72" fmla="*/ f57 f24 1"/>
              <a:gd name="f73" fmla="*/ f59 f23 1"/>
              <a:gd name="f74" fmla="*/ f60 f24 1"/>
              <a:gd name="f75" fmla="*/ f61 f23 1"/>
              <a:gd name="f76" fmla="*/ f62 f24 1"/>
              <a:gd name="f77" fmla="*/ f63 f23 1"/>
              <a:gd name="f78" fmla="*/ f64 f24 1"/>
              <a:gd name="f79" fmla="*/ f65 f23 1"/>
              <a:gd name="f80" fmla="*/ f66 f24 1"/>
              <a:gd name="f81" fmla="*/ f67 f23 1"/>
              <a:gd name="f82" fmla="*/ f68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3" y="f74"/>
              </a:cxn>
              <a:cxn ang="f44">
                <a:pos x="f75" y="f76"/>
              </a:cxn>
              <a:cxn ang="f44">
                <a:pos x="f77" y="f78"/>
              </a:cxn>
              <a:cxn ang="f44">
                <a:pos x="f79" y="f80"/>
              </a:cxn>
              <a:cxn ang="f44">
                <a:pos x="f81" y="f80"/>
              </a:cxn>
              <a:cxn ang="f44">
                <a:pos x="f81" y="f82"/>
              </a:cxn>
            </a:cxnLst>
            <a:rect l="f69" t="f72" r="f70" b="f71"/>
            <a:pathLst>
              <a:path w="3131151" h="2096908">
                <a:moveTo>
                  <a:pt x="f8" y="f5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lnTo>
                  <a:pt x="f6" y="f7"/>
                </a:lnTo>
                <a:lnTo>
                  <a:pt x="f5" y="f7"/>
                </a:lnTo>
                <a:lnTo>
                  <a:pt x="f5" y="f21"/>
                </a:lnTo>
                <a:close/>
              </a:path>
            </a:pathLst>
          </a:custGeom>
          <a:gradFill>
            <a:gsLst>
              <a:gs pos="0">
                <a:srgbClr val="F6A6F4">
                  <a:alpha val="51365"/>
                </a:srgbClr>
              </a:gs>
              <a:gs pos="100000">
                <a:srgbClr val="C3B9F2">
                  <a:alpha val="24386"/>
                </a:srgbClr>
              </a:gs>
            </a:gsLst>
            <a:path path="circle">
              <a:fillToRect r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810415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CDA7-4DA5-4A25-9E3A-EC0A0E7B34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92824" y="1856231"/>
            <a:ext cx="4718303" cy="1069848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A8514-366F-4106-8F31-2082FEB6E8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01968" y="3374136"/>
            <a:ext cx="4709159" cy="2395728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reeform 14">
            <a:extLst>
              <a:ext uri="{FF2B5EF4-FFF2-40B4-BE49-F238E27FC236}">
                <a16:creationId xmlns:a16="http://schemas.microsoft.com/office/drawing/2014/main" id="{7D0601EF-DF5A-4F1C-B484-9E3275E1CE2F}"/>
              </a:ext>
            </a:extLst>
          </p:cNvPr>
          <p:cNvSpPr/>
          <p:nvPr/>
        </p:nvSpPr>
        <p:spPr>
          <a:xfrm rot="5400013" flipH="1" flipV="1">
            <a:off x="-1248974" y="1248965"/>
            <a:ext cx="6858000" cy="436006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858000"/>
              <a:gd name="f7" fmla="val 4360065"/>
              <a:gd name="f8" fmla="val 4019634"/>
              <a:gd name="f9" fmla="val 6786526"/>
              <a:gd name="f10" fmla="val 3987694"/>
              <a:gd name="f11" fmla="val 6330423"/>
              <a:gd name="f12" fmla="val 3769997"/>
              <a:gd name="f13" fmla="val 5587519"/>
              <a:gd name="f14" fmla="val 3251791"/>
              <a:gd name="f15" fmla="val 4380589"/>
              <a:gd name="f16" fmla="val 3270469"/>
              <a:gd name="f17" fmla="val 3001241"/>
              <a:gd name="f18" fmla="val 3291816"/>
              <a:gd name="f19" fmla="val 2442968"/>
              <a:gd name="f20" fmla="val 4353863"/>
              <a:gd name="f21" fmla="val 1148443"/>
              <a:gd name="f22" fmla="val 4360028"/>
              <a:gd name="f23" fmla="val 743904"/>
              <a:gd name="f24" fmla="val 4361955"/>
              <a:gd name="f25" fmla="val 389317"/>
              <a:gd name="f26" fmla="val 4288650"/>
              <a:gd name="f27" fmla="val 93033"/>
              <a:gd name="f28" fmla="val 4174462"/>
              <a:gd name="f29" fmla="val 4134599"/>
              <a:gd name="f30" fmla="+- 0 0 -90"/>
              <a:gd name="f31" fmla="*/ f3 1 6858000"/>
              <a:gd name="f32" fmla="*/ f4 1 4360065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6858000"/>
              <a:gd name="f41" fmla="*/ f37 1 4360065"/>
              <a:gd name="f42" fmla="*/ 6858000 f38 1"/>
              <a:gd name="f43" fmla="*/ 0 f37 1"/>
              <a:gd name="f44" fmla="*/ 4019634 f37 1"/>
              <a:gd name="f45" fmla="*/ 6786526 f38 1"/>
              <a:gd name="f46" fmla="*/ 3987694 f37 1"/>
              <a:gd name="f47" fmla="*/ 4380589 f38 1"/>
              <a:gd name="f48" fmla="*/ 3270469 f37 1"/>
              <a:gd name="f49" fmla="*/ 1148443 f38 1"/>
              <a:gd name="f50" fmla="*/ 4360028 f37 1"/>
              <a:gd name="f51" fmla="*/ 93033 f38 1"/>
              <a:gd name="f52" fmla="*/ 4174462 f37 1"/>
              <a:gd name="f53" fmla="*/ 0 f38 1"/>
              <a:gd name="f54" fmla="*/ 4134599 f37 1"/>
              <a:gd name="f55" fmla="+- f39 0 f1"/>
              <a:gd name="f56" fmla="*/ f42 1 6858000"/>
              <a:gd name="f57" fmla="*/ f43 1 4360065"/>
              <a:gd name="f58" fmla="*/ f44 1 4360065"/>
              <a:gd name="f59" fmla="*/ f45 1 6858000"/>
              <a:gd name="f60" fmla="*/ f46 1 4360065"/>
              <a:gd name="f61" fmla="*/ f47 1 6858000"/>
              <a:gd name="f62" fmla="*/ f48 1 4360065"/>
              <a:gd name="f63" fmla="*/ f49 1 6858000"/>
              <a:gd name="f64" fmla="*/ f50 1 4360065"/>
              <a:gd name="f65" fmla="*/ f51 1 6858000"/>
              <a:gd name="f66" fmla="*/ f52 1 4360065"/>
              <a:gd name="f67" fmla="*/ f53 1 6858000"/>
              <a:gd name="f68" fmla="*/ f54 1 4360065"/>
              <a:gd name="f69" fmla="*/ f33 1 f40"/>
              <a:gd name="f70" fmla="*/ f34 1 f40"/>
              <a:gd name="f71" fmla="*/ f33 1 f41"/>
              <a:gd name="f72" fmla="*/ f35 1 f41"/>
              <a:gd name="f73" fmla="*/ f56 1 f40"/>
              <a:gd name="f74" fmla="*/ f57 1 f41"/>
              <a:gd name="f75" fmla="*/ f58 1 f41"/>
              <a:gd name="f76" fmla="*/ f59 1 f40"/>
              <a:gd name="f77" fmla="*/ f60 1 f41"/>
              <a:gd name="f78" fmla="*/ f61 1 f40"/>
              <a:gd name="f79" fmla="*/ f62 1 f41"/>
              <a:gd name="f80" fmla="*/ f63 1 f40"/>
              <a:gd name="f81" fmla="*/ f64 1 f41"/>
              <a:gd name="f82" fmla="*/ f65 1 f40"/>
              <a:gd name="f83" fmla="*/ f66 1 f41"/>
              <a:gd name="f84" fmla="*/ f67 1 f40"/>
              <a:gd name="f85" fmla="*/ f68 1 f41"/>
              <a:gd name="f86" fmla="*/ f69 f31 1"/>
              <a:gd name="f87" fmla="*/ f70 f31 1"/>
              <a:gd name="f88" fmla="*/ f72 f32 1"/>
              <a:gd name="f89" fmla="*/ f71 f32 1"/>
              <a:gd name="f90" fmla="*/ f73 f31 1"/>
              <a:gd name="f91" fmla="*/ f74 f32 1"/>
              <a:gd name="f92" fmla="*/ f75 f32 1"/>
              <a:gd name="f93" fmla="*/ f76 f31 1"/>
              <a:gd name="f94" fmla="*/ f77 f32 1"/>
              <a:gd name="f95" fmla="*/ f78 f31 1"/>
              <a:gd name="f96" fmla="*/ f79 f32 1"/>
              <a:gd name="f97" fmla="*/ f80 f31 1"/>
              <a:gd name="f98" fmla="*/ f81 f32 1"/>
              <a:gd name="f99" fmla="*/ f82 f31 1"/>
              <a:gd name="f100" fmla="*/ f83 f32 1"/>
              <a:gd name="f101" fmla="*/ f84 f31 1"/>
              <a:gd name="f102" fmla="*/ f85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">
                <a:pos x="f90" y="f91"/>
              </a:cxn>
              <a:cxn ang="f55">
                <a:pos x="f90" y="f92"/>
              </a:cxn>
              <a:cxn ang="f55">
                <a:pos x="f93" y="f94"/>
              </a:cxn>
              <a:cxn ang="f55">
                <a:pos x="f95" y="f96"/>
              </a:cxn>
              <a:cxn ang="f55">
                <a:pos x="f97" y="f98"/>
              </a:cxn>
              <a:cxn ang="f55">
                <a:pos x="f99" y="f100"/>
              </a:cxn>
              <a:cxn ang="f55">
                <a:pos x="f101" y="f102"/>
              </a:cxn>
              <a:cxn ang="f55">
                <a:pos x="f101" y="f91"/>
              </a:cxn>
              <a:cxn ang="f55">
                <a:pos x="f90" y="f91"/>
              </a:cxn>
            </a:cxnLst>
            <a:rect l="f86" t="f89" r="f87" b="f88"/>
            <a:pathLst>
              <a:path w="6858000" h="4360065">
                <a:moveTo>
                  <a:pt x="f6" y="f5"/>
                </a:moveTo>
                <a:lnTo>
                  <a:pt x="f6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4"/>
                  <a:pt x="f25" y="f26"/>
                  <a:pt x="f27" y="f28"/>
                </a:cubicBezTo>
                <a:lnTo>
                  <a:pt x="f5" y="f29"/>
                </a:lnTo>
                <a:lnTo>
                  <a:pt x="f5" y="f5"/>
                </a:lnTo>
                <a:lnTo>
                  <a:pt x="f6" y="f5"/>
                </a:lnTo>
                <a:close/>
              </a:path>
            </a:pathLst>
          </a:custGeom>
          <a:solidFill>
            <a:srgbClr val="C3B9F2">
              <a:alpha val="14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EB892953-E7FE-4212-ACC4-B77AB4FC32DC}"/>
              </a:ext>
            </a:extLst>
          </p:cNvPr>
          <p:cNvSpPr/>
          <p:nvPr/>
        </p:nvSpPr>
        <p:spPr>
          <a:xfrm rot="16199987" flipH="1">
            <a:off x="-952023" y="952023"/>
            <a:ext cx="6858000" cy="49539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858000"/>
              <a:gd name="f7" fmla="val 4953950"/>
              <a:gd name="f8" fmla="val 4289773"/>
              <a:gd name="f9" fmla="val 181159"/>
              <a:gd name="f10" fmla="val 4411259"/>
              <a:gd name="f11" fmla="val 694541"/>
              <a:gd name="f12" fmla="val 4727180"/>
              <a:gd name="f13" fmla="val 1386349"/>
              <a:gd name="f14" fmla="val 4958196"/>
              <a:gd name="f15" fmla="val 2222746"/>
              <a:gd name="f16" fmla="val 4953891"/>
              <a:gd name="f17" fmla="val 4074768"/>
              <a:gd name="f18" fmla="val 4944360"/>
              <a:gd name="f19" fmla="val 4906383"/>
              <a:gd name="f20" fmla="val 3353427"/>
              <a:gd name="f21" fmla="val 6808516"/>
              <a:gd name="f22" fmla="val 3223031"/>
              <a:gd name="f23" fmla="val 3220931"/>
              <a:gd name="f24" fmla="+- 0 0 -90"/>
              <a:gd name="f25" fmla="*/ f3 1 6858000"/>
              <a:gd name="f26" fmla="*/ f4 1 4953950"/>
              <a:gd name="f27" fmla="val f5"/>
              <a:gd name="f28" fmla="val f6"/>
              <a:gd name="f29" fmla="val f7"/>
              <a:gd name="f30" fmla="*/ f24 f0 1"/>
              <a:gd name="f31" fmla="+- f29 0 f27"/>
              <a:gd name="f32" fmla="+- f28 0 f27"/>
              <a:gd name="f33" fmla="*/ f30 1 f2"/>
              <a:gd name="f34" fmla="*/ f32 1 6858000"/>
              <a:gd name="f35" fmla="*/ f31 1 4953950"/>
              <a:gd name="f36" fmla="*/ 0 f32 1"/>
              <a:gd name="f37" fmla="*/ 0 f31 1"/>
              <a:gd name="f38" fmla="*/ 4289773 f31 1"/>
              <a:gd name="f39" fmla="*/ 181159 f32 1"/>
              <a:gd name="f40" fmla="*/ 4411259 f31 1"/>
              <a:gd name="f41" fmla="*/ 2222746 f32 1"/>
              <a:gd name="f42" fmla="*/ 4953891 f31 1"/>
              <a:gd name="f43" fmla="*/ 6808516 f32 1"/>
              <a:gd name="f44" fmla="*/ 3223031 f31 1"/>
              <a:gd name="f45" fmla="*/ 6858000 f32 1"/>
              <a:gd name="f46" fmla="*/ 3220931 f31 1"/>
              <a:gd name="f47" fmla="+- f33 0 f1"/>
              <a:gd name="f48" fmla="*/ f36 1 6858000"/>
              <a:gd name="f49" fmla="*/ f37 1 4953950"/>
              <a:gd name="f50" fmla="*/ f38 1 4953950"/>
              <a:gd name="f51" fmla="*/ f39 1 6858000"/>
              <a:gd name="f52" fmla="*/ f40 1 4953950"/>
              <a:gd name="f53" fmla="*/ f41 1 6858000"/>
              <a:gd name="f54" fmla="*/ f42 1 4953950"/>
              <a:gd name="f55" fmla="*/ f43 1 6858000"/>
              <a:gd name="f56" fmla="*/ f44 1 4953950"/>
              <a:gd name="f57" fmla="*/ f45 1 6858000"/>
              <a:gd name="f58" fmla="*/ f46 1 4953950"/>
              <a:gd name="f59" fmla="*/ f27 1 f34"/>
              <a:gd name="f60" fmla="*/ f28 1 f34"/>
              <a:gd name="f61" fmla="*/ f27 1 f35"/>
              <a:gd name="f62" fmla="*/ f29 1 f35"/>
              <a:gd name="f63" fmla="*/ f48 1 f34"/>
              <a:gd name="f64" fmla="*/ f49 1 f35"/>
              <a:gd name="f65" fmla="*/ f50 1 f35"/>
              <a:gd name="f66" fmla="*/ f51 1 f34"/>
              <a:gd name="f67" fmla="*/ f52 1 f35"/>
              <a:gd name="f68" fmla="*/ f53 1 f34"/>
              <a:gd name="f69" fmla="*/ f54 1 f35"/>
              <a:gd name="f70" fmla="*/ f55 1 f34"/>
              <a:gd name="f71" fmla="*/ f56 1 f35"/>
              <a:gd name="f72" fmla="*/ f57 1 f34"/>
              <a:gd name="f73" fmla="*/ f58 1 f35"/>
              <a:gd name="f74" fmla="*/ f59 f25 1"/>
              <a:gd name="f75" fmla="*/ f60 f25 1"/>
              <a:gd name="f76" fmla="*/ f62 f26 1"/>
              <a:gd name="f77" fmla="*/ f61 f26 1"/>
              <a:gd name="f78" fmla="*/ f63 f25 1"/>
              <a:gd name="f79" fmla="*/ f64 f26 1"/>
              <a:gd name="f80" fmla="*/ f65 f26 1"/>
              <a:gd name="f81" fmla="*/ f66 f25 1"/>
              <a:gd name="f82" fmla="*/ f67 f26 1"/>
              <a:gd name="f83" fmla="*/ f68 f25 1"/>
              <a:gd name="f84" fmla="*/ f69 f26 1"/>
              <a:gd name="f85" fmla="*/ f70 f25 1"/>
              <a:gd name="f86" fmla="*/ f71 f26 1"/>
              <a:gd name="f87" fmla="*/ f72 f25 1"/>
              <a:gd name="f88" fmla="*/ f73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">
                <a:pos x="f78" y="f79"/>
              </a:cxn>
              <a:cxn ang="f47">
                <a:pos x="f78" y="f80"/>
              </a:cxn>
              <a:cxn ang="f47">
                <a:pos x="f81" y="f82"/>
              </a:cxn>
              <a:cxn ang="f47">
                <a:pos x="f83" y="f84"/>
              </a:cxn>
              <a:cxn ang="f47">
                <a:pos x="f85" y="f86"/>
              </a:cxn>
              <a:cxn ang="f47">
                <a:pos x="f87" y="f88"/>
              </a:cxn>
              <a:cxn ang="f47">
                <a:pos x="f87" y="f79"/>
              </a:cxn>
              <a:cxn ang="f47">
                <a:pos x="f78" y="f79"/>
              </a:cxn>
            </a:cxnLst>
            <a:rect l="f74" t="f77" r="f75" b="f76"/>
            <a:pathLst>
              <a:path w="6858000" h="4953950">
                <a:moveTo>
                  <a:pt x="f5" y="f5"/>
                </a:moveTo>
                <a:lnTo>
                  <a:pt x="f5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lnTo>
                  <a:pt x="f6" y="f23"/>
                </a:lnTo>
                <a:lnTo>
                  <a:pt x="f6" y="f5"/>
                </a:lnTo>
                <a:lnTo>
                  <a:pt x="f5" y="f5"/>
                </a:lnTo>
                <a:close/>
              </a:path>
            </a:pathLst>
          </a:custGeom>
          <a:gradFill>
            <a:gsLst>
              <a:gs pos="0">
                <a:srgbClr val="F6A6F4">
                  <a:alpha val="52965"/>
                </a:srgbClr>
              </a:gs>
              <a:gs pos="100000">
                <a:srgbClr val="180DC2">
                  <a:alpha val="72473"/>
                </a:srgbClr>
              </a:gs>
            </a:gsLst>
            <a:path path="circle">
              <a:fillToRect l="100000" t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4C2EEF66-E5CF-41F1-B2A5-0DCE9CB7C75C}"/>
              </a:ext>
            </a:extLst>
          </p:cNvPr>
          <p:cNvSpPr/>
          <p:nvPr/>
        </p:nvSpPr>
        <p:spPr>
          <a:xfrm rot="16199987" flipH="1">
            <a:off x="-1513890" y="1513890"/>
            <a:ext cx="6858000" cy="38302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858000"/>
              <a:gd name="f7" fmla="val 3830219"/>
              <a:gd name="f8" fmla="val 2994317"/>
              <a:gd name="f9" fmla="val 150933"/>
              <a:gd name="f10" fmla="val 2952927"/>
              <a:gd name="f11" fmla="val 269822"/>
              <a:gd name="f12" fmla="val 2926258"/>
              <a:gd name="f13" fmla="val 396478"/>
              <a:gd name="f14" fmla="val 2910024"/>
              <a:gd name="f15" fmla="val 533317"/>
              <a:gd name="f16" fmla="val 2907735"/>
              <a:gd name="f17" fmla="val 1559606"/>
              <a:gd name="f18" fmla="val 2890571"/>
              <a:gd name="f19" fmla="val 2163137"/>
              <a:gd name="f20" fmla="val 3401988"/>
              <a:gd name="f21" fmla="val 2516906"/>
              <a:gd name="f22" fmla="val 3558655"/>
              <a:gd name="f23" fmla="val 2542419"/>
              <a:gd name="f24" fmla="val 3568616"/>
              <a:gd name="f25" fmla="val 2607100"/>
              <a:gd name="f26" fmla="val 3608308"/>
              <a:gd name="f27" fmla="val 2866745"/>
              <a:gd name="f28" fmla="val 3741243"/>
              <a:gd name="f29" fmla="val 3194928"/>
              <a:gd name="f30" fmla="val 3832171"/>
              <a:gd name="f31" fmla="val 3580199"/>
              <a:gd name="f32" fmla="val 3830188"/>
              <a:gd name="f33" fmla="val 4607589"/>
              <a:gd name="f34" fmla="val 3824901"/>
              <a:gd name="f35" fmla="val 5050658"/>
              <a:gd name="f36" fmla="val 2914049"/>
              <a:gd name="f37" fmla="val 6145368"/>
              <a:gd name="f38" fmla="val 2895740"/>
              <a:gd name="f39" fmla="val 6350626"/>
              <a:gd name="f40" fmla="val 2892307"/>
              <a:gd name="f41" fmla="val 6538973"/>
              <a:gd name="f42" fmla="val 2910018"/>
              <a:gd name="f43" fmla="val 6711794"/>
              <a:gd name="f44" fmla="val 2941805"/>
              <a:gd name="f45" fmla="val 2973381"/>
              <a:gd name="f46" fmla="+- 0 0 -90"/>
              <a:gd name="f47" fmla="*/ f3 1 6858000"/>
              <a:gd name="f48" fmla="*/ f4 1 3830219"/>
              <a:gd name="f49" fmla="val f5"/>
              <a:gd name="f50" fmla="val f6"/>
              <a:gd name="f51" fmla="val f7"/>
              <a:gd name="f52" fmla="*/ f46 f0 1"/>
              <a:gd name="f53" fmla="+- f51 0 f49"/>
              <a:gd name="f54" fmla="+- f50 0 f49"/>
              <a:gd name="f55" fmla="*/ f52 1 f2"/>
              <a:gd name="f56" fmla="*/ f54 1 6858000"/>
              <a:gd name="f57" fmla="*/ f53 1 3830219"/>
              <a:gd name="f58" fmla="*/ 0 f54 1"/>
              <a:gd name="f59" fmla="*/ 0 f53 1"/>
              <a:gd name="f60" fmla="*/ 2994317 f53 1"/>
              <a:gd name="f61" fmla="*/ 150933 f54 1"/>
              <a:gd name="f62" fmla="*/ 2952927 f53 1"/>
              <a:gd name="f63" fmla="*/ 533317 f54 1"/>
              <a:gd name="f64" fmla="*/ 2907735 f53 1"/>
              <a:gd name="f65" fmla="*/ 2516906 f54 1"/>
              <a:gd name="f66" fmla="*/ 3558655 f53 1"/>
              <a:gd name="f67" fmla="*/ 2542419 f54 1"/>
              <a:gd name="f68" fmla="*/ 3568616 f53 1"/>
              <a:gd name="f69" fmla="*/ 2607100 f54 1"/>
              <a:gd name="f70" fmla="*/ 3608308 f53 1"/>
              <a:gd name="f71" fmla="*/ 3580199 f54 1"/>
              <a:gd name="f72" fmla="*/ 3830188 f53 1"/>
              <a:gd name="f73" fmla="*/ 6145368 f54 1"/>
              <a:gd name="f74" fmla="*/ 2895740 f53 1"/>
              <a:gd name="f75" fmla="*/ 6711794 f54 1"/>
              <a:gd name="f76" fmla="*/ 2941805 f53 1"/>
              <a:gd name="f77" fmla="*/ 6858000 f54 1"/>
              <a:gd name="f78" fmla="*/ 2973381 f53 1"/>
              <a:gd name="f79" fmla="+- f55 0 f1"/>
              <a:gd name="f80" fmla="*/ f58 1 6858000"/>
              <a:gd name="f81" fmla="*/ f59 1 3830219"/>
              <a:gd name="f82" fmla="*/ f60 1 3830219"/>
              <a:gd name="f83" fmla="*/ f61 1 6858000"/>
              <a:gd name="f84" fmla="*/ f62 1 3830219"/>
              <a:gd name="f85" fmla="*/ f63 1 6858000"/>
              <a:gd name="f86" fmla="*/ f64 1 3830219"/>
              <a:gd name="f87" fmla="*/ f65 1 6858000"/>
              <a:gd name="f88" fmla="*/ f66 1 3830219"/>
              <a:gd name="f89" fmla="*/ f67 1 6858000"/>
              <a:gd name="f90" fmla="*/ f68 1 3830219"/>
              <a:gd name="f91" fmla="*/ f69 1 6858000"/>
              <a:gd name="f92" fmla="*/ f70 1 3830219"/>
              <a:gd name="f93" fmla="*/ f71 1 6858000"/>
              <a:gd name="f94" fmla="*/ f72 1 3830219"/>
              <a:gd name="f95" fmla="*/ f73 1 6858000"/>
              <a:gd name="f96" fmla="*/ f74 1 3830219"/>
              <a:gd name="f97" fmla="*/ f75 1 6858000"/>
              <a:gd name="f98" fmla="*/ f76 1 3830219"/>
              <a:gd name="f99" fmla="*/ f77 1 6858000"/>
              <a:gd name="f100" fmla="*/ f78 1 3830219"/>
              <a:gd name="f101" fmla="*/ f49 1 f56"/>
              <a:gd name="f102" fmla="*/ f50 1 f56"/>
              <a:gd name="f103" fmla="*/ f49 1 f57"/>
              <a:gd name="f104" fmla="*/ f51 1 f57"/>
              <a:gd name="f105" fmla="*/ f80 1 f56"/>
              <a:gd name="f106" fmla="*/ f81 1 f57"/>
              <a:gd name="f107" fmla="*/ f82 1 f57"/>
              <a:gd name="f108" fmla="*/ f83 1 f56"/>
              <a:gd name="f109" fmla="*/ f84 1 f57"/>
              <a:gd name="f110" fmla="*/ f85 1 f56"/>
              <a:gd name="f111" fmla="*/ f86 1 f57"/>
              <a:gd name="f112" fmla="*/ f87 1 f56"/>
              <a:gd name="f113" fmla="*/ f88 1 f57"/>
              <a:gd name="f114" fmla="*/ f89 1 f56"/>
              <a:gd name="f115" fmla="*/ f90 1 f57"/>
              <a:gd name="f116" fmla="*/ f91 1 f56"/>
              <a:gd name="f117" fmla="*/ f92 1 f57"/>
              <a:gd name="f118" fmla="*/ f93 1 f56"/>
              <a:gd name="f119" fmla="*/ f94 1 f57"/>
              <a:gd name="f120" fmla="*/ f95 1 f56"/>
              <a:gd name="f121" fmla="*/ f96 1 f57"/>
              <a:gd name="f122" fmla="*/ f97 1 f56"/>
              <a:gd name="f123" fmla="*/ f98 1 f57"/>
              <a:gd name="f124" fmla="*/ f99 1 f56"/>
              <a:gd name="f125" fmla="*/ f100 1 f57"/>
              <a:gd name="f126" fmla="*/ f101 f47 1"/>
              <a:gd name="f127" fmla="*/ f102 f47 1"/>
              <a:gd name="f128" fmla="*/ f104 f48 1"/>
              <a:gd name="f129" fmla="*/ f103 f48 1"/>
              <a:gd name="f130" fmla="*/ f105 f47 1"/>
              <a:gd name="f131" fmla="*/ f106 f48 1"/>
              <a:gd name="f132" fmla="*/ f107 f48 1"/>
              <a:gd name="f133" fmla="*/ f108 f47 1"/>
              <a:gd name="f134" fmla="*/ f109 f48 1"/>
              <a:gd name="f135" fmla="*/ f110 f47 1"/>
              <a:gd name="f136" fmla="*/ f111 f48 1"/>
              <a:gd name="f137" fmla="*/ f112 f47 1"/>
              <a:gd name="f138" fmla="*/ f113 f48 1"/>
              <a:gd name="f139" fmla="*/ f114 f47 1"/>
              <a:gd name="f140" fmla="*/ f115 f48 1"/>
              <a:gd name="f141" fmla="*/ f116 f47 1"/>
              <a:gd name="f142" fmla="*/ f117 f48 1"/>
              <a:gd name="f143" fmla="*/ f118 f47 1"/>
              <a:gd name="f144" fmla="*/ f119 f48 1"/>
              <a:gd name="f145" fmla="*/ f120 f47 1"/>
              <a:gd name="f146" fmla="*/ f121 f48 1"/>
              <a:gd name="f147" fmla="*/ f122 f47 1"/>
              <a:gd name="f148" fmla="*/ f123 f48 1"/>
              <a:gd name="f149" fmla="*/ f124 f47 1"/>
              <a:gd name="f150" fmla="*/ f125 f4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9">
                <a:pos x="f130" y="f131"/>
              </a:cxn>
              <a:cxn ang="f79">
                <a:pos x="f130" y="f132"/>
              </a:cxn>
              <a:cxn ang="f79">
                <a:pos x="f133" y="f134"/>
              </a:cxn>
              <a:cxn ang="f79">
                <a:pos x="f135" y="f136"/>
              </a:cxn>
              <a:cxn ang="f79">
                <a:pos x="f137" y="f138"/>
              </a:cxn>
              <a:cxn ang="f79">
                <a:pos x="f139" y="f140"/>
              </a:cxn>
              <a:cxn ang="f79">
                <a:pos x="f141" y="f142"/>
              </a:cxn>
              <a:cxn ang="f79">
                <a:pos x="f143" y="f144"/>
              </a:cxn>
              <a:cxn ang="f79">
                <a:pos x="f145" y="f146"/>
              </a:cxn>
              <a:cxn ang="f79">
                <a:pos x="f147" y="f148"/>
              </a:cxn>
              <a:cxn ang="f79">
                <a:pos x="f149" y="f150"/>
              </a:cxn>
              <a:cxn ang="f79">
                <a:pos x="f149" y="f131"/>
              </a:cxn>
              <a:cxn ang="f79">
                <a:pos x="f130" y="f131"/>
              </a:cxn>
            </a:cxnLst>
            <a:rect l="f126" t="f129" r="f127" b="f128"/>
            <a:pathLst>
              <a:path w="6858000" h="3830219">
                <a:moveTo>
                  <a:pt x="f5" y="f5"/>
                </a:moveTo>
                <a:lnTo>
                  <a:pt x="f5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lnTo>
                  <a:pt x="f23" y="f24"/>
                </a:lnTo>
                <a:lnTo>
                  <a:pt x="f25" y="f26"/>
                </a:ln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6"/>
                  <a:pt x="f37" y="f38"/>
                </a:cubicBezTo>
                <a:cubicBezTo>
                  <a:pt x="f39" y="f40"/>
                  <a:pt x="f41" y="f42"/>
                  <a:pt x="f43" y="f44"/>
                </a:cubicBezTo>
                <a:lnTo>
                  <a:pt x="f6" y="f45"/>
                </a:lnTo>
                <a:lnTo>
                  <a:pt x="f6" y="f5"/>
                </a:lnTo>
                <a:lnTo>
                  <a:pt x="f5" y="f5"/>
                </a:lnTo>
                <a:close/>
              </a:path>
            </a:pathLst>
          </a:custGeom>
          <a:gradFill>
            <a:gsLst>
              <a:gs pos="0">
                <a:srgbClr val="F6A6F4">
                  <a:alpha val="29951"/>
                </a:srgbClr>
              </a:gs>
              <a:gs pos="100000">
                <a:srgbClr val="765FE1">
                  <a:alpha val="27340"/>
                </a:srgbClr>
              </a:gs>
            </a:gsLst>
            <a:path path="circle">
              <a:fillToRect l="100000" t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A2ECC543-A75C-4814-8A0F-506E5CDC7625}"/>
              </a:ext>
            </a:extLst>
          </p:cNvPr>
          <p:cNvCxnSpPr/>
          <p:nvPr/>
        </p:nvCxnSpPr>
        <p:spPr>
          <a:xfrm rot="5400013">
            <a:off x="7545103" y="2275580"/>
            <a:ext cx="0" cy="1655183"/>
          </a:xfrm>
          <a:prstGeom prst="straightConnector1">
            <a:avLst/>
          </a:prstGeom>
          <a:noFill/>
          <a:ln w="6345" cap="flat">
            <a:solidFill>
              <a:srgbClr val="F6A6F4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4130645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8DB6FD5-C407-4A5B-89BE-AD1BCC0F5A6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5791834-8AD8-43E3-BD54-C7FE7930B67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C75EA1D9-F007-4AAA-8DD3-E32D0F20240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Crypto: investing &amp; trading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395808E0-0E2F-4A71-A7CC-E772BDF111B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A845A7-4E1C-4CF3-BDF3-C6C2996706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27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D9124AF6-BF38-47A5-A662-E393F70440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Crypto: investing &amp; trading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F4E9A5FB-681F-4800-9B76-84F0920F63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FB376A-B85D-45FD-85E4-A72447DB79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52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32C8AEE-9BCD-4CA1-B7B3-A4D200C7FD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7E541D-C24A-4517-BF98-593E5AAF24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48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35E78EE-5D15-4A73-AB9B-85EB51C7E7B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6FE81BC-07EC-4FE9-A010-C4867CC614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FAF6D3C2-781E-4C94-8757-56E4B79D255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Crypto: investing &amp; trading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227813A4-3A4B-461F-B2A8-9D47DC3FCF1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11730A-D7AE-4EEA-9E80-B998FA4138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9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1AC8F55-A121-4F8D-BA2B-04CE2E24EBFC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5BD878E-5323-44FF-8F83-B53C047218D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7BB65B0-AC8A-448F-8988-6E9EABE51B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Crypto: investing &amp; trading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6F003BA-4E28-47BD-BECE-8459250FC3B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262C24-129E-4DD5-ACCB-3785BF8473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4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8">
            <a:extLst>
              <a:ext uri="{FF2B5EF4-FFF2-40B4-BE49-F238E27FC236}">
                <a16:creationId xmlns:a16="http://schemas.microsoft.com/office/drawing/2014/main" id="{98FB806B-C57E-463C-8DED-2484034BF4EF}"/>
              </a:ext>
            </a:extLst>
          </p:cNvPr>
          <p:cNvSpPr/>
          <p:nvPr/>
        </p:nvSpPr>
        <p:spPr>
          <a:xfrm rot="5400013">
            <a:off x="6488404" y="1182415"/>
            <a:ext cx="6858000" cy="449316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858000"/>
              <a:gd name="f7" fmla="val 4744323"/>
              <a:gd name="f8" fmla="val 3300688"/>
              <a:gd name="f9" fmla="val 3130282"/>
              <a:gd name="f10" fmla="val 6685009"/>
              <a:gd name="f11" fmla="val 3177721"/>
              <a:gd name="f12" fmla="val 5333681"/>
              <a:gd name="f13" fmla="val 3615865"/>
              <a:gd name="f14" fmla="val 4498161"/>
              <a:gd name="f15" fmla="val 4736270"/>
              <a:gd name="f16" fmla="val 2944852"/>
              <a:gd name="f17" fmla="val 4744264"/>
              <a:gd name="f18" fmla="val 1511029"/>
              <a:gd name="f19" fmla="val 4751644"/>
              <a:gd name="f20" fmla="val 502120"/>
              <a:gd name="f21" fmla="val 4067469"/>
              <a:gd name="f22" fmla="val 88593"/>
              <a:gd name="f23" fmla="val 3449517"/>
              <a:gd name="f24" fmla="+- 0 0 -90"/>
              <a:gd name="f25" fmla="*/ f3 1 6858000"/>
              <a:gd name="f26" fmla="*/ f4 1 4744323"/>
              <a:gd name="f27" fmla="val f5"/>
              <a:gd name="f28" fmla="val f6"/>
              <a:gd name="f29" fmla="val f7"/>
              <a:gd name="f30" fmla="*/ f24 f0 1"/>
              <a:gd name="f31" fmla="+- f29 0 f27"/>
              <a:gd name="f32" fmla="+- f28 0 f27"/>
              <a:gd name="f33" fmla="*/ f30 1 f2"/>
              <a:gd name="f34" fmla="*/ f32 1 6858000"/>
              <a:gd name="f35" fmla="*/ f31 1 4744323"/>
              <a:gd name="f36" fmla="*/ 0 f32 1"/>
              <a:gd name="f37" fmla="*/ 3300688 f31 1"/>
              <a:gd name="f38" fmla="*/ 0 f31 1"/>
              <a:gd name="f39" fmla="*/ 6858000 f32 1"/>
              <a:gd name="f40" fmla="*/ 3130282 f31 1"/>
              <a:gd name="f41" fmla="*/ 6685009 f32 1"/>
              <a:gd name="f42" fmla="*/ 3177721 f31 1"/>
              <a:gd name="f43" fmla="*/ 2944852 f32 1"/>
              <a:gd name="f44" fmla="*/ 4744264 f31 1"/>
              <a:gd name="f45" fmla="*/ 88593 f32 1"/>
              <a:gd name="f46" fmla="*/ 3449517 f31 1"/>
              <a:gd name="f47" fmla="+- f33 0 f1"/>
              <a:gd name="f48" fmla="*/ f36 1 6858000"/>
              <a:gd name="f49" fmla="*/ f37 1 4744323"/>
              <a:gd name="f50" fmla="*/ f38 1 4744323"/>
              <a:gd name="f51" fmla="*/ f39 1 6858000"/>
              <a:gd name="f52" fmla="*/ f40 1 4744323"/>
              <a:gd name="f53" fmla="*/ f41 1 6858000"/>
              <a:gd name="f54" fmla="*/ f42 1 4744323"/>
              <a:gd name="f55" fmla="*/ f43 1 6858000"/>
              <a:gd name="f56" fmla="*/ f44 1 4744323"/>
              <a:gd name="f57" fmla="*/ f45 1 6858000"/>
              <a:gd name="f58" fmla="*/ f46 1 4744323"/>
              <a:gd name="f59" fmla="*/ f27 1 f34"/>
              <a:gd name="f60" fmla="*/ f28 1 f34"/>
              <a:gd name="f61" fmla="*/ f27 1 f35"/>
              <a:gd name="f62" fmla="*/ f29 1 f35"/>
              <a:gd name="f63" fmla="*/ f48 1 f34"/>
              <a:gd name="f64" fmla="*/ f49 1 f35"/>
              <a:gd name="f65" fmla="*/ f50 1 f35"/>
              <a:gd name="f66" fmla="*/ f51 1 f34"/>
              <a:gd name="f67" fmla="*/ f52 1 f35"/>
              <a:gd name="f68" fmla="*/ f53 1 f34"/>
              <a:gd name="f69" fmla="*/ f54 1 f35"/>
              <a:gd name="f70" fmla="*/ f55 1 f34"/>
              <a:gd name="f71" fmla="*/ f56 1 f35"/>
              <a:gd name="f72" fmla="*/ f57 1 f34"/>
              <a:gd name="f73" fmla="*/ f58 1 f35"/>
              <a:gd name="f74" fmla="*/ f59 f25 1"/>
              <a:gd name="f75" fmla="*/ f60 f25 1"/>
              <a:gd name="f76" fmla="*/ f62 f26 1"/>
              <a:gd name="f77" fmla="*/ f61 f26 1"/>
              <a:gd name="f78" fmla="*/ f63 f25 1"/>
              <a:gd name="f79" fmla="*/ f64 f26 1"/>
              <a:gd name="f80" fmla="*/ f65 f26 1"/>
              <a:gd name="f81" fmla="*/ f66 f25 1"/>
              <a:gd name="f82" fmla="*/ f67 f26 1"/>
              <a:gd name="f83" fmla="*/ f68 f25 1"/>
              <a:gd name="f84" fmla="*/ f69 f26 1"/>
              <a:gd name="f85" fmla="*/ f70 f25 1"/>
              <a:gd name="f86" fmla="*/ f71 f26 1"/>
              <a:gd name="f87" fmla="*/ f72 f25 1"/>
              <a:gd name="f88" fmla="*/ f73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">
                <a:pos x="f78" y="f79"/>
              </a:cxn>
              <a:cxn ang="f47">
                <a:pos x="f78" y="f80"/>
              </a:cxn>
              <a:cxn ang="f47">
                <a:pos x="f81" y="f80"/>
              </a:cxn>
              <a:cxn ang="f47">
                <a:pos x="f81" y="f82"/>
              </a:cxn>
              <a:cxn ang="f47">
                <a:pos x="f83" y="f84"/>
              </a:cxn>
              <a:cxn ang="f47">
                <a:pos x="f85" y="f86"/>
              </a:cxn>
              <a:cxn ang="f47">
                <a:pos x="f87" y="f88"/>
              </a:cxn>
              <a:cxn ang="f47">
                <a:pos x="f78" y="f79"/>
              </a:cxn>
            </a:cxnLst>
            <a:rect l="f74" t="f77" r="f75" b="f76"/>
            <a:pathLst>
              <a:path w="6858000" h="4744323">
                <a:moveTo>
                  <a:pt x="f5" y="f8"/>
                </a:moveTo>
                <a:lnTo>
                  <a:pt x="f5" y="f5"/>
                </a:lnTo>
                <a:lnTo>
                  <a:pt x="f6" y="f5"/>
                </a:lnTo>
                <a:lnTo>
                  <a:pt x="f6" y="f9"/>
                </a:lnTo>
                <a:lnTo>
                  <a:pt x="f10" y="f11"/>
                </a:lnTo>
                <a:cubicBezTo>
                  <a:pt x="f12" y="f13"/>
                  <a:pt x="f14" y="f15"/>
                  <a:pt x="f16" y="f17"/>
                </a:cubicBezTo>
                <a:cubicBezTo>
                  <a:pt x="f18" y="f19"/>
                  <a:pt x="f20" y="f21"/>
                  <a:pt x="f22" y="f23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92CDF0">
                  <a:alpha val="23589"/>
                </a:srgbClr>
              </a:gs>
              <a:gs pos="100000">
                <a:srgbClr val="180DC2">
                  <a:alpha val="52188"/>
                </a:srgbClr>
              </a:gs>
            </a:gsLst>
            <a:path path="circle">
              <a:fillToRect l="100000" t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3" name="Freeform 12">
            <a:extLst>
              <a:ext uri="{FF2B5EF4-FFF2-40B4-BE49-F238E27FC236}">
                <a16:creationId xmlns:a16="http://schemas.microsoft.com/office/drawing/2014/main" id="{69F868F9-D7F2-43E0-B640-69727CACEBF5}"/>
              </a:ext>
            </a:extLst>
          </p:cNvPr>
          <p:cNvSpPr/>
          <p:nvPr/>
        </p:nvSpPr>
        <p:spPr>
          <a:xfrm rot="5400013">
            <a:off x="6926383" y="1582292"/>
            <a:ext cx="6858000" cy="369341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858001"/>
              <a:gd name="f7" fmla="val 3693421"/>
              <a:gd name="f8" fmla="val 3437558"/>
              <a:gd name="f9" fmla="val 1982949"/>
              <a:gd name="f10" fmla="val 6594582"/>
              <a:gd name="f11" fmla="val 1960784"/>
              <a:gd name="f12" fmla="val 6474164"/>
              <a:gd name="f13" fmla="val 1954657"/>
              <a:gd name="f14" fmla="val 6350346"/>
              <a:gd name="f15" fmla="val 1952415"/>
              <a:gd name="f16" fmla="val 6223032"/>
              <a:gd name="f17" fmla="val 1954544"/>
              <a:gd name="f18" fmla="val 4185999"/>
              <a:gd name="f19" fmla="val 1988612"/>
              <a:gd name="f20" fmla="val 3361537"/>
              <a:gd name="f21" fmla="val 3683524"/>
              <a:gd name="f22" fmla="val 1449771"/>
              <a:gd name="f23" fmla="val 3693362"/>
              <a:gd name="f24" fmla="val 971830"/>
              <a:gd name="f25" fmla="val 3695822"/>
              <a:gd name="f26" fmla="val 541102"/>
              <a:gd name="f27" fmla="val 3621442"/>
              <a:gd name="f28" fmla="val 163899"/>
              <a:gd name="f29" fmla="val 3498289"/>
              <a:gd name="f30" fmla="+- 0 0 -90"/>
              <a:gd name="f31" fmla="*/ f3 1 6858001"/>
              <a:gd name="f32" fmla="*/ f4 1 3693421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6858001"/>
              <a:gd name="f41" fmla="*/ f37 1 3693421"/>
              <a:gd name="f42" fmla="*/ 0 f38 1"/>
              <a:gd name="f43" fmla="*/ 3437558 f37 1"/>
              <a:gd name="f44" fmla="*/ 0 f37 1"/>
              <a:gd name="f45" fmla="*/ 6858001 f38 1"/>
              <a:gd name="f46" fmla="*/ 1982949 f37 1"/>
              <a:gd name="f47" fmla="*/ 6594582 f38 1"/>
              <a:gd name="f48" fmla="*/ 1960784 f37 1"/>
              <a:gd name="f49" fmla="*/ 6223032 f38 1"/>
              <a:gd name="f50" fmla="*/ 1954544 f37 1"/>
              <a:gd name="f51" fmla="*/ 1449771 f38 1"/>
              <a:gd name="f52" fmla="*/ 3693362 f37 1"/>
              <a:gd name="f53" fmla="*/ 163899 f38 1"/>
              <a:gd name="f54" fmla="*/ 3498289 f37 1"/>
              <a:gd name="f55" fmla="+- f39 0 f1"/>
              <a:gd name="f56" fmla="*/ f42 1 6858001"/>
              <a:gd name="f57" fmla="*/ f43 1 3693421"/>
              <a:gd name="f58" fmla="*/ f44 1 3693421"/>
              <a:gd name="f59" fmla="*/ f45 1 6858001"/>
              <a:gd name="f60" fmla="*/ f46 1 3693421"/>
              <a:gd name="f61" fmla="*/ f47 1 6858001"/>
              <a:gd name="f62" fmla="*/ f48 1 3693421"/>
              <a:gd name="f63" fmla="*/ f49 1 6858001"/>
              <a:gd name="f64" fmla="*/ f50 1 3693421"/>
              <a:gd name="f65" fmla="*/ f51 1 6858001"/>
              <a:gd name="f66" fmla="*/ f52 1 3693421"/>
              <a:gd name="f67" fmla="*/ f53 1 6858001"/>
              <a:gd name="f68" fmla="*/ f54 1 3693421"/>
              <a:gd name="f69" fmla="*/ f33 1 f40"/>
              <a:gd name="f70" fmla="*/ f34 1 f40"/>
              <a:gd name="f71" fmla="*/ f33 1 f41"/>
              <a:gd name="f72" fmla="*/ f35 1 f41"/>
              <a:gd name="f73" fmla="*/ f56 1 f40"/>
              <a:gd name="f74" fmla="*/ f57 1 f41"/>
              <a:gd name="f75" fmla="*/ f58 1 f41"/>
              <a:gd name="f76" fmla="*/ f59 1 f40"/>
              <a:gd name="f77" fmla="*/ f60 1 f41"/>
              <a:gd name="f78" fmla="*/ f61 1 f40"/>
              <a:gd name="f79" fmla="*/ f62 1 f41"/>
              <a:gd name="f80" fmla="*/ f63 1 f40"/>
              <a:gd name="f81" fmla="*/ f64 1 f41"/>
              <a:gd name="f82" fmla="*/ f65 1 f40"/>
              <a:gd name="f83" fmla="*/ f66 1 f41"/>
              <a:gd name="f84" fmla="*/ f67 1 f40"/>
              <a:gd name="f85" fmla="*/ f68 1 f41"/>
              <a:gd name="f86" fmla="*/ f69 f31 1"/>
              <a:gd name="f87" fmla="*/ f70 f31 1"/>
              <a:gd name="f88" fmla="*/ f72 f32 1"/>
              <a:gd name="f89" fmla="*/ f71 f32 1"/>
              <a:gd name="f90" fmla="*/ f73 f31 1"/>
              <a:gd name="f91" fmla="*/ f74 f32 1"/>
              <a:gd name="f92" fmla="*/ f75 f32 1"/>
              <a:gd name="f93" fmla="*/ f76 f31 1"/>
              <a:gd name="f94" fmla="*/ f77 f32 1"/>
              <a:gd name="f95" fmla="*/ f78 f31 1"/>
              <a:gd name="f96" fmla="*/ f79 f32 1"/>
              <a:gd name="f97" fmla="*/ f80 f31 1"/>
              <a:gd name="f98" fmla="*/ f81 f32 1"/>
              <a:gd name="f99" fmla="*/ f82 f31 1"/>
              <a:gd name="f100" fmla="*/ f83 f32 1"/>
              <a:gd name="f101" fmla="*/ f84 f31 1"/>
              <a:gd name="f102" fmla="*/ f85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">
                <a:pos x="f90" y="f91"/>
              </a:cxn>
              <a:cxn ang="f55">
                <a:pos x="f90" y="f92"/>
              </a:cxn>
              <a:cxn ang="f55">
                <a:pos x="f93" y="f92"/>
              </a:cxn>
              <a:cxn ang="f55">
                <a:pos x="f93" y="f94"/>
              </a:cxn>
              <a:cxn ang="f55">
                <a:pos x="f95" y="f96"/>
              </a:cxn>
              <a:cxn ang="f55">
                <a:pos x="f97" y="f98"/>
              </a:cxn>
              <a:cxn ang="f55">
                <a:pos x="f99" y="f100"/>
              </a:cxn>
              <a:cxn ang="f55">
                <a:pos x="f101" y="f102"/>
              </a:cxn>
              <a:cxn ang="f55">
                <a:pos x="f90" y="f91"/>
              </a:cxn>
            </a:cxnLst>
            <a:rect l="f86" t="f89" r="f87" b="f88"/>
            <a:pathLst>
              <a:path w="6858001" h="3693421">
                <a:moveTo>
                  <a:pt x="f5" y="f8"/>
                </a:moveTo>
                <a:lnTo>
                  <a:pt x="f5" y="f5"/>
                </a:lnTo>
                <a:lnTo>
                  <a:pt x="f6" y="f5"/>
                </a:lnTo>
                <a:lnTo>
                  <a:pt x="f6" y="f9"/>
                </a:lnTo>
                <a:lnTo>
                  <a:pt x="f10" y="f11"/>
                </a:lnTo>
                <a:cubicBezTo>
                  <a:pt x="f12" y="f13"/>
                  <a:pt x="f14" y="f15"/>
                  <a:pt x="f16" y="f17"/>
                </a:cubicBezTo>
                <a:cubicBezTo>
                  <a:pt x="f18" y="f19"/>
                  <a:pt x="f20" y="f21"/>
                  <a:pt x="f22" y="f23"/>
                </a:cubicBezTo>
                <a:cubicBezTo>
                  <a:pt x="f24" y="f25"/>
                  <a:pt x="f26" y="f27"/>
                  <a:pt x="f28" y="f29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F6A6F4">
                  <a:alpha val="38000"/>
                </a:srgbClr>
              </a:gs>
              <a:gs pos="100000">
                <a:srgbClr val="C3B9F2">
                  <a:alpha val="20000"/>
                </a:srgbClr>
              </a:gs>
            </a:gsLst>
            <a:lin ang="150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D1E9E624-F939-4C90-A024-A5267F6969D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05C600-EBB1-4BF3-8E39-BFE950BB3934}" type="slidenum">
              <a:t>‹#›</a:t>
            </a:fld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1B660883-E4BC-4AC4-8455-F07B765B56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Crypto: investing &amp; trading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4C5B42-D3D7-4997-BE8E-263D19139C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BA7147-CCA0-4A71-82E0-1226A607EB8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36192" y="2212848"/>
            <a:ext cx="6422132" cy="3282696"/>
          </a:xfrm>
        </p:spPr>
        <p:txBody>
          <a:bodyPr/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9691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24">
            <a:extLst>
              <a:ext uri="{FF2B5EF4-FFF2-40B4-BE49-F238E27FC236}">
                <a16:creationId xmlns:a16="http://schemas.microsoft.com/office/drawing/2014/main" id="{711DA7C3-67EE-438A-93A3-069A84E44DD1}"/>
              </a:ext>
            </a:extLst>
          </p:cNvPr>
          <p:cNvSpPr/>
          <p:nvPr/>
        </p:nvSpPr>
        <p:spPr>
          <a:xfrm>
            <a:off x="0" y="4852144"/>
            <a:ext cx="5681752" cy="200219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681755"/>
              <a:gd name="f7" fmla="val 2002200"/>
              <a:gd name="f8" fmla="val 320629"/>
              <a:gd name="f9" fmla="val 375829"/>
              <a:gd name="f10" fmla="val 158026"/>
              <a:gd name="f11" fmla="val 503741"/>
              <a:gd name="f12" fmla="val 486192"/>
              <a:gd name="f13" fmla="val 688117"/>
              <a:gd name="f14" fmla="val 753054"/>
              <a:gd name="f15" fmla="val 897491"/>
              <a:gd name="f16" fmla="val 961690"/>
              <a:gd name="f17" fmla="val 1455821"/>
              <a:gd name="f18" fmla="val 1518049"/>
              <a:gd name="f19" fmla="val 3033468"/>
              <a:gd name="f20" fmla="val 1694058"/>
              <a:gd name="f21" fmla="val 4054478"/>
              <a:gd name="f22" fmla="val 1474149"/>
              <a:gd name="f23" fmla="val 5094564"/>
              <a:gd name="f24" fmla="val 1247948"/>
              <a:gd name="f25" fmla="val 5587838"/>
              <a:gd name="f26" fmla="val 1548928"/>
              <a:gd name="f27" fmla="val 5679398"/>
              <a:gd name="f28" fmla="val 1986034"/>
              <a:gd name="f29" fmla="val 1989323"/>
              <a:gd name="f30" fmla="val 1952135"/>
              <a:gd name="f31" fmla="+- 0 0 -90"/>
              <a:gd name="f32" fmla="*/ f3 1 5681755"/>
              <a:gd name="f33" fmla="*/ f4 1 2002200"/>
              <a:gd name="f34" fmla="val f5"/>
              <a:gd name="f35" fmla="val f6"/>
              <a:gd name="f36" fmla="val f7"/>
              <a:gd name="f37" fmla="*/ f31 f0 1"/>
              <a:gd name="f38" fmla="+- f36 0 f34"/>
              <a:gd name="f39" fmla="+- f35 0 f34"/>
              <a:gd name="f40" fmla="*/ f37 1 f2"/>
              <a:gd name="f41" fmla="*/ f39 1 5681755"/>
              <a:gd name="f42" fmla="*/ f38 1 2002200"/>
              <a:gd name="f43" fmla="*/ 320629 f39 1"/>
              <a:gd name="f44" fmla="*/ 0 f38 1"/>
              <a:gd name="f45" fmla="*/ 375829 f39 1"/>
              <a:gd name="f46" fmla="*/ 158026 f38 1"/>
              <a:gd name="f47" fmla="*/ 897491 f39 1"/>
              <a:gd name="f48" fmla="*/ 961690 f38 1"/>
              <a:gd name="f49" fmla="*/ 4054478 f39 1"/>
              <a:gd name="f50" fmla="*/ 1474149 f38 1"/>
              <a:gd name="f51" fmla="*/ 5679398 f39 1"/>
              <a:gd name="f52" fmla="*/ 1986034 f38 1"/>
              <a:gd name="f53" fmla="*/ 5681755 f39 1"/>
              <a:gd name="f54" fmla="*/ 2002200 f38 1"/>
              <a:gd name="f55" fmla="*/ 0 f39 1"/>
              <a:gd name="f56" fmla="*/ 1989323 f38 1"/>
              <a:gd name="f57" fmla="*/ 1952135 f38 1"/>
              <a:gd name="f58" fmla="+- f40 0 f1"/>
              <a:gd name="f59" fmla="*/ f43 1 5681755"/>
              <a:gd name="f60" fmla="*/ f44 1 2002200"/>
              <a:gd name="f61" fmla="*/ f45 1 5681755"/>
              <a:gd name="f62" fmla="*/ f46 1 2002200"/>
              <a:gd name="f63" fmla="*/ f47 1 5681755"/>
              <a:gd name="f64" fmla="*/ f48 1 2002200"/>
              <a:gd name="f65" fmla="*/ f49 1 5681755"/>
              <a:gd name="f66" fmla="*/ f50 1 2002200"/>
              <a:gd name="f67" fmla="*/ f51 1 5681755"/>
              <a:gd name="f68" fmla="*/ f52 1 2002200"/>
              <a:gd name="f69" fmla="*/ f53 1 5681755"/>
              <a:gd name="f70" fmla="*/ f54 1 2002200"/>
              <a:gd name="f71" fmla="*/ f55 1 5681755"/>
              <a:gd name="f72" fmla="*/ f56 1 2002200"/>
              <a:gd name="f73" fmla="*/ f57 1 2002200"/>
              <a:gd name="f74" fmla="*/ f34 1 f41"/>
              <a:gd name="f75" fmla="*/ f35 1 f41"/>
              <a:gd name="f76" fmla="*/ f34 1 f42"/>
              <a:gd name="f77" fmla="*/ f36 1 f42"/>
              <a:gd name="f78" fmla="*/ f59 1 f41"/>
              <a:gd name="f79" fmla="*/ f60 1 f42"/>
              <a:gd name="f80" fmla="*/ f61 1 f41"/>
              <a:gd name="f81" fmla="*/ f62 1 f42"/>
              <a:gd name="f82" fmla="*/ f63 1 f41"/>
              <a:gd name="f83" fmla="*/ f64 1 f42"/>
              <a:gd name="f84" fmla="*/ f65 1 f41"/>
              <a:gd name="f85" fmla="*/ f66 1 f42"/>
              <a:gd name="f86" fmla="*/ f67 1 f41"/>
              <a:gd name="f87" fmla="*/ f68 1 f42"/>
              <a:gd name="f88" fmla="*/ f69 1 f41"/>
              <a:gd name="f89" fmla="*/ f70 1 f42"/>
              <a:gd name="f90" fmla="*/ f71 1 f41"/>
              <a:gd name="f91" fmla="*/ f72 1 f42"/>
              <a:gd name="f92" fmla="*/ f73 1 f42"/>
              <a:gd name="f93" fmla="*/ f74 f32 1"/>
              <a:gd name="f94" fmla="*/ f75 f32 1"/>
              <a:gd name="f95" fmla="*/ f77 f33 1"/>
              <a:gd name="f96" fmla="*/ f76 f33 1"/>
              <a:gd name="f97" fmla="*/ f78 f32 1"/>
              <a:gd name="f98" fmla="*/ f79 f33 1"/>
              <a:gd name="f99" fmla="*/ f80 f32 1"/>
              <a:gd name="f100" fmla="*/ f81 f33 1"/>
              <a:gd name="f101" fmla="*/ f82 f32 1"/>
              <a:gd name="f102" fmla="*/ f83 f33 1"/>
              <a:gd name="f103" fmla="*/ f84 f32 1"/>
              <a:gd name="f104" fmla="*/ f85 f33 1"/>
              <a:gd name="f105" fmla="*/ f86 f32 1"/>
              <a:gd name="f106" fmla="*/ f87 f33 1"/>
              <a:gd name="f107" fmla="*/ f88 f32 1"/>
              <a:gd name="f108" fmla="*/ f89 f33 1"/>
              <a:gd name="f109" fmla="*/ f90 f32 1"/>
              <a:gd name="f110" fmla="*/ f91 f33 1"/>
              <a:gd name="f111" fmla="*/ f9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">
                <a:pos x="f97" y="f98"/>
              </a:cxn>
              <a:cxn ang="f58">
                <a:pos x="f99" y="f100"/>
              </a:cxn>
              <a:cxn ang="f58">
                <a:pos x="f101" y="f102"/>
              </a:cxn>
              <a:cxn ang="f58">
                <a:pos x="f103" y="f104"/>
              </a:cxn>
              <a:cxn ang="f58">
                <a:pos x="f105" y="f106"/>
              </a:cxn>
              <a:cxn ang="f58">
                <a:pos x="f107" y="f108"/>
              </a:cxn>
              <a:cxn ang="f58">
                <a:pos x="f109" y="f110"/>
              </a:cxn>
              <a:cxn ang="f58">
                <a:pos x="f109" y="f111"/>
              </a:cxn>
            </a:cxnLst>
            <a:rect l="f93" t="f96" r="f94" b="f95"/>
            <a:pathLst>
              <a:path w="5681755" h="2002200">
                <a:moveTo>
                  <a:pt x="f8" y="f5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4"/>
                  <a:pt x="f25" y="f26"/>
                  <a:pt x="f27" y="f28"/>
                </a:cubicBezTo>
                <a:lnTo>
                  <a:pt x="f6" y="f7"/>
                </a:lnTo>
                <a:lnTo>
                  <a:pt x="f5" y="f29"/>
                </a:lnTo>
                <a:lnTo>
                  <a:pt x="f5" y="f30"/>
                </a:lnTo>
                <a:close/>
              </a:path>
            </a:pathLst>
          </a:custGeom>
          <a:gradFill>
            <a:gsLst>
              <a:gs pos="0">
                <a:srgbClr val="64DFED">
                  <a:alpha val="70774"/>
                </a:srgbClr>
              </a:gs>
              <a:gs pos="100000">
                <a:srgbClr val="102857">
                  <a:alpha val="0"/>
                </a:srgbClr>
              </a:gs>
            </a:gsLst>
            <a:path path="circle">
              <a:fillToRect l="100000" t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Segoe UI Light"/>
            </a:endParaRPr>
          </a:p>
        </p:txBody>
      </p:sp>
      <p:sp>
        <p:nvSpPr>
          <p:cNvPr id="3" name="Freeform: Shape 21">
            <a:extLst>
              <a:ext uri="{FF2B5EF4-FFF2-40B4-BE49-F238E27FC236}">
                <a16:creationId xmlns:a16="http://schemas.microsoft.com/office/drawing/2014/main" id="{B74D29DE-9207-42D9-BEF8-C04B7E9EAD8D}"/>
              </a:ext>
            </a:extLst>
          </p:cNvPr>
          <p:cNvSpPr/>
          <p:nvPr/>
        </p:nvSpPr>
        <p:spPr>
          <a:xfrm>
            <a:off x="0" y="0"/>
            <a:ext cx="6392387" cy="329786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392389"/>
              <a:gd name="f7" fmla="val 3297866"/>
              <a:gd name="f8" fmla="val 6039257"/>
              <a:gd name="f9" fmla="val 205593"/>
              <a:gd name="f10" fmla="val 5243960"/>
              <a:gd name="f11" fmla="val 694220"/>
              <a:gd name="f12" fmla="val 4533171"/>
              <a:gd name="f13" fmla="val 1286369"/>
              <a:gd name="f14" fmla="val 4044501"/>
              <a:gd name="f15" fmla="val 1885401"/>
              <a:gd name="f16" fmla="val 2455953"/>
              <a:gd name="f17" fmla="val 3842789"/>
              <a:gd name="f18" fmla="val 879065"/>
              <a:gd name="f19" fmla="val 3516921"/>
              <a:gd name="f20" fmla="val 41384"/>
              <a:gd name="f21" fmla="val 2408804"/>
              <a:gd name="f22" fmla="val 2349004"/>
              <a:gd name="f23" fmla="+- 0 0 -90"/>
              <a:gd name="f24" fmla="*/ f3 1 6392389"/>
              <a:gd name="f25" fmla="*/ f4 1 3297866"/>
              <a:gd name="f26" fmla="val f5"/>
              <a:gd name="f27" fmla="val f6"/>
              <a:gd name="f28" fmla="val f7"/>
              <a:gd name="f29" fmla="*/ f23 f0 1"/>
              <a:gd name="f30" fmla="+- f28 0 f26"/>
              <a:gd name="f31" fmla="+- f27 0 f26"/>
              <a:gd name="f32" fmla="*/ f29 1 f2"/>
              <a:gd name="f33" fmla="*/ f31 1 6392389"/>
              <a:gd name="f34" fmla="*/ f30 1 3297866"/>
              <a:gd name="f35" fmla="*/ 0 f31 1"/>
              <a:gd name="f36" fmla="*/ 0 f30 1"/>
              <a:gd name="f37" fmla="*/ 6392389 f31 1"/>
              <a:gd name="f38" fmla="*/ 6039257 f31 1"/>
              <a:gd name="f39" fmla="*/ 205593 f30 1"/>
              <a:gd name="f40" fmla="*/ 4044501 f31 1"/>
              <a:gd name="f41" fmla="*/ 1885401 f30 1"/>
              <a:gd name="f42" fmla="*/ 41384 f31 1"/>
              <a:gd name="f43" fmla="*/ 2408804 f30 1"/>
              <a:gd name="f44" fmla="*/ 2349004 f30 1"/>
              <a:gd name="f45" fmla="+- f32 0 f1"/>
              <a:gd name="f46" fmla="*/ f35 1 6392389"/>
              <a:gd name="f47" fmla="*/ f36 1 3297866"/>
              <a:gd name="f48" fmla="*/ f37 1 6392389"/>
              <a:gd name="f49" fmla="*/ f38 1 6392389"/>
              <a:gd name="f50" fmla="*/ f39 1 3297866"/>
              <a:gd name="f51" fmla="*/ f40 1 6392389"/>
              <a:gd name="f52" fmla="*/ f41 1 3297866"/>
              <a:gd name="f53" fmla="*/ f42 1 6392389"/>
              <a:gd name="f54" fmla="*/ f43 1 3297866"/>
              <a:gd name="f55" fmla="*/ f44 1 3297866"/>
              <a:gd name="f56" fmla="*/ f26 1 f33"/>
              <a:gd name="f57" fmla="*/ f27 1 f33"/>
              <a:gd name="f58" fmla="*/ f26 1 f34"/>
              <a:gd name="f59" fmla="*/ f28 1 f34"/>
              <a:gd name="f60" fmla="*/ f46 1 f33"/>
              <a:gd name="f61" fmla="*/ f47 1 f34"/>
              <a:gd name="f62" fmla="*/ f48 1 f33"/>
              <a:gd name="f63" fmla="*/ f49 1 f33"/>
              <a:gd name="f64" fmla="*/ f50 1 f34"/>
              <a:gd name="f65" fmla="*/ f51 1 f33"/>
              <a:gd name="f66" fmla="*/ f52 1 f34"/>
              <a:gd name="f67" fmla="*/ f53 1 f33"/>
              <a:gd name="f68" fmla="*/ f54 1 f34"/>
              <a:gd name="f69" fmla="*/ f55 1 f34"/>
              <a:gd name="f70" fmla="*/ f56 f24 1"/>
              <a:gd name="f71" fmla="*/ f57 f24 1"/>
              <a:gd name="f72" fmla="*/ f59 f25 1"/>
              <a:gd name="f73" fmla="*/ f58 f25 1"/>
              <a:gd name="f74" fmla="*/ f60 f24 1"/>
              <a:gd name="f75" fmla="*/ f61 f25 1"/>
              <a:gd name="f76" fmla="*/ f62 f24 1"/>
              <a:gd name="f77" fmla="*/ f63 f24 1"/>
              <a:gd name="f78" fmla="*/ f64 f25 1"/>
              <a:gd name="f79" fmla="*/ f65 f24 1"/>
              <a:gd name="f80" fmla="*/ f66 f25 1"/>
              <a:gd name="f81" fmla="*/ f67 f24 1"/>
              <a:gd name="f82" fmla="*/ f68 f25 1"/>
              <a:gd name="f83" fmla="*/ f6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74" y="f75"/>
              </a:cxn>
              <a:cxn ang="f45">
                <a:pos x="f76" y="f75"/>
              </a:cxn>
              <a:cxn ang="f45">
                <a:pos x="f77" y="f78"/>
              </a:cxn>
              <a:cxn ang="f45">
                <a:pos x="f79" y="f80"/>
              </a:cxn>
              <a:cxn ang="f45">
                <a:pos x="f81" y="f82"/>
              </a:cxn>
              <a:cxn ang="f45">
                <a:pos x="f74" y="f83"/>
              </a:cxn>
            </a:cxnLst>
            <a:rect l="f70" t="f73" r="f71" b="f72"/>
            <a:pathLst>
              <a:path w="6392389" h="3297866">
                <a:moveTo>
                  <a:pt x="f5" y="f5"/>
                </a:moveTo>
                <a:lnTo>
                  <a:pt x="f6" y="f5"/>
                </a:lnTo>
                <a:lnTo>
                  <a:pt x="f8" y="f9"/>
                </a:ln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lnTo>
                  <a:pt x="f5" y="f22"/>
                </a:lnTo>
                <a:close/>
              </a:path>
            </a:pathLst>
          </a:custGeom>
          <a:gradFill>
            <a:gsLst>
              <a:gs pos="0">
                <a:srgbClr val="102857"/>
              </a:gs>
              <a:gs pos="100000">
                <a:srgbClr val="64DFED">
                  <a:alpha val="54000"/>
                </a:srgbClr>
              </a:gs>
            </a:gsLst>
            <a:lin ang="10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Segoe UI Light"/>
            </a:endParaRPr>
          </a:p>
        </p:txBody>
      </p:sp>
      <p:sp>
        <p:nvSpPr>
          <p:cNvPr id="4" name="Freeform: Shape 14">
            <a:extLst>
              <a:ext uri="{FF2B5EF4-FFF2-40B4-BE49-F238E27FC236}">
                <a16:creationId xmlns:a16="http://schemas.microsoft.com/office/drawing/2014/main" id="{69D44BA5-2841-4917-AD25-5CD1164D86B2}"/>
              </a:ext>
            </a:extLst>
          </p:cNvPr>
          <p:cNvSpPr/>
          <p:nvPr/>
        </p:nvSpPr>
        <p:spPr>
          <a:xfrm>
            <a:off x="9517203" y="0"/>
            <a:ext cx="2674793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674794"/>
              <a:gd name="f7" fmla="val 6857999"/>
              <a:gd name="f8" fmla="val 2674793"/>
              <a:gd name="f9" fmla="val 1158844"/>
              <a:gd name="f10" fmla="val 1212639"/>
              <a:gd name="f11" fmla="val 6771304"/>
              <a:gd name="f12" fmla="val 1256917"/>
              <a:gd name="f13" fmla="val 6696480"/>
              <a:gd name="f14" fmla="val 1295401"/>
              <a:gd name="f15" fmla="val 6624001"/>
              <a:gd name="f16" fmla="val 1327460"/>
              <a:gd name="f17" fmla="val 6554527"/>
              <a:gd name="f18" fmla="val 1840424"/>
              <a:gd name="f19" fmla="val 5442926"/>
              <a:gd name="f20" fmla="val 1337703"/>
              <a:gd name="f21" fmla="val 3374924"/>
              <a:gd name="f22" fmla="val 545566"/>
              <a:gd name="f23" fmla="val 2293136"/>
              <a:gd name="f24" fmla="val -210423"/>
              <a:gd name="f25" fmla="val 1266170"/>
              <a:gd name="f26" fmla="val -98154"/>
              <a:gd name="f27" fmla="val 469786"/>
              <a:gd name="f28" fmla="val 381787"/>
              <a:gd name="f29" fmla="val 3827"/>
              <a:gd name="f30" fmla="val 386161"/>
              <a:gd name="f31" fmla="+- 0 0 -90"/>
              <a:gd name="f32" fmla="*/ f3 1 2674794"/>
              <a:gd name="f33" fmla="*/ f4 1 6857999"/>
              <a:gd name="f34" fmla="val f5"/>
              <a:gd name="f35" fmla="val f6"/>
              <a:gd name="f36" fmla="val f7"/>
              <a:gd name="f37" fmla="*/ f31 f0 1"/>
              <a:gd name="f38" fmla="+- f36 0 f34"/>
              <a:gd name="f39" fmla="+- f35 0 f34"/>
              <a:gd name="f40" fmla="*/ f37 1 f2"/>
              <a:gd name="f41" fmla="*/ f39 1 2674794"/>
              <a:gd name="f42" fmla="*/ f38 1 6857999"/>
              <a:gd name="f43" fmla="*/ 2674793 f39 1"/>
              <a:gd name="f44" fmla="*/ 0 f38 1"/>
              <a:gd name="f45" fmla="*/ 2674794 f39 1"/>
              <a:gd name="f46" fmla="*/ 6857999 f38 1"/>
              <a:gd name="f47" fmla="*/ 1158844 f39 1"/>
              <a:gd name="f48" fmla="*/ 1212639 f39 1"/>
              <a:gd name="f49" fmla="*/ 6771304 f38 1"/>
              <a:gd name="f50" fmla="*/ 1327460 f39 1"/>
              <a:gd name="f51" fmla="*/ 6554527 f38 1"/>
              <a:gd name="f52" fmla="*/ 545566 f39 1"/>
              <a:gd name="f53" fmla="*/ 2293136 f38 1"/>
              <a:gd name="f54" fmla="*/ 381787 f39 1"/>
              <a:gd name="f55" fmla="*/ 3827 f38 1"/>
              <a:gd name="f56" fmla="*/ 386161 f39 1"/>
              <a:gd name="f57" fmla="+- f40 0 f1"/>
              <a:gd name="f58" fmla="*/ f43 1 2674794"/>
              <a:gd name="f59" fmla="*/ f44 1 6857999"/>
              <a:gd name="f60" fmla="*/ f45 1 2674794"/>
              <a:gd name="f61" fmla="*/ f46 1 6857999"/>
              <a:gd name="f62" fmla="*/ f47 1 2674794"/>
              <a:gd name="f63" fmla="*/ f48 1 2674794"/>
              <a:gd name="f64" fmla="*/ f49 1 6857999"/>
              <a:gd name="f65" fmla="*/ f50 1 2674794"/>
              <a:gd name="f66" fmla="*/ f51 1 6857999"/>
              <a:gd name="f67" fmla="*/ f52 1 2674794"/>
              <a:gd name="f68" fmla="*/ f53 1 6857999"/>
              <a:gd name="f69" fmla="*/ f54 1 2674794"/>
              <a:gd name="f70" fmla="*/ f55 1 6857999"/>
              <a:gd name="f71" fmla="*/ f56 1 2674794"/>
              <a:gd name="f72" fmla="*/ f34 1 f41"/>
              <a:gd name="f73" fmla="*/ f35 1 f41"/>
              <a:gd name="f74" fmla="*/ f34 1 f42"/>
              <a:gd name="f75" fmla="*/ f36 1 f42"/>
              <a:gd name="f76" fmla="*/ f58 1 f41"/>
              <a:gd name="f77" fmla="*/ f59 1 f42"/>
              <a:gd name="f78" fmla="*/ f60 1 f41"/>
              <a:gd name="f79" fmla="*/ f61 1 f42"/>
              <a:gd name="f80" fmla="*/ f62 1 f41"/>
              <a:gd name="f81" fmla="*/ f63 1 f41"/>
              <a:gd name="f82" fmla="*/ f64 1 f42"/>
              <a:gd name="f83" fmla="*/ f65 1 f41"/>
              <a:gd name="f84" fmla="*/ f66 1 f42"/>
              <a:gd name="f85" fmla="*/ f67 1 f41"/>
              <a:gd name="f86" fmla="*/ f68 1 f42"/>
              <a:gd name="f87" fmla="*/ f69 1 f41"/>
              <a:gd name="f88" fmla="*/ f70 1 f42"/>
              <a:gd name="f89" fmla="*/ f71 1 f41"/>
              <a:gd name="f90" fmla="*/ f72 f32 1"/>
              <a:gd name="f91" fmla="*/ f73 f32 1"/>
              <a:gd name="f92" fmla="*/ f75 f33 1"/>
              <a:gd name="f93" fmla="*/ f74 f33 1"/>
              <a:gd name="f94" fmla="*/ f76 f32 1"/>
              <a:gd name="f95" fmla="*/ f77 f33 1"/>
              <a:gd name="f96" fmla="*/ f78 f32 1"/>
              <a:gd name="f97" fmla="*/ f79 f33 1"/>
              <a:gd name="f98" fmla="*/ f80 f32 1"/>
              <a:gd name="f99" fmla="*/ f81 f32 1"/>
              <a:gd name="f100" fmla="*/ f82 f33 1"/>
              <a:gd name="f101" fmla="*/ f83 f32 1"/>
              <a:gd name="f102" fmla="*/ f84 f33 1"/>
              <a:gd name="f103" fmla="*/ f85 f32 1"/>
              <a:gd name="f104" fmla="*/ f86 f33 1"/>
              <a:gd name="f105" fmla="*/ f87 f32 1"/>
              <a:gd name="f106" fmla="*/ f88 f33 1"/>
              <a:gd name="f107" fmla="*/ f89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7">
                <a:pos x="f94" y="f95"/>
              </a:cxn>
              <a:cxn ang="f57">
                <a:pos x="f96" y="f97"/>
              </a:cxn>
              <a:cxn ang="f57">
                <a:pos x="f98" y="f97"/>
              </a:cxn>
              <a:cxn ang="f57">
                <a:pos x="f99" y="f100"/>
              </a:cxn>
              <a:cxn ang="f57">
                <a:pos x="f101" y="f102"/>
              </a:cxn>
              <a:cxn ang="f57">
                <a:pos x="f103" y="f104"/>
              </a:cxn>
              <a:cxn ang="f57">
                <a:pos x="f105" y="f106"/>
              </a:cxn>
              <a:cxn ang="f57">
                <a:pos x="f107" y="f95"/>
              </a:cxn>
            </a:cxnLst>
            <a:rect l="f90" t="f93" r="f91" b="f92"/>
            <a:pathLst>
              <a:path w="2674794" h="6857999">
                <a:moveTo>
                  <a:pt x="f8" y="f5"/>
                </a:moveTo>
                <a:lnTo>
                  <a:pt x="f6" y="f7"/>
                </a:lnTo>
                <a:lnTo>
                  <a:pt x="f9" y="f7"/>
                </a:lnTo>
                <a:lnTo>
                  <a:pt x="f10" y="f11"/>
                </a:lnTo>
                <a:cubicBezTo>
                  <a:pt x="f12" y="f13"/>
                  <a:pt x="f14" y="f15"/>
                  <a:pt x="f16" y="f17"/>
                </a:cubicBezTo>
                <a:cubicBezTo>
                  <a:pt x="f18" y="f19"/>
                  <a:pt x="f20" y="f21"/>
                  <a:pt x="f22" y="f23"/>
                </a:cubicBezTo>
                <a:cubicBezTo>
                  <a:pt x="f24" y="f25"/>
                  <a:pt x="f26" y="f27"/>
                  <a:pt x="f28" y="f29"/>
                </a:cubicBezTo>
                <a:lnTo>
                  <a:pt x="f30" y="f5"/>
                </a:lnTo>
                <a:close/>
              </a:path>
            </a:pathLst>
          </a:custGeom>
          <a:solidFill>
            <a:srgbClr val="64DFED">
              <a:alpha val="32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Segoe UI Light"/>
            </a:endParaRPr>
          </a:p>
        </p:txBody>
      </p:sp>
      <p:sp>
        <p:nvSpPr>
          <p:cNvPr id="5" name="glass card">
            <a:extLst>
              <a:ext uri="{FF2B5EF4-FFF2-40B4-BE49-F238E27FC236}">
                <a16:creationId xmlns:a16="http://schemas.microsoft.com/office/drawing/2014/main" id="{4E30F2FF-1438-4970-811C-DF16B07F2DD3}"/>
              </a:ext>
            </a:extLst>
          </p:cNvPr>
          <p:cNvSpPr/>
          <p:nvPr/>
        </p:nvSpPr>
        <p:spPr>
          <a:xfrm>
            <a:off x="1365702" y="1005154"/>
            <a:ext cx="9243230" cy="4978752"/>
          </a:xfrm>
          <a:custGeom>
            <a:avLst>
              <a:gd name="f0" fmla="val 147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FF">
                  <a:alpha val="13000"/>
                </a:srgbClr>
              </a:gs>
              <a:gs pos="100000">
                <a:srgbClr val="FFFFFF">
                  <a:alpha val="17037"/>
                </a:srgbClr>
              </a:gs>
            </a:gsLst>
            <a:path path="circle">
              <a:fillToRect l="100000" t="100000"/>
            </a:path>
          </a:gradFill>
          <a:ln cap="flat">
            <a:noFill/>
            <a:prstDash val="solid"/>
          </a:ln>
          <a:effectLst>
            <a:outerShdw dist="38103" dir="5400000" algn="tl">
              <a:srgbClr val="000000">
                <a:alpha val="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9563BC-408F-48D6-85BC-2DBB76231F0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28091" y="2157984"/>
            <a:ext cx="7735824" cy="1069848"/>
          </a:xfrm>
        </p:spPr>
        <p:txBody>
          <a:bodyPr anchor="b"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F18600A-13B9-41F9-954D-8A27BA7A6E3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28091" y="3685032"/>
            <a:ext cx="7735824" cy="1133856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8" name="Freeform: Shape 26">
            <a:extLst>
              <a:ext uri="{FF2B5EF4-FFF2-40B4-BE49-F238E27FC236}">
                <a16:creationId xmlns:a16="http://schemas.microsoft.com/office/drawing/2014/main" id="{41B2FE8E-9BB4-4BDE-AF1E-154161F5F8AB}"/>
              </a:ext>
            </a:extLst>
          </p:cNvPr>
          <p:cNvSpPr/>
          <p:nvPr/>
        </p:nvSpPr>
        <p:spPr>
          <a:xfrm>
            <a:off x="0" y="5255331"/>
            <a:ext cx="2769196" cy="16026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769194"/>
              <a:gd name="f7" fmla="val 1602667"/>
              <a:gd name="f8" fmla="val 93250"/>
              <a:gd name="f9" fmla="val 101565"/>
              <a:gd name="f10" fmla="val 702540"/>
              <a:gd name="f11" fmla="val 735306"/>
              <a:gd name="f12" fmla="val 1672588"/>
              <a:gd name="f13" fmla="val 1259605"/>
              <a:gd name="f14" fmla="val 2646213"/>
              <a:gd name="f15" fmla="val 1567071"/>
              <a:gd name="f16" fmla="val 807120"/>
              <a:gd name="f17" fmla="+- 0 0 -90"/>
              <a:gd name="f18" fmla="*/ f3 1 2769194"/>
              <a:gd name="f19" fmla="*/ f4 1 1602667"/>
              <a:gd name="f20" fmla="val f5"/>
              <a:gd name="f21" fmla="val f6"/>
              <a:gd name="f22" fmla="val f7"/>
              <a:gd name="f23" fmla="*/ f17 f0 1"/>
              <a:gd name="f24" fmla="+- f22 0 f20"/>
              <a:gd name="f25" fmla="+- f21 0 f20"/>
              <a:gd name="f26" fmla="*/ f23 1 f2"/>
              <a:gd name="f27" fmla="*/ f25 1 2769194"/>
              <a:gd name="f28" fmla="*/ f24 1 1602667"/>
              <a:gd name="f29" fmla="*/ 0 f25 1"/>
              <a:gd name="f30" fmla="*/ 0 f24 1"/>
              <a:gd name="f31" fmla="*/ 93250 f25 1"/>
              <a:gd name="f32" fmla="*/ 101565 f24 1"/>
              <a:gd name="f33" fmla="*/ 2646213 f25 1"/>
              <a:gd name="f34" fmla="*/ 1567071 f24 1"/>
              <a:gd name="f35" fmla="*/ 2769194 f25 1"/>
              <a:gd name="f36" fmla="*/ 1602667 f24 1"/>
              <a:gd name="f37" fmla="*/ 807120 f24 1"/>
              <a:gd name="f38" fmla="+- f26 0 f1"/>
              <a:gd name="f39" fmla="*/ f29 1 2769194"/>
              <a:gd name="f40" fmla="*/ f30 1 1602667"/>
              <a:gd name="f41" fmla="*/ f31 1 2769194"/>
              <a:gd name="f42" fmla="*/ f32 1 1602667"/>
              <a:gd name="f43" fmla="*/ f33 1 2769194"/>
              <a:gd name="f44" fmla="*/ f34 1 1602667"/>
              <a:gd name="f45" fmla="*/ f35 1 2769194"/>
              <a:gd name="f46" fmla="*/ f36 1 1602667"/>
              <a:gd name="f47" fmla="*/ f37 1 1602667"/>
              <a:gd name="f48" fmla="*/ f20 1 f27"/>
              <a:gd name="f49" fmla="*/ f21 1 f27"/>
              <a:gd name="f50" fmla="*/ f20 1 f28"/>
              <a:gd name="f51" fmla="*/ f22 1 f28"/>
              <a:gd name="f52" fmla="*/ f39 1 f27"/>
              <a:gd name="f53" fmla="*/ f40 1 f28"/>
              <a:gd name="f54" fmla="*/ f41 1 f27"/>
              <a:gd name="f55" fmla="*/ f42 1 f28"/>
              <a:gd name="f56" fmla="*/ f43 1 f27"/>
              <a:gd name="f57" fmla="*/ f44 1 f28"/>
              <a:gd name="f58" fmla="*/ f45 1 f27"/>
              <a:gd name="f59" fmla="*/ f46 1 f28"/>
              <a:gd name="f60" fmla="*/ f47 1 f28"/>
              <a:gd name="f61" fmla="*/ f48 f18 1"/>
              <a:gd name="f62" fmla="*/ f49 f18 1"/>
              <a:gd name="f63" fmla="*/ f51 f19 1"/>
              <a:gd name="f64" fmla="*/ f50 f19 1"/>
              <a:gd name="f65" fmla="*/ f52 f18 1"/>
              <a:gd name="f66" fmla="*/ f53 f19 1"/>
              <a:gd name="f67" fmla="*/ f54 f18 1"/>
              <a:gd name="f68" fmla="*/ f55 f19 1"/>
              <a:gd name="f69" fmla="*/ f56 f18 1"/>
              <a:gd name="f70" fmla="*/ f57 f19 1"/>
              <a:gd name="f71" fmla="*/ f58 f18 1"/>
              <a:gd name="f72" fmla="*/ f59 f19 1"/>
              <a:gd name="f73" fmla="*/ f60 f1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8">
                <a:pos x="f65" y="f66"/>
              </a:cxn>
              <a:cxn ang="f38">
                <a:pos x="f67" y="f68"/>
              </a:cxn>
              <a:cxn ang="f38">
                <a:pos x="f69" y="f70"/>
              </a:cxn>
              <a:cxn ang="f38">
                <a:pos x="f71" y="f72"/>
              </a:cxn>
              <a:cxn ang="f38">
                <a:pos x="f65" y="f72"/>
              </a:cxn>
              <a:cxn ang="f38">
                <a:pos x="f65" y="f73"/>
              </a:cxn>
            </a:cxnLst>
            <a:rect l="f61" t="f64" r="f62" b="f63"/>
            <a:pathLst>
              <a:path w="2769194" h="1602667">
                <a:moveTo>
                  <a:pt x="f5" y="f5"/>
                </a:moveTo>
                <a:lnTo>
                  <a:pt x="f8" y="f9"/>
                </a:lnTo>
                <a:cubicBezTo>
                  <a:pt x="f10" y="f11"/>
                  <a:pt x="f12" y="f13"/>
                  <a:pt x="f14" y="f15"/>
                </a:cubicBezTo>
                <a:lnTo>
                  <a:pt x="f6" y="f7"/>
                </a:lnTo>
                <a:lnTo>
                  <a:pt x="f5" y="f7"/>
                </a:lnTo>
                <a:lnTo>
                  <a:pt x="f5" y="f16"/>
                </a:lnTo>
                <a:close/>
              </a:path>
            </a:pathLst>
          </a:custGeom>
          <a:gradFill>
            <a:gsLst>
              <a:gs pos="0">
                <a:srgbClr val="ABC3F0">
                  <a:alpha val="45000"/>
                </a:srgbClr>
              </a:gs>
              <a:gs pos="100000">
                <a:srgbClr val="AAA5F9">
                  <a:alpha val="66721"/>
                </a:srgbClr>
              </a:gs>
            </a:gsLst>
            <a:path path="circle">
              <a:fillToRect l="50000" t="50000" r="50000" b="5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Segoe UI Light"/>
            </a:endParaRPr>
          </a:p>
        </p:txBody>
      </p:sp>
      <p:cxnSp>
        <p:nvCxnSpPr>
          <p:cNvPr id="9" name="Straight Connector 27">
            <a:extLst>
              <a:ext uri="{FF2B5EF4-FFF2-40B4-BE49-F238E27FC236}">
                <a16:creationId xmlns:a16="http://schemas.microsoft.com/office/drawing/2014/main" id="{3DFC4334-9D92-490B-9DDC-6C002D111101}"/>
              </a:ext>
            </a:extLst>
          </p:cNvPr>
          <p:cNvCxnSpPr/>
          <p:nvPr/>
        </p:nvCxnSpPr>
        <p:spPr>
          <a:xfrm rot="5400013">
            <a:off x="6115287" y="2597115"/>
            <a:ext cx="0" cy="1655174"/>
          </a:xfrm>
          <a:prstGeom prst="straightConnector1">
            <a:avLst/>
          </a:prstGeom>
          <a:noFill/>
          <a:ln w="6345" cap="flat">
            <a:solidFill>
              <a:srgbClr val="64DFED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9468381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F0C5-422D-43DD-84BC-B83FB381F8C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2029968"/>
            <a:ext cx="9144000" cy="1069848"/>
          </a:xfrm>
        </p:spPr>
        <p:txBody>
          <a:bodyPr anchor="b" anchorCtr="1"/>
          <a:lstStyle>
            <a:lvl1pPr algn="ctr"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C1341-E74C-40EC-ABD3-D9A8C7AD224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60320" y="3803903"/>
            <a:ext cx="7068312" cy="758952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3DAFB25-0867-4D1C-8D16-639BF55B3851}"/>
              </a:ext>
            </a:extLst>
          </p:cNvPr>
          <p:cNvSpPr/>
          <p:nvPr/>
        </p:nvSpPr>
        <p:spPr>
          <a:xfrm rot="10799991">
            <a:off x="0" y="5019507"/>
            <a:ext cx="9676766" cy="183849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676770"/>
              <a:gd name="f7" fmla="val 1838496"/>
              <a:gd name="f8" fmla="val 3062591"/>
              <a:gd name="f9" fmla="val 1838437"/>
              <a:gd name="f10" fmla="val 1270312"/>
              <a:gd name="f11" fmla="val 1847662"/>
              <a:gd name="f12" fmla="val 141962"/>
              <a:gd name="f13" fmla="val 776331"/>
              <a:gd name="f14" fmla="val 10485"/>
              <a:gd name="f15" fmla="val 104484"/>
              <a:gd name="f16" fmla="val 396354"/>
              <a:gd name="f17" fmla="val 9495267"/>
              <a:gd name="f18" fmla="val 334664"/>
              <a:gd name="f19" fmla="val 9021588"/>
              <a:gd name="f20" fmla="val 187614"/>
              <a:gd name="f21" fmla="val 8472423"/>
              <a:gd name="f22" fmla="val 88973"/>
              <a:gd name="f23" fmla="val 7835850"/>
              <a:gd name="f24" fmla="val 99619"/>
              <a:gd name="f25" fmla="val 5798818"/>
              <a:gd name="f26" fmla="val 133686"/>
              <a:gd name="f27" fmla="val 4974355"/>
              <a:gd name="f28" fmla="val 1828598"/>
              <a:gd name="f29" fmla="+- 0 0 -90"/>
              <a:gd name="f30" fmla="*/ f3 1 9676770"/>
              <a:gd name="f31" fmla="*/ f4 1 1838496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9676770"/>
              <a:gd name="f40" fmla="*/ f36 1 1838496"/>
              <a:gd name="f41" fmla="*/ 3062591 f37 1"/>
              <a:gd name="f42" fmla="*/ 1838437 f36 1"/>
              <a:gd name="f43" fmla="*/ 10485 f37 1"/>
              <a:gd name="f44" fmla="*/ 104484 f36 1"/>
              <a:gd name="f45" fmla="*/ 0 f37 1"/>
              <a:gd name="f46" fmla="*/ 0 f36 1"/>
              <a:gd name="f47" fmla="*/ 9676770 f37 1"/>
              <a:gd name="f48" fmla="*/ 396354 f36 1"/>
              <a:gd name="f49" fmla="*/ 9495267 f37 1"/>
              <a:gd name="f50" fmla="*/ 334664 f36 1"/>
              <a:gd name="f51" fmla="*/ 7835850 f37 1"/>
              <a:gd name="f52" fmla="*/ 99619 f36 1"/>
              <a:gd name="f53" fmla="+- f38 0 f1"/>
              <a:gd name="f54" fmla="*/ f41 1 9676770"/>
              <a:gd name="f55" fmla="*/ f42 1 1838496"/>
              <a:gd name="f56" fmla="*/ f43 1 9676770"/>
              <a:gd name="f57" fmla="*/ f44 1 1838496"/>
              <a:gd name="f58" fmla="*/ f45 1 9676770"/>
              <a:gd name="f59" fmla="*/ f46 1 1838496"/>
              <a:gd name="f60" fmla="*/ f47 1 9676770"/>
              <a:gd name="f61" fmla="*/ f48 1 1838496"/>
              <a:gd name="f62" fmla="*/ f49 1 9676770"/>
              <a:gd name="f63" fmla="*/ f50 1 1838496"/>
              <a:gd name="f64" fmla="*/ f51 1 9676770"/>
              <a:gd name="f65" fmla="*/ f52 1 1838496"/>
              <a:gd name="f66" fmla="*/ f32 1 f39"/>
              <a:gd name="f67" fmla="*/ f33 1 f39"/>
              <a:gd name="f68" fmla="*/ f32 1 f40"/>
              <a:gd name="f69" fmla="*/ f34 1 f40"/>
              <a:gd name="f70" fmla="*/ f54 1 f39"/>
              <a:gd name="f71" fmla="*/ f55 1 f40"/>
              <a:gd name="f72" fmla="*/ f56 1 f39"/>
              <a:gd name="f73" fmla="*/ f57 1 f40"/>
              <a:gd name="f74" fmla="*/ f58 1 f39"/>
              <a:gd name="f75" fmla="*/ f59 1 f40"/>
              <a:gd name="f76" fmla="*/ f60 1 f39"/>
              <a:gd name="f77" fmla="*/ f61 1 f40"/>
              <a:gd name="f78" fmla="*/ f62 1 f39"/>
              <a:gd name="f79" fmla="*/ f63 1 f40"/>
              <a:gd name="f80" fmla="*/ f64 1 f39"/>
              <a:gd name="f81" fmla="*/ f65 1 f40"/>
              <a:gd name="f82" fmla="*/ f66 f30 1"/>
              <a:gd name="f83" fmla="*/ f67 f30 1"/>
              <a:gd name="f84" fmla="*/ f69 f31 1"/>
              <a:gd name="f85" fmla="*/ f68 f31 1"/>
              <a:gd name="f86" fmla="*/ f70 f30 1"/>
              <a:gd name="f87" fmla="*/ f71 f31 1"/>
              <a:gd name="f88" fmla="*/ f72 f30 1"/>
              <a:gd name="f89" fmla="*/ f73 f31 1"/>
              <a:gd name="f90" fmla="*/ f74 f30 1"/>
              <a:gd name="f91" fmla="*/ f75 f31 1"/>
              <a:gd name="f92" fmla="*/ f76 f30 1"/>
              <a:gd name="f93" fmla="*/ f77 f31 1"/>
              <a:gd name="f94" fmla="*/ f78 f30 1"/>
              <a:gd name="f95" fmla="*/ f79 f31 1"/>
              <a:gd name="f96" fmla="*/ f80 f30 1"/>
              <a:gd name="f97" fmla="*/ f81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3">
                <a:pos x="f86" y="f87"/>
              </a:cxn>
              <a:cxn ang="f53">
                <a:pos x="f88" y="f89"/>
              </a:cxn>
              <a:cxn ang="f53">
                <a:pos x="f90" y="f91"/>
              </a:cxn>
              <a:cxn ang="f53">
                <a:pos x="f92" y="f91"/>
              </a:cxn>
              <a:cxn ang="f53">
                <a:pos x="f92" y="f93"/>
              </a:cxn>
              <a:cxn ang="f53">
                <a:pos x="f94" y="f95"/>
              </a:cxn>
              <a:cxn ang="f53">
                <a:pos x="f96" y="f97"/>
              </a:cxn>
              <a:cxn ang="f53">
                <a:pos x="f86" y="f87"/>
              </a:cxn>
            </a:cxnLst>
            <a:rect l="f82" t="f85" r="f83" b="f84"/>
            <a:pathLst>
              <a:path w="9676770" h="1838496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lnTo>
                  <a:pt x="f5" y="f5"/>
                </a:lnTo>
                <a:lnTo>
                  <a:pt x="f6" y="f5"/>
                </a:lnTo>
                <a:lnTo>
                  <a:pt x="f6" y="f16"/>
                </a:lnTo>
                <a:lnTo>
                  <a:pt x="f17" y="f18"/>
                </a:ln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8" y="f9"/>
                </a:cubicBezTo>
                <a:close/>
              </a:path>
            </a:pathLst>
          </a:custGeom>
          <a:gradFill>
            <a:gsLst>
              <a:gs pos="0">
                <a:srgbClr val="102857">
                  <a:alpha val="50000"/>
                </a:srgbClr>
              </a:gs>
              <a:gs pos="100000">
                <a:srgbClr val="92CDF0">
                  <a:alpha val="29177"/>
                </a:srgbClr>
              </a:gs>
            </a:gsLst>
            <a:path path="circle">
              <a:fillToRect l="100000" t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1FDE3F92-12AE-4355-8643-F12EB3D50A91}"/>
              </a:ext>
            </a:extLst>
          </p:cNvPr>
          <p:cNvSpPr/>
          <p:nvPr/>
        </p:nvSpPr>
        <p:spPr>
          <a:xfrm flipV="1">
            <a:off x="2763042" y="6076114"/>
            <a:ext cx="3946669" cy="78188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946673"/>
              <a:gd name="f7" fmla="val 781884"/>
              <a:gd name="f8" fmla="val 1910385"/>
              <a:gd name="f9" fmla="val 781847"/>
              <a:gd name="f10" fmla="val 2719463"/>
              <a:gd name="f11" fmla="val 777993"/>
              <a:gd name="f12" fmla="val 3240943"/>
              <a:gd name="f13" fmla="val 361686"/>
              <a:gd name="f14" fmla="val 3855031"/>
              <a:gd name="f15" fmla="val 44786"/>
              <a:gd name="f16" fmla="val 54644"/>
              <a:gd name="f17" fmla="val 67939"/>
              <a:gd name="f18" fmla="val 372182"/>
              <a:gd name="f19" fmla="val 426203"/>
              <a:gd name="f20" fmla="val 1020399"/>
              <a:gd name="f21" fmla="val 786086"/>
              <a:gd name="f22" fmla="+- 0 0 -90"/>
              <a:gd name="f23" fmla="*/ f3 1 3946673"/>
              <a:gd name="f24" fmla="*/ f4 1 781884"/>
              <a:gd name="f25" fmla="val f5"/>
              <a:gd name="f26" fmla="val f6"/>
              <a:gd name="f27" fmla="val f7"/>
              <a:gd name="f28" fmla="*/ f22 f0 1"/>
              <a:gd name="f29" fmla="+- f27 0 f25"/>
              <a:gd name="f30" fmla="+- f26 0 f25"/>
              <a:gd name="f31" fmla="*/ f28 1 f2"/>
              <a:gd name="f32" fmla="*/ f30 1 3946673"/>
              <a:gd name="f33" fmla="*/ f29 1 781884"/>
              <a:gd name="f34" fmla="*/ 1910385 f30 1"/>
              <a:gd name="f35" fmla="*/ 781847 f29 1"/>
              <a:gd name="f36" fmla="*/ 3855031 f30 1"/>
              <a:gd name="f37" fmla="*/ 44786 f29 1"/>
              <a:gd name="f38" fmla="*/ 3946673 f30 1"/>
              <a:gd name="f39" fmla="*/ 0 f29 1"/>
              <a:gd name="f40" fmla="*/ 0 f30 1"/>
              <a:gd name="f41" fmla="*/ 54644 f30 1"/>
              <a:gd name="f42" fmla="*/ 67939 f29 1"/>
              <a:gd name="f43" fmla="+- f31 0 f1"/>
              <a:gd name="f44" fmla="*/ f34 1 3946673"/>
              <a:gd name="f45" fmla="*/ f35 1 781884"/>
              <a:gd name="f46" fmla="*/ f36 1 3946673"/>
              <a:gd name="f47" fmla="*/ f37 1 781884"/>
              <a:gd name="f48" fmla="*/ f38 1 3946673"/>
              <a:gd name="f49" fmla="*/ f39 1 781884"/>
              <a:gd name="f50" fmla="*/ f40 1 3946673"/>
              <a:gd name="f51" fmla="*/ f41 1 3946673"/>
              <a:gd name="f52" fmla="*/ f42 1 781884"/>
              <a:gd name="f53" fmla="*/ f25 1 f32"/>
              <a:gd name="f54" fmla="*/ f26 1 f32"/>
              <a:gd name="f55" fmla="*/ f25 1 f33"/>
              <a:gd name="f56" fmla="*/ f27 1 f33"/>
              <a:gd name="f57" fmla="*/ f44 1 f32"/>
              <a:gd name="f58" fmla="*/ f45 1 f33"/>
              <a:gd name="f59" fmla="*/ f46 1 f32"/>
              <a:gd name="f60" fmla="*/ f47 1 f33"/>
              <a:gd name="f61" fmla="*/ f48 1 f32"/>
              <a:gd name="f62" fmla="*/ f49 1 f33"/>
              <a:gd name="f63" fmla="*/ f50 1 f32"/>
              <a:gd name="f64" fmla="*/ f51 1 f32"/>
              <a:gd name="f65" fmla="*/ f52 1 f33"/>
              <a:gd name="f66" fmla="*/ f53 f23 1"/>
              <a:gd name="f67" fmla="*/ f54 f23 1"/>
              <a:gd name="f68" fmla="*/ f56 f24 1"/>
              <a:gd name="f69" fmla="*/ f55 f24 1"/>
              <a:gd name="f70" fmla="*/ f57 f23 1"/>
              <a:gd name="f71" fmla="*/ f58 f24 1"/>
              <a:gd name="f72" fmla="*/ f59 f23 1"/>
              <a:gd name="f73" fmla="*/ f60 f24 1"/>
              <a:gd name="f74" fmla="*/ f61 f23 1"/>
              <a:gd name="f75" fmla="*/ f62 f24 1"/>
              <a:gd name="f76" fmla="*/ f63 f23 1"/>
              <a:gd name="f77" fmla="*/ f64 f23 1"/>
              <a:gd name="f78" fmla="*/ f6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70" y="f71"/>
              </a:cxn>
              <a:cxn ang="f43">
                <a:pos x="f72" y="f73"/>
              </a:cxn>
              <a:cxn ang="f43">
                <a:pos x="f74" y="f75"/>
              </a:cxn>
              <a:cxn ang="f43">
                <a:pos x="f76" y="f75"/>
              </a:cxn>
              <a:cxn ang="f43">
                <a:pos x="f77" y="f78"/>
              </a:cxn>
              <a:cxn ang="f43">
                <a:pos x="f70" y="f71"/>
              </a:cxn>
            </a:cxnLst>
            <a:rect l="f66" t="f69" r="f67" b="f68"/>
            <a:pathLst>
              <a:path w="3946673" h="781884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lnTo>
                  <a:pt x="f6" y="f5"/>
                </a:lnTo>
                <a:lnTo>
                  <a:pt x="f5" y="f5"/>
                </a:lnTo>
                <a:lnTo>
                  <a:pt x="f16" y="f17"/>
                </a:lnTo>
                <a:cubicBezTo>
                  <a:pt x="f18" y="f19"/>
                  <a:pt x="f20" y="f21"/>
                  <a:pt x="f8" y="f9"/>
                </a:cubicBezTo>
                <a:close/>
              </a:path>
            </a:pathLst>
          </a:custGeom>
          <a:gradFill>
            <a:gsLst>
              <a:gs pos="0">
                <a:srgbClr val="102857">
                  <a:alpha val="27934"/>
                </a:srgbClr>
              </a:gs>
              <a:gs pos="100000">
                <a:srgbClr val="765FE1">
                  <a:alpha val="46295"/>
                </a:srgbClr>
              </a:gs>
            </a:gsLst>
            <a:lin ang="13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54D6309-127E-434E-BCE4-3489039992E7}"/>
              </a:ext>
            </a:extLst>
          </p:cNvPr>
          <p:cNvSpPr/>
          <p:nvPr/>
        </p:nvSpPr>
        <p:spPr>
          <a:xfrm rot="10799991">
            <a:off x="5393049" y="6015983"/>
            <a:ext cx="4758729" cy="84201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758726"/>
              <a:gd name="f7" fmla="val 842020"/>
              <a:gd name="f8" fmla="val 2449167"/>
              <a:gd name="f9" fmla="val 841961"/>
              <a:gd name="f10" fmla="val 1373800"/>
              <a:gd name="f11" fmla="val 847496"/>
              <a:gd name="f12" fmla="val 537447"/>
              <a:gd name="f13" fmla="val 464031"/>
              <a:gd name="f14" fmla="val 12024"/>
              <a:gd name="f15" fmla="val 11254"/>
              <a:gd name="f16" fmla="val 4526601"/>
              <a:gd name="f17" fmla="val 141635"/>
              <a:gd name="f18" fmla="val 3913845"/>
              <a:gd name="f19" fmla="val 510819"/>
              <a:gd name="f20" fmla="val 3285564"/>
              <a:gd name="f21" fmla="val 837657"/>
              <a:gd name="f22" fmla="+- 0 0 -90"/>
              <a:gd name="f23" fmla="*/ f3 1 4758726"/>
              <a:gd name="f24" fmla="*/ f4 1 842020"/>
              <a:gd name="f25" fmla="val f5"/>
              <a:gd name="f26" fmla="val f6"/>
              <a:gd name="f27" fmla="val f7"/>
              <a:gd name="f28" fmla="*/ f22 f0 1"/>
              <a:gd name="f29" fmla="+- f27 0 f25"/>
              <a:gd name="f30" fmla="+- f26 0 f25"/>
              <a:gd name="f31" fmla="*/ f28 1 f2"/>
              <a:gd name="f32" fmla="*/ f30 1 4758726"/>
              <a:gd name="f33" fmla="*/ f29 1 842020"/>
              <a:gd name="f34" fmla="*/ 2449167 f30 1"/>
              <a:gd name="f35" fmla="*/ 841961 f29 1"/>
              <a:gd name="f36" fmla="*/ 12024 f30 1"/>
              <a:gd name="f37" fmla="*/ 11254 f29 1"/>
              <a:gd name="f38" fmla="*/ 0 f30 1"/>
              <a:gd name="f39" fmla="*/ 0 f29 1"/>
              <a:gd name="f40" fmla="*/ 4758726 f30 1"/>
              <a:gd name="f41" fmla="*/ 4526601 f30 1"/>
              <a:gd name="f42" fmla="*/ 141635 f29 1"/>
              <a:gd name="f43" fmla="+- f31 0 f1"/>
              <a:gd name="f44" fmla="*/ f34 1 4758726"/>
              <a:gd name="f45" fmla="*/ f35 1 842020"/>
              <a:gd name="f46" fmla="*/ f36 1 4758726"/>
              <a:gd name="f47" fmla="*/ f37 1 842020"/>
              <a:gd name="f48" fmla="*/ f38 1 4758726"/>
              <a:gd name="f49" fmla="*/ f39 1 842020"/>
              <a:gd name="f50" fmla="*/ f40 1 4758726"/>
              <a:gd name="f51" fmla="*/ f41 1 4758726"/>
              <a:gd name="f52" fmla="*/ f42 1 842020"/>
              <a:gd name="f53" fmla="*/ f25 1 f32"/>
              <a:gd name="f54" fmla="*/ f26 1 f32"/>
              <a:gd name="f55" fmla="*/ f25 1 f33"/>
              <a:gd name="f56" fmla="*/ f27 1 f33"/>
              <a:gd name="f57" fmla="*/ f44 1 f32"/>
              <a:gd name="f58" fmla="*/ f45 1 f33"/>
              <a:gd name="f59" fmla="*/ f46 1 f32"/>
              <a:gd name="f60" fmla="*/ f47 1 f33"/>
              <a:gd name="f61" fmla="*/ f48 1 f32"/>
              <a:gd name="f62" fmla="*/ f49 1 f33"/>
              <a:gd name="f63" fmla="*/ f50 1 f32"/>
              <a:gd name="f64" fmla="*/ f51 1 f32"/>
              <a:gd name="f65" fmla="*/ f52 1 f33"/>
              <a:gd name="f66" fmla="*/ f53 f23 1"/>
              <a:gd name="f67" fmla="*/ f54 f23 1"/>
              <a:gd name="f68" fmla="*/ f56 f24 1"/>
              <a:gd name="f69" fmla="*/ f55 f24 1"/>
              <a:gd name="f70" fmla="*/ f57 f23 1"/>
              <a:gd name="f71" fmla="*/ f58 f24 1"/>
              <a:gd name="f72" fmla="*/ f59 f23 1"/>
              <a:gd name="f73" fmla="*/ f60 f24 1"/>
              <a:gd name="f74" fmla="*/ f61 f23 1"/>
              <a:gd name="f75" fmla="*/ f62 f24 1"/>
              <a:gd name="f76" fmla="*/ f63 f23 1"/>
              <a:gd name="f77" fmla="*/ f64 f23 1"/>
              <a:gd name="f78" fmla="*/ f6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70" y="f71"/>
              </a:cxn>
              <a:cxn ang="f43">
                <a:pos x="f72" y="f73"/>
              </a:cxn>
              <a:cxn ang="f43">
                <a:pos x="f74" y="f75"/>
              </a:cxn>
              <a:cxn ang="f43">
                <a:pos x="f76" y="f75"/>
              </a:cxn>
              <a:cxn ang="f43">
                <a:pos x="f77" y="f78"/>
              </a:cxn>
              <a:cxn ang="f43">
                <a:pos x="f70" y="f71"/>
              </a:cxn>
            </a:cxnLst>
            <a:rect l="f66" t="f69" r="f67" b="f68"/>
            <a:pathLst>
              <a:path w="4758726" h="842020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lnTo>
                  <a:pt x="f5" y="f5"/>
                </a:lnTo>
                <a:lnTo>
                  <a:pt x="f6" y="f5"/>
                </a:lnTo>
                <a:lnTo>
                  <a:pt x="f16" y="f17"/>
                </a:lnTo>
                <a:cubicBezTo>
                  <a:pt x="f18" y="f19"/>
                  <a:pt x="f20" y="f21"/>
                  <a:pt x="f8" y="f9"/>
                </a:cubicBezTo>
                <a:close/>
              </a:path>
            </a:pathLst>
          </a:custGeom>
          <a:gradFill>
            <a:gsLst>
              <a:gs pos="0">
                <a:srgbClr val="64DFED">
                  <a:alpha val="43000"/>
                </a:srgbClr>
              </a:gs>
              <a:gs pos="100000">
                <a:srgbClr val="F6A6F4">
                  <a:alpha val="53000"/>
                </a:srgbClr>
              </a:gs>
            </a:gsLst>
            <a:lin ang="13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FAE30A3-4404-4F40-A5B9-5FD2EA6E5D5C}"/>
              </a:ext>
            </a:extLst>
          </p:cNvPr>
          <p:cNvSpPr/>
          <p:nvPr/>
        </p:nvSpPr>
        <p:spPr>
          <a:xfrm rot="10800009" flipH="1">
            <a:off x="-2679" y="5263853"/>
            <a:ext cx="12191996" cy="15991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192000"/>
              <a:gd name="f7" fmla="val 1599109"/>
              <a:gd name="f8" fmla="val 1373073"/>
              <a:gd name="f9" fmla="val 1599066"/>
              <a:gd name="f10" fmla="val 2786156"/>
              <a:gd name="f11" fmla="val 1591793"/>
              <a:gd name="f12" fmla="val 3395560"/>
              <a:gd name="f13" fmla="val 338997"/>
              <a:gd name="f14" fmla="val 4901233"/>
              <a:gd name="f15" fmla="val 313816"/>
              <a:gd name="f16" fmla="val 6312803"/>
              <a:gd name="f17" fmla="val 290208"/>
              <a:gd name="f18" fmla="val 7142906"/>
              <a:gd name="f19" fmla="val 993618"/>
              <a:gd name="f20" fmla="val 7629483"/>
              <a:gd name="f21" fmla="val 1209099"/>
              <a:gd name="f22" fmla="val 7664573"/>
              <a:gd name="f23" fmla="val 1222798"/>
              <a:gd name="f24" fmla="val 7753536"/>
              <a:gd name="f25" fmla="val 1277391"/>
              <a:gd name="f26" fmla="val 8110655"/>
              <a:gd name="f27" fmla="val 1460232"/>
              <a:gd name="f28" fmla="val 8562041"/>
              <a:gd name="f29" fmla="val 1585295"/>
              <a:gd name="f30" fmla="val 9091947"/>
              <a:gd name="f31" fmla="val 1582567"/>
              <a:gd name="f32" fmla="val 10328396"/>
              <a:gd name="f33" fmla="val 1576205"/>
              <a:gd name="f34" fmla="val 10949524"/>
              <a:gd name="f35" fmla="val 616237"/>
              <a:gd name="f36" fmla="val 12094171"/>
              <a:gd name="f37" fmla="val 359476"/>
              <a:gd name="f38" fmla="val 342643"/>
              <a:gd name="f39" fmla="val 1274406"/>
              <a:gd name="f40" fmla="val 34662"/>
              <a:gd name="f41" fmla="val 1293889"/>
              <a:gd name="f42" fmla="val 391780"/>
              <a:gd name="f43" fmla="val 1476730"/>
              <a:gd name="f44" fmla="val 843167"/>
              <a:gd name="f45" fmla="val 1601794"/>
              <a:gd name="f46" fmla="+- 0 0 -90"/>
              <a:gd name="f47" fmla="*/ f3 1 12192000"/>
              <a:gd name="f48" fmla="*/ f4 1 1599109"/>
              <a:gd name="f49" fmla="val f5"/>
              <a:gd name="f50" fmla="val f6"/>
              <a:gd name="f51" fmla="val f7"/>
              <a:gd name="f52" fmla="*/ f46 f0 1"/>
              <a:gd name="f53" fmla="+- f51 0 f49"/>
              <a:gd name="f54" fmla="+- f50 0 f49"/>
              <a:gd name="f55" fmla="*/ f52 1 f2"/>
              <a:gd name="f56" fmla="*/ f54 1 12192000"/>
              <a:gd name="f57" fmla="*/ f53 1 1599109"/>
              <a:gd name="f58" fmla="*/ 1373073 f54 1"/>
              <a:gd name="f59" fmla="*/ 1599066 f53 1"/>
              <a:gd name="f60" fmla="*/ 4901233 f54 1"/>
              <a:gd name="f61" fmla="*/ 313816 f53 1"/>
              <a:gd name="f62" fmla="*/ 7629483 f54 1"/>
              <a:gd name="f63" fmla="*/ 1209099 f53 1"/>
              <a:gd name="f64" fmla="*/ 7664573 f54 1"/>
              <a:gd name="f65" fmla="*/ 1222798 f53 1"/>
              <a:gd name="f66" fmla="*/ 7753536 f54 1"/>
              <a:gd name="f67" fmla="*/ 1277391 f53 1"/>
              <a:gd name="f68" fmla="*/ 9091947 f54 1"/>
              <a:gd name="f69" fmla="*/ 1582567 f53 1"/>
              <a:gd name="f70" fmla="*/ 12094171 f54 1"/>
              <a:gd name="f71" fmla="*/ 359476 f53 1"/>
              <a:gd name="f72" fmla="*/ 12192000 f54 1"/>
              <a:gd name="f73" fmla="*/ 342643 f53 1"/>
              <a:gd name="f74" fmla="*/ 0 f53 1"/>
              <a:gd name="f75" fmla="*/ 0 f54 1"/>
              <a:gd name="f76" fmla="*/ 1274406 f53 1"/>
              <a:gd name="f77" fmla="*/ 34662 f54 1"/>
              <a:gd name="f78" fmla="*/ 1293889 f53 1"/>
              <a:gd name="f79" fmla="+- f55 0 f1"/>
              <a:gd name="f80" fmla="*/ f58 1 12192000"/>
              <a:gd name="f81" fmla="*/ f59 1 1599109"/>
              <a:gd name="f82" fmla="*/ f60 1 12192000"/>
              <a:gd name="f83" fmla="*/ f61 1 1599109"/>
              <a:gd name="f84" fmla="*/ f62 1 12192000"/>
              <a:gd name="f85" fmla="*/ f63 1 1599109"/>
              <a:gd name="f86" fmla="*/ f64 1 12192000"/>
              <a:gd name="f87" fmla="*/ f65 1 1599109"/>
              <a:gd name="f88" fmla="*/ f66 1 12192000"/>
              <a:gd name="f89" fmla="*/ f67 1 1599109"/>
              <a:gd name="f90" fmla="*/ f68 1 12192000"/>
              <a:gd name="f91" fmla="*/ f69 1 1599109"/>
              <a:gd name="f92" fmla="*/ f70 1 12192000"/>
              <a:gd name="f93" fmla="*/ f71 1 1599109"/>
              <a:gd name="f94" fmla="*/ f72 1 12192000"/>
              <a:gd name="f95" fmla="*/ f73 1 1599109"/>
              <a:gd name="f96" fmla="*/ f74 1 1599109"/>
              <a:gd name="f97" fmla="*/ f75 1 12192000"/>
              <a:gd name="f98" fmla="*/ f76 1 1599109"/>
              <a:gd name="f99" fmla="*/ f77 1 12192000"/>
              <a:gd name="f100" fmla="*/ f78 1 1599109"/>
              <a:gd name="f101" fmla="*/ f49 1 f56"/>
              <a:gd name="f102" fmla="*/ f50 1 f56"/>
              <a:gd name="f103" fmla="*/ f49 1 f57"/>
              <a:gd name="f104" fmla="*/ f51 1 f57"/>
              <a:gd name="f105" fmla="*/ f80 1 f56"/>
              <a:gd name="f106" fmla="*/ f81 1 f57"/>
              <a:gd name="f107" fmla="*/ f82 1 f56"/>
              <a:gd name="f108" fmla="*/ f83 1 f57"/>
              <a:gd name="f109" fmla="*/ f84 1 f56"/>
              <a:gd name="f110" fmla="*/ f85 1 f57"/>
              <a:gd name="f111" fmla="*/ f86 1 f56"/>
              <a:gd name="f112" fmla="*/ f87 1 f57"/>
              <a:gd name="f113" fmla="*/ f88 1 f56"/>
              <a:gd name="f114" fmla="*/ f89 1 f57"/>
              <a:gd name="f115" fmla="*/ f90 1 f56"/>
              <a:gd name="f116" fmla="*/ f91 1 f57"/>
              <a:gd name="f117" fmla="*/ f92 1 f56"/>
              <a:gd name="f118" fmla="*/ f93 1 f57"/>
              <a:gd name="f119" fmla="*/ f94 1 f56"/>
              <a:gd name="f120" fmla="*/ f95 1 f57"/>
              <a:gd name="f121" fmla="*/ f96 1 f57"/>
              <a:gd name="f122" fmla="*/ f97 1 f56"/>
              <a:gd name="f123" fmla="*/ f98 1 f57"/>
              <a:gd name="f124" fmla="*/ f99 1 f56"/>
              <a:gd name="f125" fmla="*/ f100 1 f57"/>
              <a:gd name="f126" fmla="*/ f101 f47 1"/>
              <a:gd name="f127" fmla="*/ f102 f47 1"/>
              <a:gd name="f128" fmla="*/ f104 f48 1"/>
              <a:gd name="f129" fmla="*/ f103 f48 1"/>
              <a:gd name="f130" fmla="*/ f105 f47 1"/>
              <a:gd name="f131" fmla="*/ f106 f48 1"/>
              <a:gd name="f132" fmla="*/ f107 f47 1"/>
              <a:gd name="f133" fmla="*/ f108 f48 1"/>
              <a:gd name="f134" fmla="*/ f109 f47 1"/>
              <a:gd name="f135" fmla="*/ f110 f48 1"/>
              <a:gd name="f136" fmla="*/ f111 f47 1"/>
              <a:gd name="f137" fmla="*/ f112 f48 1"/>
              <a:gd name="f138" fmla="*/ f113 f47 1"/>
              <a:gd name="f139" fmla="*/ f114 f48 1"/>
              <a:gd name="f140" fmla="*/ f115 f47 1"/>
              <a:gd name="f141" fmla="*/ f116 f48 1"/>
              <a:gd name="f142" fmla="*/ f117 f47 1"/>
              <a:gd name="f143" fmla="*/ f118 f48 1"/>
              <a:gd name="f144" fmla="*/ f119 f47 1"/>
              <a:gd name="f145" fmla="*/ f120 f48 1"/>
              <a:gd name="f146" fmla="*/ f121 f48 1"/>
              <a:gd name="f147" fmla="*/ f122 f47 1"/>
              <a:gd name="f148" fmla="*/ f123 f48 1"/>
              <a:gd name="f149" fmla="*/ f124 f47 1"/>
              <a:gd name="f150" fmla="*/ f125 f4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9">
                <a:pos x="f130" y="f131"/>
              </a:cxn>
              <a:cxn ang="f79">
                <a:pos x="f132" y="f133"/>
              </a:cxn>
              <a:cxn ang="f79">
                <a:pos x="f134" y="f135"/>
              </a:cxn>
              <a:cxn ang="f79">
                <a:pos x="f136" y="f137"/>
              </a:cxn>
              <a:cxn ang="f79">
                <a:pos x="f138" y="f139"/>
              </a:cxn>
              <a:cxn ang="f79">
                <a:pos x="f140" y="f141"/>
              </a:cxn>
              <a:cxn ang="f79">
                <a:pos x="f142" y="f143"/>
              </a:cxn>
              <a:cxn ang="f79">
                <a:pos x="f144" y="f145"/>
              </a:cxn>
              <a:cxn ang="f79">
                <a:pos x="f144" y="f146"/>
              </a:cxn>
              <a:cxn ang="f79">
                <a:pos x="f147" y="f146"/>
              </a:cxn>
              <a:cxn ang="f79">
                <a:pos x="f147" y="f148"/>
              </a:cxn>
              <a:cxn ang="f79">
                <a:pos x="f149" y="f150"/>
              </a:cxn>
              <a:cxn ang="f79">
                <a:pos x="f130" y="f131"/>
              </a:cxn>
            </a:cxnLst>
            <a:rect l="f126" t="f129" r="f127" b="f128"/>
            <a:pathLst>
              <a:path w="12192000" h="1599109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lnTo>
                  <a:pt x="f22" y="f23"/>
                </a:lnTo>
                <a:lnTo>
                  <a:pt x="f24" y="f25"/>
                </a:ln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36" y="f37"/>
                </a:cubicBezTo>
                <a:lnTo>
                  <a:pt x="f6" y="f38"/>
                </a:lnTo>
                <a:lnTo>
                  <a:pt x="f6" y="f5"/>
                </a:lnTo>
                <a:lnTo>
                  <a:pt x="f5" y="f5"/>
                </a:lnTo>
                <a:lnTo>
                  <a:pt x="f5" y="f39"/>
                </a:lnTo>
                <a:lnTo>
                  <a:pt x="f40" y="f41"/>
                </a:lnTo>
                <a:cubicBezTo>
                  <a:pt x="f42" y="f43"/>
                  <a:pt x="f44" y="f45"/>
                  <a:pt x="f8" y="f9"/>
                </a:cubicBezTo>
                <a:close/>
              </a:path>
            </a:pathLst>
          </a:custGeom>
          <a:gradFill>
            <a:gsLst>
              <a:gs pos="0">
                <a:srgbClr val="F6A6F4">
                  <a:alpha val="69328"/>
                </a:srgbClr>
              </a:gs>
              <a:gs pos="100000">
                <a:srgbClr val="180DC2">
                  <a:alpha val="42331"/>
                </a:srgbClr>
              </a:gs>
            </a:gsLst>
            <a:lin ang="10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5347C319-BF70-4C42-BEC7-5F269966A476}"/>
              </a:ext>
            </a:extLst>
          </p:cNvPr>
          <p:cNvCxnSpPr/>
          <p:nvPr/>
        </p:nvCxnSpPr>
        <p:spPr>
          <a:xfrm rot="5400013">
            <a:off x="6096007" y="2597193"/>
            <a:ext cx="0" cy="1655183"/>
          </a:xfrm>
          <a:prstGeom prst="straightConnector1">
            <a:avLst/>
          </a:prstGeom>
          <a:noFill/>
          <a:ln w="6345" cap="flat">
            <a:solidFill>
              <a:srgbClr val="F6A6F4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585474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1F5B0E8-4914-4DED-A897-41510B302C2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C4A19835-5BD6-41AF-85C4-61A78B1B3E4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96CF4B-7FDC-4561-9CA8-CF6ED4D979B0}" type="slidenum"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351AD-54FE-478B-A76C-01C671D22C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Crypto: investing &amp; trading</a:t>
            </a:r>
          </a:p>
        </p:txBody>
      </p:sp>
    </p:spTree>
    <p:extLst>
      <p:ext uri="{BB962C8B-B14F-4D97-AF65-F5344CB8AC3E}">
        <p14:creationId xmlns:p14="http://schemas.microsoft.com/office/powerpoint/2010/main" val="35306803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44D5A058-C360-4ECE-B519-9A1B9452390C}"/>
              </a:ext>
            </a:extLst>
          </p:cNvPr>
          <p:cNvSpPr/>
          <p:nvPr/>
        </p:nvSpPr>
        <p:spPr>
          <a:xfrm rot="10799991">
            <a:off x="5393058" y="5650992"/>
            <a:ext cx="6821469" cy="120700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758726"/>
              <a:gd name="f7" fmla="val 842020"/>
              <a:gd name="f8" fmla="val 2449167"/>
              <a:gd name="f9" fmla="val 841961"/>
              <a:gd name="f10" fmla="val 1373800"/>
              <a:gd name="f11" fmla="val 847496"/>
              <a:gd name="f12" fmla="val 537447"/>
              <a:gd name="f13" fmla="val 464031"/>
              <a:gd name="f14" fmla="val 12024"/>
              <a:gd name="f15" fmla="val 11254"/>
              <a:gd name="f16" fmla="val 4526601"/>
              <a:gd name="f17" fmla="val 141635"/>
              <a:gd name="f18" fmla="val 3913845"/>
              <a:gd name="f19" fmla="val 510819"/>
              <a:gd name="f20" fmla="val 3285564"/>
              <a:gd name="f21" fmla="val 837657"/>
              <a:gd name="f22" fmla="+- 0 0 -90"/>
              <a:gd name="f23" fmla="*/ f3 1 4758726"/>
              <a:gd name="f24" fmla="*/ f4 1 842020"/>
              <a:gd name="f25" fmla="val f5"/>
              <a:gd name="f26" fmla="val f6"/>
              <a:gd name="f27" fmla="val f7"/>
              <a:gd name="f28" fmla="*/ f22 f0 1"/>
              <a:gd name="f29" fmla="+- f27 0 f25"/>
              <a:gd name="f30" fmla="+- f26 0 f25"/>
              <a:gd name="f31" fmla="*/ f28 1 f2"/>
              <a:gd name="f32" fmla="*/ f30 1 4758726"/>
              <a:gd name="f33" fmla="*/ f29 1 842020"/>
              <a:gd name="f34" fmla="*/ 2449167 f30 1"/>
              <a:gd name="f35" fmla="*/ 841961 f29 1"/>
              <a:gd name="f36" fmla="*/ 12024 f30 1"/>
              <a:gd name="f37" fmla="*/ 11254 f29 1"/>
              <a:gd name="f38" fmla="*/ 0 f30 1"/>
              <a:gd name="f39" fmla="*/ 0 f29 1"/>
              <a:gd name="f40" fmla="*/ 4758726 f30 1"/>
              <a:gd name="f41" fmla="*/ 4526601 f30 1"/>
              <a:gd name="f42" fmla="*/ 141635 f29 1"/>
              <a:gd name="f43" fmla="+- f31 0 f1"/>
              <a:gd name="f44" fmla="*/ f34 1 4758726"/>
              <a:gd name="f45" fmla="*/ f35 1 842020"/>
              <a:gd name="f46" fmla="*/ f36 1 4758726"/>
              <a:gd name="f47" fmla="*/ f37 1 842020"/>
              <a:gd name="f48" fmla="*/ f38 1 4758726"/>
              <a:gd name="f49" fmla="*/ f39 1 842020"/>
              <a:gd name="f50" fmla="*/ f40 1 4758726"/>
              <a:gd name="f51" fmla="*/ f41 1 4758726"/>
              <a:gd name="f52" fmla="*/ f42 1 842020"/>
              <a:gd name="f53" fmla="*/ f25 1 f32"/>
              <a:gd name="f54" fmla="*/ f26 1 f32"/>
              <a:gd name="f55" fmla="*/ f25 1 f33"/>
              <a:gd name="f56" fmla="*/ f27 1 f33"/>
              <a:gd name="f57" fmla="*/ f44 1 f32"/>
              <a:gd name="f58" fmla="*/ f45 1 f33"/>
              <a:gd name="f59" fmla="*/ f46 1 f32"/>
              <a:gd name="f60" fmla="*/ f47 1 f33"/>
              <a:gd name="f61" fmla="*/ f48 1 f32"/>
              <a:gd name="f62" fmla="*/ f49 1 f33"/>
              <a:gd name="f63" fmla="*/ f50 1 f32"/>
              <a:gd name="f64" fmla="*/ f51 1 f32"/>
              <a:gd name="f65" fmla="*/ f52 1 f33"/>
              <a:gd name="f66" fmla="*/ f53 f23 1"/>
              <a:gd name="f67" fmla="*/ f54 f23 1"/>
              <a:gd name="f68" fmla="*/ f56 f24 1"/>
              <a:gd name="f69" fmla="*/ f55 f24 1"/>
              <a:gd name="f70" fmla="*/ f57 f23 1"/>
              <a:gd name="f71" fmla="*/ f58 f24 1"/>
              <a:gd name="f72" fmla="*/ f59 f23 1"/>
              <a:gd name="f73" fmla="*/ f60 f24 1"/>
              <a:gd name="f74" fmla="*/ f61 f23 1"/>
              <a:gd name="f75" fmla="*/ f62 f24 1"/>
              <a:gd name="f76" fmla="*/ f63 f23 1"/>
              <a:gd name="f77" fmla="*/ f64 f23 1"/>
              <a:gd name="f78" fmla="*/ f6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70" y="f71"/>
              </a:cxn>
              <a:cxn ang="f43">
                <a:pos x="f72" y="f73"/>
              </a:cxn>
              <a:cxn ang="f43">
                <a:pos x="f74" y="f75"/>
              </a:cxn>
              <a:cxn ang="f43">
                <a:pos x="f76" y="f75"/>
              </a:cxn>
              <a:cxn ang="f43">
                <a:pos x="f77" y="f78"/>
              </a:cxn>
              <a:cxn ang="f43">
                <a:pos x="f70" y="f71"/>
              </a:cxn>
            </a:cxnLst>
            <a:rect l="f66" t="f69" r="f67" b="f68"/>
            <a:pathLst>
              <a:path w="4758726" h="842020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lnTo>
                  <a:pt x="f5" y="f5"/>
                </a:lnTo>
                <a:lnTo>
                  <a:pt x="f6" y="f5"/>
                </a:lnTo>
                <a:lnTo>
                  <a:pt x="f16" y="f17"/>
                </a:lnTo>
                <a:cubicBezTo>
                  <a:pt x="f18" y="f19"/>
                  <a:pt x="f20" y="f21"/>
                  <a:pt x="f8" y="f9"/>
                </a:cubicBezTo>
                <a:close/>
              </a:path>
            </a:pathLst>
          </a:custGeom>
          <a:gradFill>
            <a:gsLst>
              <a:gs pos="0">
                <a:srgbClr val="64DFED">
                  <a:alpha val="43000"/>
                </a:srgbClr>
              </a:gs>
              <a:gs pos="100000">
                <a:srgbClr val="F6A6F4">
                  <a:alpha val="53000"/>
                </a:srgbClr>
              </a:gs>
            </a:gsLst>
            <a:lin ang="13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3" name="Freeform 7">
            <a:extLst>
              <a:ext uri="{FF2B5EF4-FFF2-40B4-BE49-F238E27FC236}">
                <a16:creationId xmlns:a16="http://schemas.microsoft.com/office/drawing/2014/main" id="{61516A42-4999-4F50-B691-BE73AE2B72D6}"/>
              </a:ext>
            </a:extLst>
          </p:cNvPr>
          <p:cNvSpPr/>
          <p:nvPr/>
        </p:nvSpPr>
        <p:spPr>
          <a:xfrm flipH="1">
            <a:off x="0" y="0"/>
            <a:ext cx="11262107" cy="21396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676770"/>
              <a:gd name="f7" fmla="val 1838496"/>
              <a:gd name="f8" fmla="val 3062591"/>
              <a:gd name="f9" fmla="val 1838437"/>
              <a:gd name="f10" fmla="val 1270312"/>
              <a:gd name="f11" fmla="val 1847662"/>
              <a:gd name="f12" fmla="val 141962"/>
              <a:gd name="f13" fmla="val 776331"/>
              <a:gd name="f14" fmla="val 10485"/>
              <a:gd name="f15" fmla="val 104484"/>
              <a:gd name="f16" fmla="val 396354"/>
              <a:gd name="f17" fmla="val 9495267"/>
              <a:gd name="f18" fmla="val 334664"/>
              <a:gd name="f19" fmla="val 9021588"/>
              <a:gd name="f20" fmla="val 187614"/>
              <a:gd name="f21" fmla="val 8472423"/>
              <a:gd name="f22" fmla="val 88973"/>
              <a:gd name="f23" fmla="val 7835850"/>
              <a:gd name="f24" fmla="val 99619"/>
              <a:gd name="f25" fmla="val 5798818"/>
              <a:gd name="f26" fmla="val 133686"/>
              <a:gd name="f27" fmla="val 4974355"/>
              <a:gd name="f28" fmla="val 1828598"/>
              <a:gd name="f29" fmla="+- 0 0 -90"/>
              <a:gd name="f30" fmla="*/ f3 1 9676770"/>
              <a:gd name="f31" fmla="*/ f4 1 1838496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9676770"/>
              <a:gd name="f40" fmla="*/ f36 1 1838496"/>
              <a:gd name="f41" fmla="*/ 3062591 f37 1"/>
              <a:gd name="f42" fmla="*/ 1838437 f36 1"/>
              <a:gd name="f43" fmla="*/ 10485 f37 1"/>
              <a:gd name="f44" fmla="*/ 104484 f36 1"/>
              <a:gd name="f45" fmla="*/ 0 f37 1"/>
              <a:gd name="f46" fmla="*/ 0 f36 1"/>
              <a:gd name="f47" fmla="*/ 9676770 f37 1"/>
              <a:gd name="f48" fmla="*/ 396354 f36 1"/>
              <a:gd name="f49" fmla="*/ 9495267 f37 1"/>
              <a:gd name="f50" fmla="*/ 334664 f36 1"/>
              <a:gd name="f51" fmla="*/ 7835850 f37 1"/>
              <a:gd name="f52" fmla="*/ 99619 f36 1"/>
              <a:gd name="f53" fmla="+- f38 0 f1"/>
              <a:gd name="f54" fmla="*/ f41 1 9676770"/>
              <a:gd name="f55" fmla="*/ f42 1 1838496"/>
              <a:gd name="f56" fmla="*/ f43 1 9676770"/>
              <a:gd name="f57" fmla="*/ f44 1 1838496"/>
              <a:gd name="f58" fmla="*/ f45 1 9676770"/>
              <a:gd name="f59" fmla="*/ f46 1 1838496"/>
              <a:gd name="f60" fmla="*/ f47 1 9676770"/>
              <a:gd name="f61" fmla="*/ f48 1 1838496"/>
              <a:gd name="f62" fmla="*/ f49 1 9676770"/>
              <a:gd name="f63" fmla="*/ f50 1 1838496"/>
              <a:gd name="f64" fmla="*/ f51 1 9676770"/>
              <a:gd name="f65" fmla="*/ f52 1 1838496"/>
              <a:gd name="f66" fmla="*/ f32 1 f39"/>
              <a:gd name="f67" fmla="*/ f33 1 f39"/>
              <a:gd name="f68" fmla="*/ f32 1 f40"/>
              <a:gd name="f69" fmla="*/ f34 1 f40"/>
              <a:gd name="f70" fmla="*/ f54 1 f39"/>
              <a:gd name="f71" fmla="*/ f55 1 f40"/>
              <a:gd name="f72" fmla="*/ f56 1 f39"/>
              <a:gd name="f73" fmla="*/ f57 1 f40"/>
              <a:gd name="f74" fmla="*/ f58 1 f39"/>
              <a:gd name="f75" fmla="*/ f59 1 f40"/>
              <a:gd name="f76" fmla="*/ f60 1 f39"/>
              <a:gd name="f77" fmla="*/ f61 1 f40"/>
              <a:gd name="f78" fmla="*/ f62 1 f39"/>
              <a:gd name="f79" fmla="*/ f63 1 f40"/>
              <a:gd name="f80" fmla="*/ f64 1 f39"/>
              <a:gd name="f81" fmla="*/ f65 1 f40"/>
              <a:gd name="f82" fmla="*/ f66 f30 1"/>
              <a:gd name="f83" fmla="*/ f67 f30 1"/>
              <a:gd name="f84" fmla="*/ f69 f31 1"/>
              <a:gd name="f85" fmla="*/ f68 f31 1"/>
              <a:gd name="f86" fmla="*/ f70 f30 1"/>
              <a:gd name="f87" fmla="*/ f71 f31 1"/>
              <a:gd name="f88" fmla="*/ f72 f30 1"/>
              <a:gd name="f89" fmla="*/ f73 f31 1"/>
              <a:gd name="f90" fmla="*/ f74 f30 1"/>
              <a:gd name="f91" fmla="*/ f75 f31 1"/>
              <a:gd name="f92" fmla="*/ f76 f30 1"/>
              <a:gd name="f93" fmla="*/ f77 f31 1"/>
              <a:gd name="f94" fmla="*/ f78 f30 1"/>
              <a:gd name="f95" fmla="*/ f79 f31 1"/>
              <a:gd name="f96" fmla="*/ f80 f30 1"/>
              <a:gd name="f97" fmla="*/ f81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3">
                <a:pos x="f86" y="f87"/>
              </a:cxn>
              <a:cxn ang="f53">
                <a:pos x="f88" y="f89"/>
              </a:cxn>
              <a:cxn ang="f53">
                <a:pos x="f90" y="f91"/>
              </a:cxn>
              <a:cxn ang="f53">
                <a:pos x="f92" y="f91"/>
              </a:cxn>
              <a:cxn ang="f53">
                <a:pos x="f92" y="f93"/>
              </a:cxn>
              <a:cxn ang="f53">
                <a:pos x="f94" y="f95"/>
              </a:cxn>
              <a:cxn ang="f53">
                <a:pos x="f96" y="f97"/>
              </a:cxn>
              <a:cxn ang="f53">
                <a:pos x="f86" y="f87"/>
              </a:cxn>
            </a:cxnLst>
            <a:rect l="f82" t="f85" r="f83" b="f84"/>
            <a:pathLst>
              <a:path w="9676770" h="1838496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lnTo>
                  <a:pt x="f5" y="f5"/>
                </a:lnTo>
                <a:lnTo>
                  <a:pt x="f6" y="f5"/>
                </a:lnTo>
                <a:lnTo>
                  <a:pt x="f6" y="f16"/>
                </a:lnTo>
                <a:lnTo>
                  <a:pt x="f17" y="f18"/>
                </a:ln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8" y="f9"/>
                </a:cubicBezTo>
                <a:close/>
              </a:path>
            </a:pathLst>
          </a:custGeom>
          <a:gradFill>
            <a:gsLst>
              <a:gs pos="0">
                <a:srgbClr val="102857">
                  <a:alpha val="50000"/>
                </a:srgbClr>
              </a:gs>
              <a:gs pos="100000">
                <a:srgbClr val="92CDF0">
                  <a:alpha val="11498"/>
                </a:srgbClr>
              </a:gs>
            </a:gsLst>
            <a:path path="circle">
              <a:fillToRect l="100000" t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92156DF2-12B8-4324-9C6F-A9B74081A5D9}"/>
              </a:ext>
            </a:extLst>
          </p:cNvPr>
          <p:cNvSpPr/>
          <p:nvPr/>
        </p:nvSpPr>
        <p:spPr>
          <a:xfrm>
            <a:off x="-24332" y="0"/>
            <a:ext cx="12218980" cy="686067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218982"/>
              <a:gd name="f7" fmla="val 6860673"/>
              <a:gd name="f8" fmla="val 4456"/>
              <a:gd name="f9" fmla="val 3150735"/>
              <a:gd name="f10" fmla="val 3150734"/>
              <a:gd name="f11" fmla="val 1"/>
              <a:gd name="f12" fmla="val 3275209"/>
              <a:gd name="f13" fmla="val 1983013"/>
              <a:gd name="f14" fmla="val 12062259"/>
              <a:gd name="f15" fmla="val 2024385"/>
              <a:gd name="f16" fmla="val 11728036"/>
              <a:gd name="f17" fmla="val 2099441"/>
              <a:gd name="f18" fmla="val 11364094"/>
              <a:gd name="f19" fmla="val 2141640"/>
              <a:gd name="f20" fmla="val 10972986"/>
              <a:gd name="f21" fmla="val 2139627"/>
              <a:gd name="f22" fmla="val 8748018"/>
              <a:gd name="f23" fmla="val 2128176"/>
              <a:gd name="f24" fmla="val 7788484"/>
              <a:gd name="f25" fmla="val 155587"/>
              <a:gd name="f26" fmla="val 5417726"/>
              <a:gd name="f27" fmla="val 115939"/>
              <a:gd name="f28" fmla="val 4862080"/>
              <a:gd name="f29" fmla="val 106647"/>
              <a:gd name="f30" fmla="val 4363654"/>
              <a:gd name="f31" fmla="val 168899"/>
              <a:gd name="f32" fmla="val 3916598"/>
              <a:gd name="f33" fmla="val 272807"/>
              <a:gd name="f34" fmla="val 3863345"/>
              <a:gd name="f35" fmla="val 286233"/>
              <a:gd name="f36" fmla="val 3729781"/>
              <a:gd name="f37" fmla="val 323286"/>
              <a:gd name="f38" fmla="val 3036967"/>
              <a:gd name="f39" fmla="val 532141"/>
              <a:gd name="f40" fmla="val 2352843"/>
              <a:gd name="f41" fmla="val 836886"/>
              <a:gd name="f42" fmla="val 1717096"/>
              <a:gd name="f43" fmla="val 1451719"/>
              <a:gd name="f44" fmla="val 1293264"/>
              <a:gd name="f45" fmla="val 1861607"/>
              <a:gd name="f46" fmla="val 966036"/>
              <a:gd name="f47" fmla="val 2282242"/>
              <a:gd name="f48" fmla="val 708597"/>
              <a:gd name="f49" fmla="val 2695590"/>
              <a:gd name="f50" fmla="val 593502"/>
              <a:gd name="f51" fmla="val 2938109"/>
              <a:gd name="f52" fmla="val 544310"/>
              <a:gd name="f53" fmla="val 3015870"/>
              <a:gd name="f54" fmla="val 486880"/>
              <a:gd name="f55" fmla="val 3274865"/>
              <a:gd name="f56" fmla="val 434927"/>
              <a:gd name="f57" fmla="val 3498394"/>
              <a:gd name="f58" fmla="val 385149"/>
              <a:gd name="f59" fmla="val 3635910"/>
              <a:gd name="f60" fmla="val 365997"/>
              <a:gd name="f61" fmla="val 3984708"/>
              <a:gd name="f62" fmla="val 341340"/>
              <a:gd name="f63" fmla="val 4301231"/>
              <a:gd name="f64" fmla="val 5007890"/>
              <a:gd name="f65" fmla="val 341985"/>
              <a:gd name="f66" fmla="val 5021099"/>
              <a:gd name="f67" fmla="val 342631"/>
              <a:gd name="f68" fmla="val 5034307"/>
              <a:gd name="f69" fmla="val 343276"/>
              <a:gd name="f70" fmla="val 5047516"/>
              <a:gd name="f71" fmla="val 393784"/>
              <a:gd name="f72" fmla="val 5666740"/>
              <a:gd name="f73" fmla="val 577442"/>
              <a:gd name="f74" fmla="val 6188267"/>
              <a:gd name="f75" fmla="val 814636"/>
              <a:gd name="f76" fmla="val 6666819"/>
              <a:gd name="f77" fmla="val 915601"/>
              <a:gd name="f78" fmla="val 6858000"/>
              <a:gd name="f79" fmla="val 2794000"/>
              <a:gd name="f80" fmla="val 2022550"/>
              <a:gd name="f81" fmla="val 1646989"/>
              <a:gd name="f82" fmla="+- 0 0 -90"/>
              <a:gd name="f83" fmla="*/ f3 1 12218982"/>
              <a:gd name="f84" fmla="*/ f4 1 6860673"/>
              <a:gd name="f85" fmla="val f5"/>
              <a:gd name="f86" fmla="val f6"/>
              <a:gd name="f87" fmla="val f7"/>
              <a:gd name="f88" fmla="*/ f82 f0 1"/>
              <a:gd name="f89" fmla="+- f87 0 f85"/>
              <a:gd name="f90" fmla="+- f86 0 f85"/>
              <a:gd name="f91" fmla="*/ f88 1 f2"/>
              <a:gd name="f92" fmla="*/ f90 1 12218982"/>
              <a:gd name="f93" fmla="*/ f89 1 6860673"/>
              <a:gd name="f94" fmla="*/ 4456 f90 1"/>
              <a:gd name="f95" fmla="*/ 0 f89 1"/>
              <a:gd name="f96" fmla="*/ 3150735 f90 1"/>
              <a:gd name="f97" fmla="*/ 3150734 f90 1"/>
              <a:gd name="f98" fmla="*/ 1 f89 1"/>
              <a:gd name="f99" fmla="*/ 3275209 f90 1"/>
              <a:gd name="f100" fmla="*/ 12218982 f90 1"/>
              <a:gd name="f101" fmla="*/ 1983013 f89 1"/>
              <a:gd name="f102" fmla="*/ 12062259 f90 1"/>
              <a:gd name="f103" fmla="*/ 2024385 f89 1"/>
              <a:gd name="f104" fmla="*/ 10972986 f90 1"/>
              <a:gd name="f105" fmla="*/ 2139627 f89 1"/>
              <a:gd name="f106" fmla="*/ 5417726 f90 1"/>
              <a:gd name="f107" fmla="*/ 115939 f89 1"/>
              <a:gd name="f108" fmla="*/ 3916598 f90 1"/>
              <a:gd name="f109" fmla="*/ 272807 f89 1"/>
              <a:gd name="f110" fmla="*/ 3863345 f90 1"/>
              <a:gd name="f111" fmla="*/ 286233 f89 1"/>
              <a:gd name="f112" fmla="*/ 3729781 f90 1"/>
              <a:gd name="f113" fmla="*/ 323286 f89 1"/>
              <a:gd name="f114" fmla="*/ 1717096 f90 1"/>
              <a:gd name="f115" fmla="*/ 1451719 f89 1"/>
              <a:gd name="f116" fmla="*/ 708597 f90 1"/>
              <a:gd name="f117" fmla="*/ 2695590 f89 1"/>
              <a:gd name="f118" fmla="*/ 486880 f90 1"/>
              <a:gd name="f119" fmla="*/ 3274865 f89 1"/>
              <a:gd name="f120" fmla="*/ 365997 f90 1"/>
              <a:gd name="f121" fmla="*/ 3984708 f89 1"/>
              <a:gd name="f122" fmla="*/ 341340 f90 1"/>
              <a:gd name="f123" fmla="*/ 4301231 f89 1"/>
              <a:gd name="f124" fmla="*/ 5007890 f89 1"/>
              <a:gd name="f125" fmla="*/ 343276 f90 1"/>
              <a:gd name="f126" fmla="*/ 5047516 f89 1"/>
              <a:gd name="f127" fmla="*/ 814636 f90 1"/>
              <a:gd name="f128" fmla="*/ 6666819 f89 1"/>
              <a:gd name="f129" fmla="*/ 915601 f90 1"/>
              <a:gd name="f130" fmla="*/ 6858000 f89 1"/>
              <a:gd name="f131" fmla="*/ 6860673 f89 1"/>
              <a:gd name="f132" fmla="*/ 2794000 f89 1"/>
              <a:gd name="f133" fmla="*/ 0 f90 1"/>
              <a:gd name="f134" fmla="*/ 2022550 f89 1"/>
              <a:gd name="f135" fmla="*/ 1646989 f89 1"/>
              <a:gd name="f136" fmla="+- f91 0 f1"/>
              <a:gd name="f137" fmla="*/ f94 1 12218982"/>
              <a:gd name="f138" fmla="*/ f95 1 6860673"/>
              <a:gd name="f139" fmla="*/ f96 1 12218982"/>
              <a:gd name="f140" fmla="*/ f97 1 12218982"/>
              <a:gd name="f141" fmla="*/ f98 1 6860673"/>
              <a:gd name="f142" fmla="*/ f99 1 12218982"/>
              <a:gd name="f143" fmla="*/ f100 1 12218982"/>
              <a:gd name="f144" fmla="*/ f101 1 6860673"/>
              <a:gd name="f145" fmla="*/ f102 1 12218982"/>
              <a:gd name="f146" fmla="*/ f103 1 6860673"/>
              <a:gd name="f147" fmla="*/ f104 1 12218982"/>
              <a:gd name="f148" fmla="*/ f105 1 6860673"/>
              <a:gd name="f149" fmla="*/ f106 1 12218982"/>
              <a:gd name="f150" fmla="*/ f107 1 6860673"/>
              <a:gd name="f151" fmla="*/ f108 1 12218982"/>
              <a:gd name="f152" fmla="*/ f109 1 6860673"/>
              <a:gd name="f153" fmla="*/ f110 1 12218982"/>
              <a:gd name="f154" fmla="*/ f111 1 6860673"/>
              <a:gd name="f155" fmla="*/ f112 1 12218982"/>
              <a:gd name="f156" fmla="*/ f113 1 6860673"/>
              <a:gd name="f157" fmla="*/ f114 1 12218982"/>
              <a:gd name="f158" fmla="*/ f115 1 6860673"/>
              <a:gd name="f159" fmla="*/ f116 1 12218982"/>
              <a:gd name="f160" fmla="*/ f117 1 6860673"/>
              <a:gd name="f161" fmla="*/ f118 1 12218982"/>
              <a:gd name="f162" fmla="*/ f119 1 6860673"/>
              <a:gd name="f163" fmla="*/ f120 1 12218982"/>
              <a:gd name="f164" fmla="*/ f121 1 6860673"/>
              <a:gd name="f165" fmla="*/ f122 1 12218982"/>
              <a:gd name="f166" fmla="*/ f123 1 6860673"/>
              <a:gd name="f167" fmla="*/ f124 1 6860673"/>
              <a:gd name="f168" fmla="*/ f125 1 12218982"/>
              <a:gd name="f169" fmla="*/ f126 1 6860673"/>
              <a:gd name="f170" fmla="*/ f127 1 12218982"/>
              <a:gd name="f171" fmla="*/ f128 1 6860673"/>
              <a:gd name="f172" fmla="*/ f129 1 12218982"/>
              <a:gd name="f173" fmla="*/ f130 1 6860673"/>
              <a:gd name="f174" fmla="*/ f131 1 6860673"/>
              <a:gd name="f175" fmla="*/ f132 1 6860673"/>
              <a:gd name="f176" fmla="*/ f133 1 12218982"/>
              <a:gd name="f177" fmla="*/ f134 1 6860673"/>
              <a:gd name="f178" fmla="*/ f135 1 6860673"/>
              <a:gd name="f179" fmla="*/ f85 1 f92"/>
              <a:gd name="f180" fmla="*/ f86 1 f92"/>
              <a:gd name="f181" fmla="*/ f85 1 f93"/>
              <a:gd name="f182" fmla="*/ f87 1 f93"/>
              <a:gd name="f183" fmla="*/ f137 1 f92"/>
              <a:gd name="f184" fmla="*/ f138 1 f93"/>
              <a:gd name="f185" fmla="*/ f139 1 f92"/>
              <a:gd name="f186" fmla="*/ f140 1 f92"/>
              <a:gd name="f187" fmla="*/ f141 1 f93"/>
              <a:gd name="f188" fmla="*/ f142 1 f92"/>
              <a:gd name="f189" fmla="*/ f143 1 f92"/>
              <a:gd name="f190" fmla="*/ f144 1 f93"/>
              <a:gd name="f191" fmla="*/ f145 1 f92"/>
              <a:gd name="f192" fmla="*/ f146 1 f93"/>
              <a:gd name="f193" fmla="*/ f147 1 f92"/>
              <a:gd name="f194" fmla="*/ f148 1 f93"/>
              <a:gd name="f195" fmla="*/ f149 1 f92"/>
              <a:gd name="f196" fmla="*/ f150 1 f93"/>
              <a:gd name="f197" fmla="*/ f151 1 f92"/>
              <a:gd name="f198" fmla="*/ f152 1 f93"/>
              <a:gd name="f199" fmla="*/ f153 1 f92"/>
              <a:gd name="f200" fmla="*/ f154 1 f93"/>
              <a:gd name="f201" fmla="*/ f155 1 f92"/>
              <a:gd name="f202" fmla="*/ f156 1 f93"/>
              <a:gd name="f203" fmla="*/ f157 1 f92"/>
              <a:gd name="f204" fmla="*/ f158 1 f93"/>
              <a:gd name="f205" fmla="*/ f159 1 f92"/>
              <a:gd name="f206" fmla="*/ f160 1 f93"/>
              <a:gd name="f207" fmla="*/ f161 1 f92"/>
              <a:gd name="f208" fmla="*/ f162 1 f93"/>
              <a:gd name="f209" fmla="*/ f163 1 f92"/>
              <a:gd name="f210" fmla="*/ f164 1 f93"/>
              <a:gd name="f211" fmla="*/ f165 1 f92"/>
              <a:gd name="f212" fmla="*/ f166 1 f93"/>
              <a:gd name="f213" fmla="*/ f167 1 f93"/>
              <a:gd name="f214" fmla="*/ f168 1 f92"/>
              <a:gd name="f215" fmla="*/ f169 1 f93"/>
              <a:gd name="f216" fmla="*/ f170 1 f92"/>
              <a:gd name="f217" fmla="*/ f171 1 f93"/>
              <a:gd name="f218" fmla="*/ f172 1 f92"/>
              <a:gd name="f219" fmla="*/ f173 1 f93"/>
              <a:gd name="f220" fmla="*/ f174 1 f93"/>
              <a:gd name="f221" fmla="*/ f175 1 f93"/>
              <a:gd name="f222" fmla="*/ f176 1 f92"/>
              <a:gd name="f223" fmla="*/ f177 1 f93"/>
              <a:gd name="f224" fmla="*/ f178 1 f93"/>
              <a:gd name="f225" fmla="*/ f179 f83 1"/>
              <a:gd name="f226" fmla="*/ f180 f83 1"/>
              <a:gd name="f227" fmla="*/ f182 f84 1"/>
              <a:gd name="f228" fmla="*/ f181 f84 1"/>
              <a:gd name="f229" fmla="*/ f183 f83 1"/>
              <a:gd name="f230" fmla="*/ f184 f84 1"/>
              <a:gd name="f231" fmla="*/ f185 f83 1"/>
              <a:gd name="f232" fmla="*/ f186 f83 1"/>
              <a:gd name="f233" fmla="*/ f187 f84 1"/>
              <a:gd name="f234" fmla="*/ f188 f83 1"/>
              <a:gd name="f235" fmla="*/ f189 f83 1"/>
              <a:gd name="f236" fmla="*/ f190 f84 1"/>
              <a:gd name="f237" fmla="*/ f191 f83 1"/>
              <a:gd name="f238" fmla="*/ f192 f84 1"/>
              <a:gd name="f239" fmla="*/ f193 f83 1"/>
              <a:gd name="f240" fmla="*/ f194 f84 1"/>
              <a:gd name="f241" fmla="*/ f195 f83 1"/>
              <a:gd name="f242" fmla="*/ f196 f84 1"/>
              <a:gd name="f243" fmla="*/ f197 f83 1"/>
              <a:gd name="f244" fmla="*/ f198 f84 1"/>
              <a:gd name="f245" fmla="*/ f199 f83 1"/>
              <a:gd name="f246" fmla="*/ f200 f84 1"/>
              <a:gd name="f247" fmla="*/ f201 f83 1"/>
              <a:gd name="f248" fmla="*/ f202 f84 1"/>
              <a:gd name="f249" fmla="*/ f203 f83 1"/>
              <a:gd name="f250" fmla="*/ f204 f84 1"/>
              <a:gd name="f251" fmla="*/ f205 f83 1"/>
              <a:gd name="f252" fmla="*/ f206 f84 1"/>
              <a:gd name="f253" fmla="*/ f207 f83 1"/>
              <a:gd name="f254" fmla="*/ f208 f84 1"/>
              <a:gd name="f255" fmla="*/ f209 f83 1"/>
              <a:gd name="f256" fmla="*/ f210 f84 1"/>
              <a:gd name="f257" fmla="*/ f211 f83 1"/>
              <a:gd name="f258" fmla="*/ f212 f84 1"/>
              <a:gd name="f259" fmla="*/ f213 f84 1"/>
              <a:gd name="f260" fmla="*/ f214 f83 1"/>
              <a:gd name="f261" fmla="*/ f215 f84 1"/>
              <a:gd name="f262" fmla="*/ f216 f83 1"/>
              <a:gd name="f263" fmla="*/ f217 f84 1"/>
              <a:gd name="f264" fmla="*/ f218 f83 1"/>
              <a:gd name="f265" fmla="*/ f219 f84 1"/>
              <a:gd name="f266" fmla="*/ f220 f84 1"/>
              <a:gd name="f267" fmla="*/ f221 f84 1"/>
              <a:gd name="f268" fmla="*/ f222 f83 1"/>
              <a:gd name="f269" fmla="*/ f223 f84 1"/>
              <a:gd name="f270" fmla="*/ f224 f8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36">
                <a:pos x="f229" y="f230"/>
              </a:cxn>
              <a:cxn ang="f136">
                <a:pos x="f231" y="f230"/>
              </a:cxn>
              <a:cxn ang="f136">
                <a:pos x="f232" y="f233"/>
              </a:cxn>
              <a:cxn ang="f136">
                <a:pos x="f234" y="f233"/>
              </a:cxn>
              <a:cxn ang="f136">
                <a:pos x="f234" y="f230"/>
              </a:cxn>
              <a:cxn ang="f136">
                <a:pos x="f235" y="f230"/>
              </a:cxn>
              <a:cxn ang="f136">
                <a:pos x="f235" y="f236"/>
              </a:cxn>
              <a:cxn ang="f136">
                <a:pos x="f237" y="f238"/>
              </a:cxn>
              <a:cxn ang="f136">
                <a:pos x="f239" y="f240"/>
              </a:cxn>
              <a:cxn ang="f136">
                <a:pos x="f241" y="f242"/>
              </a:cxn>
              <a:cxn ang="f136">
                <a:pos x="f243" y="f244"/>
              </a:cxn>
              <a:cxn ang="f136">
                <a:pos x="f245" y="f246"/>
              </a:cxn>
              <a:cxn ang="f136">
                <a:pos x="f247" y="f248"/>
              </a:cxn>
              <a:cxn ang="f136">
                <a:pos x="f249" y="f250"/>
              </a:cxn>
              <a:cxn ang="f136">
                <a:pos x="f251" y="f252"/>
              </a:cxn>
              <a:cxn ang="f136">
                <a:pos x="f253" y="f254"/>
              </a:cxn>
              <a:cxn ang="f136">
                <a:pos x="f255" y="f256"/>
              </a:cxn>
              <a:cxn ang="f136">
                <a:pos x="f257" y="f258"/>
              </a:cxn>
              <a:cxn ang="f136">
                <a:pos x="f257" y="f259"/>
              </a:cxn>
              <a:cxn ang="f136">
                <a:pos x="f260" y="f261"/>
              </a:cxn>
              <a:cxn ang="f136">
                <a:pos x="f262" y="f263"/>
              </a:cxn>
              <a:cxn ang="f136">
                <a:pos x="f264" y="f265"/>
              </a:cxn>
              <a:cxn ang="f136">
                <a:pos x="f257" y="f265"/>
              </a:cxn>
              <a:cxn ang="f136">
                <a:pos x="f257" y="f266"/>
              </a:cxn>
              <a:cxn ang="f136">
                <a:pos x="f229" y="f266"/>
              </a:cxn>
              <a:cxn ang="f136">
                <a:pos x="f229" y="f267"/>
              </a:cxn>
              <a:cxn ang="f136">
                <a:pos x="f268" y="f267"/>
              </a:cxn>
              <a:cxn ang="f136">
                <a:pos x="f268" y="f269"/>
              </a:cxn>
              <a:cxn ang="f136">
                <a:pos x="f229" y="f269"/>
              </a:cxn>
              <a:cxn ang="f136">
                <a:pos x="f229" y="f270"/>
              </a:cxn>
              <a:cxn ang="f136">
                <a:pos x="f229" y="f230"/>
              </a:cxn>
            </a:cxnLst>
            <a:rect l="f225" t="f228" r="f226" b="f227"/>
            <a:pathLst>
              <a:path w="12218982" h="6860673">
                <a:moveTo>
                  <a:pt x="f8" y="f5"/>
                </a:moveTo>
                <a:lnTo>
                  <a:pt x="f9" y="f5"/>
                </a:lnTo>
                <a:lnTo>
                  <a:pt x="f10" y="f11"/>
                </a:lnTo>
                <a:lnTo>
                  <a:pt x="f12" y="f11"/>
                </a:lnTo>
                <a:lnTo>
                  <a:pt x="f12" y="f5"/>
                </a:lnTo>
                <a:lnTo>
                  <a:pt x="f6" y="f5"/>
                </a:lnTo>
                <a:lnTo>
                  <a:pt x="f6" y="f13"/>
                </a:lnTo>
                <a:lnTo>
                  <a:pt x="f14" y="f15"/>
                </a:ln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33"/>
                </a:cubicBezTo>
                <a:lnTo>
                  <a:pt x="f34" y="f35"/>
                </a:lnTo>
                <a:lnTo>
                  <a:pt x="f36" y="f37"/>
                </a:lnTo>
                <a:cubicBezTo>
                  <a:pt x="f38" y="f39"/>
                  <a:pt x="f40" y="f41"/>
                  <a:pt x="f42" y="f43"/>
                </a:cubicBezTo>
                <a:cubicBezTo>
                  <a:pt x="f44" y="f45"/>
                  <a:pt x="f46" y="f47"/>
                  <a:pt x="f48" y="f49"/>
                </a:cubicBezTo>
                <a:cubicBezTo>
                  <a:pt x="f50" y="f51"/>
                  <a:pt x="f52" y="f53"/>
                  <a:pt x="f54" y="f55"/>
                </a:cubicBezTo>
                <a:cubicBezTo>
                  <a:pt x="f56" y="f57"/>
                  <a:pt x="f58" y="f59"/>
                  <a:pt x="f60" y="f61"/>
                </a:cubicBezTo>
                <a:lnTo>
                  <a:pt x="f62" y="f63"/>
                </a:lnTo>
                <a:lnTo>
                  <a:pt x="f62" y="f64"/>
                </a:lnTo>
                <a:cubicBezTo>
                  <a:pt x="f65" y="f66"/>
                  <a:pt x="f67" y="f68"/>
                  <a:pt x="f69" y="f70"/>
                </a:cubicBezTo>
                <a:cubicBezTo>
                  <a:pt x="f71" y="f72"/>
                  <a:pt x="f73" y="f74"/>
                  <a:pt x="f75" y="f76"/>
                </a:cubicBezTo>
                <a:lnTo>
                  <a:pt x="f77" y="f78"/>
                </a:lnTo>
                <a:lnTo>
                  <a:pt x="f62" y="f78"/>
                </a:lnTo>
                <a:lnTo>
                  <a:pt x="f62" y="f7"/>
                </a:lnTo>
                <a:lnTo>
                  <a:pt x="f8" y="f7"/>
                </a:lnTo>
                <a:lnTo>
                  <a:pt x="f8" y="f79"/>
                </a:lnTo>
                <a:lnTo>
                  <a:pt x="f5" y="f79"/>
                </a:lnTo>
                <a:lnTo>
                  <a:pt x="f5" y="f80"/>
                </a:lnTo>
                <a:lnTo>
                  <a:pt x="f8" y="f80"/>
                </a:lnTo>
                <a:lnTo>
                  <a:pt x="f8" y="f81"/>
                </a:lnTo>
                <a:lnTo>
                  <a:pt x="f8" y="f5"/>
                </a:lnTo>
                <a:close/>
              </a:path>
            </a:pathLst>
          </a:custGeom>
          <a:gradFill>
            <a:gsLst>
              <a:gs pos="0">
                <a:srgbClr val="102857">
                  <a:alpha val="60164"/>
                </a:srgbClr>
              </a:gs>
              <a:gs pos="100000">
                <a:srgbClr val="102857">
                  <a:alpha val="29492"/>
                </a:srgbClr>
              </a:gs>
            </a:gsLst>
            <a:path path="circle">
              <a:fillToRect t="100000" r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2F30F785-711C-4817-A8C0-6FBE691899D5}"/>
              </a:ext>
            </a:extLst>
          </p:cNvPr>
          <p:cNvSpPr/>
          <p:nvPr/>
        </p:nvSpPr>
        <p:spPr>
          <a:xfrm flipV="1">
            <a:off x="204057" y="5377860"/>
            <a:ext cx="7471214" cy="14801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3946673"/>
              <a:gd name="f7" fmla="val 781884"/>
              <a:gd name="f8" fmla="val 1910385"/>
              <a:gd name="f9" fmla="val 781847"/>
              <a:gd name="f10" fmla="val 2719463"/>
              <a:gd name="f11" fmla="val 777993"/>
              <a:gd name="f12" fmla="val 3240943"/>
              <a:gd name="f13" fmla="val 361686"/>
              <a:gd name="f14" fmla="val 3855031"/>
              <a:gd name="f15" fmla="val 44786"/>
              <a:gd name="f16" fmla="val 54644"/>
              <a:gd name="f17" fmla="val 67939"/>
              <a:gd name="f18" fmla="val 372182"/>
              <a:gd name="f19" fmla="val 426203"/>
              <a:gd name="f20" fmla="val 1020399"/>
              <a:gd name="f21" fmla="val 786086"/>
              <a:gd name="f22" fmla="+- 0 0 -90"/>
              <a:gd name="f23" fmla="*/ f3 1 3946673"/>
              <a:gd name="f24" fmla="*/ f4 1 781884"/>
              <a:gd name="f25" fmla="val f5"/>
              <a:gd name="f26" fmla="val f6"/>
              <a:gd name="f27" fmla="val f7"/>
              <a:gd name="f28" fmla="*/ f22 f0 1"/>
              <a:gd name="f29" fmla="+- f27 0 f25"/>
              <a:gd name="f30" fmla="+- f26 0 f25"/>
              <a:gd name="f31" fmla="*/ f28 1 f2"/>
              <a:gd name="f32" fmla="*/ f30 1 3946673"/>
              <a:gd name="f33" fmla="*/ f29 1 781884"/>
              <a:gd name="f34" fmla="*/ 1910385 f30 1"/>
              <a:gd name="f35" fmla="*/ 781847 f29 1"/>
              <a:gd name="f36" fmla="*/ 3855031 f30 1"/>
              <a:gd name="f37" fmla="*/ 44786 f29 1"/>
              <a:gd name="f38" fmla="*/ 3946673 f30 1"/>
              <a:gd name="f39" fmla="*/ 0 f29 1"/>
              <a:gd name="f40" fmla="*/ 0 f30 1"/>
              <a:gd name="f41" fmla="*/ 54644 f30 1"/>
              <a:gd name="f42" fmla="*/ 67939 f29 1"/>
              <a:gd name="f43" fmla="+- f31 0 f1"/>
              <a:gd name="f44" fmla="*/ f34 1 3946673"/>
              <a:gd name="f45" fmla="*/ f35 1 781884"/>
              <a:gd name="f46" fmla="*/ f36 1 3946673"/>
              <a:gd name="f47" fmla="*/ f37 1 781884"/>
              <a:gd name="f48" fmla="*/ f38 1 3946673"/>
              <a:gd name="f49" fmla="*/ f39 1 781884"/>
              <a:gd name="f50" fmla="*/ f40 1 3946673"/>
              <a:gd name="f51" fmla="*/ f41 1 3946673"/>
              <a:gd name="f52" fmla="*/ f42 1 781884"/>
              <a:gd name="f53" fmla="*/ f25 1 f32"/>
              <a:gd name="f54" fmla="*/ f26 1 f32"/>
              <a:gd name="f55" fmla="*/ f25 1 f33"/>
              <a:gd name="f56" fmla="*/ f27 1 f33"/>
              <a:gd name="f57" fmla="*/ f44 1 f32"/>
              <a:gd name="f58" fmla="*/ f45 1 f33"/>
              <a:gd name="f59" fmla="*/ f46 1 f32"/>
              <a:gd name="f60" fmla="*/ f47 1 f33"/>
              <a:gd name="f61" fmla="*/ f48 1 f32"/>
              <a:gd name="f62" fmla="*/ f49 1 f33"/>
              <a:gd name="f63" fmla="*/ f50 1 f32"/>
              <a:gd name="f64" fmla="*/ f51 1 f32"/>
              <a:gd name="f65" fmla="*/ f52 1 f33"/>
              <a:gd name="f66" fmla="*/ f53 f23 1"/>
              <a:gd name="f67" fmla="*/ f54 f23 1"/>
              <a:gd name="f68" fmla="*/ f56 f24 1"/>
              <a:gd name="f69" fmla="*/ f55 f24 1"/>
              <a:gd name="f70" fmla="*/ f57 f23 1"/>
              <a:gd name="f71" fmla="*/ f58 f24 1"/>
              <a:gd name="f72" fmla="*/ f59 f23 1"/>
              <a:gd name="f73" fmla="*/ f60 f24 1"/>
              <a:gd name="f74" fmla="*/ f61 f23 1"/>
              <a:gd name="f75" fmla="*/ f62 f24 1"/>
              <a:gd name="f76" fmla="*/ f63 f23 1"/>
              <a:gd name="f77" fmla="*/ f64 f23 1"/>
              <a:gd name="f78" fmla="*/ f6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70" y="f71"/>
              </a:cxn>
              <a:cxn ang="f43">
                <a:pos x="f72" y="f73"/>
              </a:cxn>
              <a:cxn ang="f43">
                <a:pos x="f74" y="f75"/>
              </a:cxn>
              <a:cxn ang="f43">
                <a:pos x="f76" y="f75"/>
              </a:cxn>
              <a:cxn ang="f43">
                <a:pos x="f77" y="f78"/>
              </a:cxn>
              <a:cxn ang="f43">
                <a:pos x="f70" y="f71"/>
              </a:cxn>
            </a:cxnLst>
            <a:rect l="f66" t="f69" r="f67" b="f68"/>
            <a:pathLst>
              <a:path w="3946673" h="781884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lnTo>
                  <a:pt x="f6" y="f5"/>
                </a:lnTo>
                <a:lnTo>
                  <a:pt x="f5" y="f5"/>
                </a:lnTo>
                <a:lnTo>
                  <a:pt x="f16" y="f17"/>
                </a:lnTo>
                <a:cubicBezTo>
                  <a:pt x="f18" y="f19"/>
                  <a:pt x="f20" y="f21"/>
                  <a:pt x="f8" y="f9"/>
                </a:cubicBezTo>
                <a:close/>
              </a:path>
            </a:pathLst>
          </a:custGeom>
          <a:gradFill>
            <a:gsLst>
              <a:gs pos="0">
                <a:srgbClr val="F6A6F4">
                  <a:alpha val="13919"/>
                </a:srgbClr>
              </a:gs>
              <a:gs pos="100000">
                <a:srgbClr val="64DFED">
                  <a:alpha val="8123"/>
                </a:srgbClr>
              </a:gs>
            </a:gsLst>
            <a:lin ang="13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4A3874C8-8FFC-4BD3-9974-06E42F7E739A}"/>
              </a:ext>
            </a:extLst>
          </p:cNvPr>
          <p:cNvSpPr/>
          <p:nvPr/>
        </p:nvSpPr>
        <p:spPr>
          <a:xfrm rot="10799991">
            <a:off x="-30285" y="4822573"/>
            <a:ext cx="12230886" cy="204039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230888"/>
              <a:gd name="f7" fmla="val 2040391"/>
              <a:gd name="f8" fmla="val 1751979"/>
              <a:gd name="f9" fmla="val 2040336"/>
              <a:gd name="f10" fmla="val 1075843"/>
              <a:gd name="f11" fmla="val 2043817"/>
              <a:gd name="f12" fmla="val 499894"/>
              <a:gd name="f13" fmla="val 1884241"/>
              <a:gd name="f14" fmla="val 44227"/>
              <a:gd name="f15" fmla="val 1650944"/>
              <a:gd name="f16" fmla="val 1626084"/>
              <a:gd name="f17" fmla="val 1945571"/>
              <a:gd name="f18" fmla="val 12158569"/>
              <a:gd name="f19" fmla="val 1963333"/>
              <a:gd name="f20" fmla="val 11983060"/>
              <a:gd name="f21" fmla="val 1998243"/>
              <a:gd name="f22" fmla="val 11798121"/>
              <a:gd name="f23" fmla="val 2018269"/>
              <a:gd name="f24" fmla="val 11600914"/>
              <a:gd name="f25" fmla="val 2019284"/>
              <a:gd name="f26" fmla="val 10924778"/>
              <a:gd name="f27" fmla="val 2022765"/>
              <a:gd name="f28" fmla="val 10348830"/>
              <a:gd name="f29" fmla="val 1863190"/>
              <a:gd name="f30" fmla="val 9893162"/>
              <a:gd name="f31" fmla="val 1629893"/>
              <a:gd name="f32" fmla="val 9779649"/>
              <a:gd name="f33" fmla="val 1560235"/>
              <a:gd name="f34" fmla="val 9734876"/>
              <a:gd name="f35" fmla="val 1542756"/>
              <a:gd name="f36" fmla="val 9114026"/>
              <a:gd name="f37" fmla="val 1267812"/>
              <a:gd name="f38" fmla="val 8054852"/>
              <a:gd name="f39" fmla="val 370292"/>
              <a:gd name="f40" fmla="val 6253752"/>
              <a:gd name="f41" fmla="val 400415"/>
              <a:gd name="f42" fmla="val 4332581"/>
              <a:gd name="f43" fmla="val 432545"/>
              <a:gd name="f44" fmla="val 3555009"/>
              <a:gd name="f45" fmla="val 2031056"/>
              <a:gd name="f46" fmla="+- 0 0 -90"/>
              <a:gd name="f47" fmla="*/ f3 1 12230888"/>
              <a:gd name="f48" fmla="*/ f4 1 2040391"/>
              <a:gd name="f49" fmla="val f5"/>
              <a:gd name="f50" fmla="val f6"/>
              <a:gd name="f51" fmla="val f7"/>
              <a:gd name="f52" fmla="*/ f46 f0 1"/>
              <a:gd name="f53" fmla="+- f51 0 f49"/>
              <a:gd name="f54" fmla="+- f50 0 f49"/>
              <a:gd name="f55" fmla="*/ f52 1 f2"/>
              <a:gd name="f56" fmla="*/ f54 1 12230888"/>
              <a:gd name="f57" fmla="*/ f53 1 2040391"/>
              <a:gd name="f58" fmla="*/ 1751979 f54 1"/>
              <a:gd name="f59" fmla="*/ 2040336 f53 1"/>
              <a:gd name="f60" fmla="*/ 44227 f54 1"/>
              <a:gd name="f61" fmla="*/ 1650944 f53 1"/>
              <a:gd name="f62" fmla="*/ 0 f54 1"/>
              <a:gd name="f63" fmla="*/ 1626084 f53 1"/>
              <a:gd name="f64" fmla="*/ 0 f53 1"/>
              <a:gd name="f65" fmla="*/ 12230888 f54 1"/>
              <a:gd name="f66" fmla="*/ 1945571 f53 1"/>
              <a:gd name="f67" fmla="*/ 12158569 f54 1"/>
              <a:gd name="f68" fmla="*/ 1963333 f53 1"/>
              <a:gd name="f69" fmla="*/ 11600914 f54 1"/>
              <a:gd name="f70" fmla="*/ 2019284 f53 1"/>
              <a:gd name="f71" fmla="*/ 9893162 f54 1"/>
              <a:gd name="f72" fmla="*/ 1629893 f53 1"/>
              <a:gd name="f73" fmla="*/ 9779649 f54 1"/>
              <a:gd name="f74" fmla="*/ 1560235 f53 1"/>
              <a:gd name="f75" fmla="*/ 9734876 f54 1"/>
              <a:gd name="f76" fmla="*/ 1542756 f53 1"/>
              <a:gd name="f77" fmla="*/ 6253752 f54 1"/>
              <a:gd name="f78" fmla="*/ 400415 f53 1"/>
              <a:gd name="f79" fmla="+- f55 0 f1"/>
              <a:gd name="f80" fmla="*/ f58 1 12230888"/>
              <a:gd name="f81" fmla="*/ f59 1 2040391"/>
              <a:gd name="f82" fmla="*/ f60 1 12230888"/>
              <a:gd name="f83" fmla="*/ f61 1 2040391"/>
              <a:gd name="f84" fmla="*/ f62 1 12230888"/>
              <a:gd name="f85" fmla="*/ f63 1 2040391"/>
              <a:gd name="f86" fmla="*/ f64 1 2040391"/>
              <a:gd name="f87" fmla="*/ f65 1 12230888"/>
              <a:gd name="f88" fmla="*/ f66 1 2040391"/>
              <a:gd name="f89" fmla="*/ f67 1 12230888"/>
              <a:gd name="f90" fmla="*/ f68 1 2040391"/>
              <a:gd name="f91" fmla="*/ f69 1 12230888"/>
              <a:gd name="f92" fmla="*/ f70 1 2040391"/>
              <a:gd name="f93" fmla="*/ f71 1 12230888"/>
              <a:gd name="f94" fmla="*/ f72 1 2040391"/>
              <a:gd name="f95" fmla="*/ f73 1 12230888"/>
              <a:gd name="f96" fmla="*/ f74 1 2040391"/>
              <a:gd name="f97" fmla="*/ f75 1 12230888"/>
              <a:gd name="f98" fmla="*/ f76 1 2040391"/>
              <a:gd name="f99" fmla="*/ f77 1 12230888"/>
              <a:gd name="f100" fmla="*/ f78 1 2040391"/>
              <a:gd name="f101" fmla="*/ f49 1 f56"/>
              <a:gd name="f102" fmla="*/ f50 1 f56"/>
              <a:gd name="f103" fmla="*/ f49 1 f57"/>
              <a:gd name="f104" fmla="*/ f51 1 f57"/>
              <a:gd name="f105" fmla="*/ f80 1 f56"/>
              <a:gd name="f106" fmla="*/ f81 1 f57"/>
              <a:gd name="f107" fmla="*/ f82 1 f56"/>
              <a:gd name="f108" fmla="*/ f83 1 f57"/>
              <a:gd name="f109" fmla="*/ f84 1 f56"/>
              <a:gd name="f110" fmla="*/ f85 1 f57"/>
              <a:gd name="f111" fmla="*/ f86 1 f57"/>
              <a:gd name="f112" fmla="*/ f87 1 f56"/>
              <a:gd name="f113" fmla="*/ f88 1 f57"/>
              <a:gd name="f114" fmla="*/ f89 1 f56"/>
              <a:gd name="f115" fmla="*/ f90 1 f57"/>
              <a:gd name="f116" fmla="*/ f91 1 f56"/>
              <a:gd name="f117" fmla="*/ f92 1 f57"/>
              <a:gd name="f118" fmla="*/ f93 1 f56"/>
              <a:gd name="f119" fmla="*/ f94 1 f57"/>
              <a:gd name="f120" fmla="*/ f95 1 f56"/>
              <a:gd name="f121" fmla="*/ f96 1 f57"/>
              <a:gd name="f122" fmla="*/ f97 1 f56"/>
              <a:gd name="f123" fmla="*/ f98 1 f57"/>
              <a:gd name="f124" fmla="*/ f99 1 f56"/>
              <a:gd name="f125" fmla="*/ f100 1 f57"/>
              <a:gd name="f126" fmla="*/ f101 f47 1"/>
              <a:gd name="f127" fmla="*/ f102 f47 1"/>
              <a:gd name="f128" fmla="*/ f104 f48 1"/>
              <a:gd name="f129" fmla="*/ f103 f48 1"/>
              <a:gd name="f130" fmla="*/ f105 f47 1"/>
              <a:gd name="f131" fmla="*/ f106 f48 1"/>
              <a:gd name="f132" fmla="*/ f107 f47 1"/>
              <a:gd name="f133" fmla="*/ f108 f48 1"/>
              <a:gd name="f134" fmla="*/ f109 f47 1"/>
              <a:gd name="f135" fmla="*/ f110 f48 1"/>
              <a:gd name="f136" fmla="*/ f111 f48 1"/>
              <a:gd name="f137" fmla="*/ f112 f47 1"/>
              <a:gd name="f138" fmla="*/ f113 f48 1"/>
              <a:gd name="f139" fmla="*/ f114 f47 1"/>
              <a:gd name="f140" fmla="*/ f115 f48 1"/>
              <a:gd name="f141" fmla="*/ f116 f47 1"/>
              <a:gd name="f142" fmla="*/ f117 f48 1"/>
              <a:gd name="f143" fmla="*/ f118 f47 1"/>
              <a:gd name="f144" fmla="*/ f119 f48 1"/>
              <a:gd name="f145" fmla="*/ f120 f47 1"/>
              <a:gd name="f146" fmla="*/ f121 f48 1"/>
              <a:gd name="f147" fmla="*/ f122 f47 1"/>
              <a:gd name="f148" fmla="*/ f123 f48 1"/>
              <a:gd name="f149" fmla="*/ f124 f47 1"/>
              <a:gd name="f150" fmla="*/ f125 f4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9">
                <a:pos x="f130" y="f131"/>
              </a:cxn>
              <a:cxn ang="f79">
                <a:pos x="f132" y="f133"/>
              </a:cxn>
              <a:cxn ang="f79">
                <a:pos x="f134" y="f135"/>
              </a:cxn>
              <a:cxn ang="f79">
                <a:pos x="f134" y="f136"/>
              </a:cxn>
              <a:cxn ang="f79">
                <a:pos x="f137" y="f136"/>
              </a:cxn>
              <a:cxn ang="f79">
                <a:pos x="f137" y="f138"/>
              </a:cxn>
              <a:cxn ang="f79">
                <a:pos x="f139" y="f140"/>
              </a:cxn>
              <a:cxn ang="f79">
                <a:pos x="f141" y="f142"/>
              </a:cxn>
              <a:cxn ang="f79">
                <a:pos x="f143" y="f144"/>
              </a:cxn>
              <a:cxn ang="f79">
                <a:pos x="f145" y="f146"/>
              </a:cxn>
              <a:cxn ang="f79">
                <a:pos x="f147" y="f148"/>
              </a:cxn>
              <a:cxn ang="f79">
                <a:pos x="f149" y="f150"/>
              </a:cxn>
              <a:cxn ang="f79">
                <a:pos x="f130" y="f131"/>
              </a:cxn>
            </a:cxnLst>
            <a:rect l="f126" t="f129" r="f127" b="f128"/>
            <a:pathLst>
              <a:path w="12230888" h="2040391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lnTo>
                  <a:pt x="f5" y="f16"/>
                </a:lnTo>
                <a:lnTo>
                  <a:pt x="f5" y="f5"/>
                </a:lnTo>
                <a:lnTo>
                  <a:pt x="f6" y="f5"/>
                </a:lnTo>
                <a:lnTo>
                  <a:pt x="f6" y="f17"/>
                </a:lnTo>
                <a:lnTo>
                  <a:pt x="f18" y="f19"/>
                </a:ln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lnTo>
                  <a:pt x="f32" y="f33"/>
                </a:lnTo>
                <a:lnTo>
                  <a:pt x="f34" y="f35"/>
                </a:lnTo>
                <a:cubicBezTo>
                  <a:pt x="f36" y="f37"/>
                  <a:pt x="f38" y="f39"/>
                  <a:pt x="f40" y="f41"/>
                </a:cubicBezTo>
                <a:cubicBezTo>
                  <a:pt x="f42" y="f43"/>
                  <a:pt x="f44" y="f45"/>
                  <a:pt x="f8" y="f9"/>
                </a:cubicBezTo>
                <a:close/>
              </a:path>
            </a:pathLst>
          </a:custGeom>
          <a:gradFill>
            <a:gsLst>
              <a:gs pos="0">
                <a:srgbClr val="F6A6F4">
                  <a:alpha val="23907"/>
                </a:srgbClr>
              </a:gs>
              <a:gs pos="100000">
                <a:srgbClr val="180DC2">
                  <a:alpha val="42331"/>
                </a:srgbClr>
              </a:gs>
            </a:gsLst>
            <a:lin ang="10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7" name="Freeform 17">
            <a:extLst>
              <a:ext uri="{FF2B5EF4-FFF2-40B4-BE49-F238E27FC236}">
                <a16:creationId xmlns:a16="http://schemas.microsoft.com/office/drawing/2014/main" id="{19A897C3-ED62-4BCA-B8A1-14E4F0D05038}"/>
              </a:ext>
            </a:extLst>
          </p:cNvPr>
          <p:cNvSpPr/>
          <p:nvPr/>
        </p:nvSpPr>
        <p:spPr>
          <a:xfrm>
            <a:off x="0" y="0"/>
            <a:ext cx="12191996" cy="203541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192000"/>
              <a:gd name="f7" fmla="val 2035422"/>
              <a:gd name="f8" fmla="val 1759689"/>
              <a:gd name="f9" fmla="val 12103306"/>
              <a:gd name="f10" fmla="val 1729773"/>
              <a:gd name="f11" fmla="val 11946501"/>
              <a:gd name="f12" fmla="val 1671612"/>
              <a:gd name="f13" fmla="val 11798476"/>
              <a:gd name="f14" fmla="val 1606133"/>
              <a:gd name="f15" fmla="val 11659615"/>
              <a:gd name="f16" fmla="val 1535038"/>
              <a:gd name="f17" fmla="val 11521247"/>
              <a:gd name="f18" fmla="val 1450127"/>
              <a:gd name="f19" fmla="val 11466670"/>
              <a:gd name="f20" fmla="val 1428821"/>
              <a:gd name="f21" fmla="val 10709874"/>
              <a:gd name="f22" fmla="val 1093673"/>
              <a:gd name="f23" fmla="val 9418777"/>
              <a:gd name="f24" fmla="val -373"/>
              <a:gd name="f25" fmla="val 7223297"/>
              <a:gd name="f26" fmla="val 36346"/>
              <a:gd name="f27" fmla="val 4881454"/>
              <a:gd name="f28" fmla="val 75511"/>
              <a:gd name="f29" fmla="val 3933620"/>
              <a:gd name="f30" fmla="val 2024042"/>
              <a:gd name="f31" fmla="val 1735787"/>
              <a:gd name="f32" fmla="val 2035354"/>
              <a:gd name="f33" fmla="val 1117647"/>
              <a:gd name="f34" fmla="val 2038536"/>
              <a:gd name="f35" fmla="val 568201"/>
              <a:gd name="f36" fmla="val 1929916"/>
              <a:gd name="f37" fmla="val 97785"/>
              <a:gd name="f38" fmla="val 1755433"/>
              <a:gd name="f39" fmla="val 1715854"/>
              <a:gd name="f40" fmla="+- 0 0 -90"/>
              <a:gd name="f41" fmla="*/ f3 1 12192000"/>
              <a:gd name="f42" fmla="*/ f4 1 2035422"/>
              <a:gd name="f43" fmla="val f5"/>
              <a:gd name="f44" fmla="val f6"/>
              <a:gd name="f45" fmla="val f7"/>
              <a:gd name="f46" fmla="*/ f40 f0 1"/>
              <a:gd name="f47" fmla="+- f45 0 f43"/>
              <a:gd name="f48" fmla="+- f44 0 f43"/>
              <a:gd name="f49" fmla="*/ f46 1 f2"/>
              <a:gd name="f50" fmla="*/ f48 1 12192000"/>
              <a:gd name="f51" fmla="*/ f47 1 2035422"/>
              <a:gd name="f52" fmla="*/ 0 f48 1"/>
              <a:gd name="f53" fmla="*/ 0 f47 1"/>
              <a:gd name="f54" fmla="*/ 12192000 f48 1"/>
              <a:gd name="f55" fmla="*/ 1759689 f47 1"/>
              <a:gd name="f56" fmla="*/ 12103306 f48 1"/>
              <a:gd name="f57" fmla="*/ 1729773 f47 1"/>
              <a:gd name="f58" fmla="*/ 11659615 f48 1"/>
              <a:gd name="f59" fmla="*/ 1535038 f47 1"/>
              <a:gd name="f60" fmla="*/ 11521247 f48 1"/>
              <a:gd name="f61" fmla="*/ 1450127 f47 1"/>
              <a:gd name="f62" fmla="*/ 11466670 f48 1"/>
              <a:gd name="f63" fmla="*/ 1428821 f47 1"/>
              <a:gd name="f64" fmla="*/ 7223297 f48 1"/>
              <a:gd name="f65" fmla="*/ 36346 f47 1"/>
              <a:gd name="f66" fmla="*/ 1735787 f48 1"/>
              <a:gd name="f67" fmla="*/ 2035354 f47 1"/>
              <a:gd name="f68" fmla="*/ 97785 f48 1"/>
              <a:gd name="f69" fmla="*/ 1755433 f47 1"/>
              <a:gd name="f70" fmla="*/ 1715854 f47 1"/>
              <a:gd name="f71" fmla="+- f49 0 f1"/>
              <a:gd name="f72" fmla="*/ f52 1 12192000"/>
              <a:gd name="f73" fmla="*/ f53 1 2035422"/>
              <a:gd name="f74" fmla="*/ f54 1 12192000"/>
              <a:gd name="f75" fmla="*/ f55 1 2035422"/>
              <a:gd name="f76" fmla="*/ f56 1 12192000"/>
              <a:gd name="f77" fmla="*/ f57 1 2035422"/>
              <a:gd name="f78" fmla="*/ f58 1 12192000"/>
              <a:gd name="f79" fmla="*/ f59 1 2035422"/>
              <a:gd name="f80" fmla="*/ f60 1 12192000"/>
              <a:gd name="f81" fmla="*/ f61 1 2035422"/>
              <a:gd name="f82" fmla="*/ f62 1 12192000"/>
              <a:gd name="f83" fmla="*/ f63 1 2035422"/>
              <a:gd name="f84" fmla="*/ f64 1 12192000"/>
              <a:gd name="f85" fmla="*/ f65 1 2035422"/>
              <a:gd name="f86" fmla="*/ f66 1 12192000"/>
              <a:gd name="f87" fmla="*/ f67 1 2035422"/>
              <a:gd name="f88" fmla="*/ f68 1 12192000"/>
              <a:gd name="f89" fmla="*/ f69 1 2035422"/>
              <a:gd name="f90" fmla="*/ f70 1 2035422"/>
              <a:gd name="f91" fmla="*/ f43 1 f50"/>
              <a:gd name="f92" fmla="*/ f44 1 f50"/>
              <a:gd name="f93" fmla="*/ f43 1 f51"/>
              <a:gd name="f94" fmla="*/ f45 1 f51"/>
              <a:gd name="f95" fmla="*/ f72 1 f50"/>
              <a:gd name="f96" fmla="*/ f73 1 f51"/>
              <a:gd name="f97" fmla="*/ f74 1 f50"/>
              <a:gd name="f98" fmla="*/ f75 1 f51"/>
              <a:gd name="f99" fmla="*/ f76 1 f50"/>
              <a:gd name="f100" fmla="*/ f77 1 f51"/>
              <a:gd name="f101" fmla="*/ f78 1 f50"/>
              <a:gd name="f102" fmla="*/ f79 1 f51"/>
              <a:gd name="f103" fmla="*/ f80 1 f50"/>
              <a:gd name="f104" fmla="*/ f81 1 f51"/>
              <a:gd name="f105" fmla="*/ f82 1 f50"/>
              <a:gd name="f106" fmla="*/ f83 1 f51"/>
              <a:gd name="f107" fmla="*/ f84 1 f50"/>
              <a:gd name="f108" fmla="*/ f85 1 f51"/>
              <a:gd name="f109" fmla="*/ f86 1 f50"/>
              <a:gd name="f110" fmla="*/ f87 1 f51"/>
              <a:gd name="f111" fmla="*/ f88 1 f50"/>
              <a:gd name="f112" fmla="*/ f89 1 f51"/>
              <a:gd name="f113" fmla="*/ f90 1 f51"/>
              <a:gd name="f114" fmla="*/ f91 f41 1"/>
              <a:gd name="f115" fmla="*/ f92 f41 1"/>
              <a:gd name="f116" fmla="*/ f94 f42 1"/>
              <a:gd name="f117" fmla="*/ f93 f42 1"/>
              <a:gd name="f118" fmla="*/ f95 f41 1"/>
              <a:gd name="f119" fmla="*/ f96 f42 1"/>
              <a:gd name="f120" fmla="*/ f97 f41 1"/>
              <a:gd name="f121" fmla="*/ f98 f42 1"/>
              <a:gd name="f122" fmla="*/ f99 f41 1"/>
              <a:gd name="f123" fmla="*/ f100 f42 1"/>
              <a:gd name="f124" fmla="*/ f101 f41 1"/>
              <a:gd name="f125" fmla="*/ f102 f42 1"/>
              <a:gd name="f126" fmla="*/ f103 f41 1"/>
              <a:gd name="f127" fmla="*/ f104 f42 1"/>
              <a:gd name="f128" fmla="*/ f105 f41 1"/>
              <a:gd name="f129" fmla="*/ f106 f42 1"/>
              <a:gd name="f130" fmla="*/ f107 f41 1"/>
              <a:gd name="f131" fmla="*/ f108 f42 1"/>
              <a:gd name="f132" fmla="*/ f109 f41 1"/>
              <a:gd name="f133" fmla="*/ f110 f42 1"/>
              <a:gd name="f134" fmla="*/ f111 f41 1"/>
              <a:gd name="f135" fmla="*/ f112 f42 1"/>
              <a:gd name="f136" fmla="*/ f113 f4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71">
                <a:pos x="f118" y="f119"/>
              </a:cxn>
              <a:cxn ang="f71">
                <a:pos x="f120" y="f119"/>
              </a:cxn>
              <a:cxn ang="f71">
                <a:pos x="f120" y="f121"/>
              </a:cxn>
              <a:cxn ang="f71">
                <a:pos x="f122" y="f123"/>
              </a:cxn>
              <a:cxn ang="f71">
                <a:pos x="f124" y="f125"/>
              </a:cxn>
              <a:cxn ang="f71">
                <a:pos x="f126" y="f127"/>
              </a:cxn>
              <a:cxn ang="f71">
                <a:pos x="f128" y="f129"/>
              </a:cxn>
              <a:cxn ang="f71">
                <a:pos x="f130" y="f131"/>
              </a:cxn>
              <a:cxn ang="f71">
                <a:pos x="f132" y="f133"/>
              </a:cxn>
              <a:cxn ang="f71">
                <a:pos x="f134" y="f135"/>
              </a:cxn>
              <a:cxn ang="f71">
                <a:pos x="f118" y="f136"/>
              </a:cxn>
              <a:cxn ang="f71">
                <a:pos x="f118" y="f119"/>
              </a:cxn>
            </a:cxnLst>
            <a:rect l="f114" t="f117" r="f115" b="f116"/>
            <a:pathLst>
              <a:path w="12192000" h="2035422">
                <a:moveTo>
                  <a:pt x="f5" y="f5"/>
                </a:moveTo>
                <a:lnTo>
                  <a:pt x="f6" y="f5"/>
                </a:lnTo>
                <a:lnTo>
                  <a:pt x="f6" y="f8"/>
                </a:ln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lnTo>
                  <a:pt x="f17" y="f18"/>
                </a:lnTo>
                <a:lnTo>
                  <a:pt x="f19" y="f20"/>
                </a:ln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6"/>
                  <a:pt x="f37" y="f38"/>
                </a:cubicBezTo>
                <a:lnTo>
                  <a:pt x="f5" y="f39"/>
                </a:lnTo>
                <a:lnTo>
                  <a:pt x="f5" y="f5"/>
                </a:lnTo>
                <a:close/>
              </a:path>
            </a:pathLst>
          </a:custGeom>
          <a:gradFill>
            <a:gsLst>
              <a:gs pos="0">
                <a:srgbClr val="102857"/>
              </a:gs>
              <a:gs pos="100000">
                <a:srgbClr val="F6A6F4">
                  <a:alpha val="69328"/>
                </a:srgbClr>
              </a:gs>
            </a:gsLst>
            <a:lin ang="10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8" name="Freeform 18">
            <a:extLst>
              <a:ext uri="{FF2B5EF4-FFF2-40B4-BE49-F238E27FC236}">
                <a16:creationId xmlns:a16="http://schemas.microsoft.com/office/drawing/2014/main" id="{155FA778-D15B-4064-9456-60C698EA0165}"/>
              </a:ext>
            </a:extLst>
          </p:cNvPr>
          <p:cNvSpPr/>
          <p:nvPr/>
        </p:nvSpPr>
        <p:spPr>
          <a:xfrm flipH="1">
            <a:off x="0" y="0"/>
            <a:ext cx="11262107" cy="21396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676770"/>
              <a:gd name="f7" fmla="val 1838496"/>
              <a:gd name="f8" fmla="val 3062591"/>
              <a:gd name="f9" fmla="val 1838437"/>
              <a:gd name="f10" fmla="val 1270312"/>
              <a:gd name="f11" fmla="val 1847662"/>
              <a:gd name="f12" fmla="val 141962"/>
              <a:gd name="f13" fmla="val 776331"/>
              <a:gd name="f14" fmla="val 10485"/>
              <a:gd name="f15" fmla="val 104484"/>
              <a:gd name="f16" fmla="val 396354"/>
              <a:gd name="f17" fmla="val 9495267"/>
              <a:gd name="f18" fmla="val 334664"/>
              <a:gd name="f19" fmla="val 9021588"/>
              <a:gd name="f20" fmla="val 187614"/>
              <a:gd name="f21" fmla="val 8472423"/>
              <a:gd name="f22" fmla="val 88973"/>
              <a:gd name="f23" fmla="val 7835850"/>
              <a:gd name="f24" fmla="val 99619"/>
              <a:gd name="f25" fmla="val 5798818"/>
              <a:gd name="f26" fmla="val 133686"/>
              <a:gd name="f27" fmla="val 4974355"/>
              <a:gd name="f28" fmla="val 1828598"/>
              <a:gd name="f29" fmla="+- 0 0 -90"/>
              <a:gd name="f30" fmla="*/ f3 1 9676770"/>
              <a:gd name="f31" fmla="*/ f4 1 1838496"/>
              <a:gd name="f32" fmla="val f5"/>
              <a:gd name="f33" fmla="val f6"/>
              <a:gd name="f34" fmla="val f7"/>
              <a:gd name="f35" fmla="*/ f29 f0 1"/>
              <a:gd name="f36" fmla="+- f34 0 f32"/>
              <a:gd name="f37" fmla="+- f33 0 f32"/>
              <a:gd name="f38" fmla="*/ f35 1 f2"/>
              <a:gd name="f39" fmla="*/ f37 1 9676770"/>
              <a:gd name="f40" fmla="*/ f36 1 1838496"/>
              <a:gd name="f41" fmla="*/ 3062591 f37 1"/>
              <a:gd name="f42" fmla="*/ 1838437 f36 1"/>
              <a:gd name="f43" fmla="*/ 10485 f37 1"/>
              <a:gd name="f44" fmla="*/ 104484 f36 1"/>
              <a:gd name="f45" fmla="*/ 0 f37 1"/>
              <a:gd name="f46" fmla="*/ 0 f36 1"/>
              <a:gd name="f47" fmla="*/ 9676770 f37 1"/>
              <a:gd name="f48" fmla="*/ 396354 f36 1"/>
              <a:gd name="f49" fmla="*/ 9495267 f37 1"/>
              <a:gd name="f50" fmla="*/ 334664 f36 1"/>
              <a:gd name="f51" fmla="*/ 7835850 f37 1"/>
              <a:gd name="f52" fmla="*/ 99619 f36 1"/>
              <a:gd name="f53" fmla="+- f38 0 f1"/>
              <a:gd name="f54" fmla="*/ f41 1 9676770"/>
              <a:gd name="f55" fmla="*/ f42 1 1838496"/>
              <a:gd name="f56" fmla="*/ f43 1 9676770"/>
              <a:gd name="f57" fmla="*/ f44 1 1838496"/>
              <a:gd name="f58" fmla="*/ f45 1 9676770"/>
              <a:gd name="f59" fmla="*/ f46 1 1838496"/>
              <a:gd name="f60" fmla="*/ f47 1 9676770"/>
              <a:gd name="f61" fmla="*/ f48 1 1838496"/>
              <a:gd name="f62" fmla="*/ f49 1 9676770"/>
              <a:gd name="f63" fmla="*/ f50 1 1838496"/>
              <a:gd name="f64" fmla="*/ f51 1 9676770"/>
              <a:gd name="f65" fmla="*/ f52 1 1838496"/>
              <a:gd name="f66" fmla="*/ f32 1 f39"/>
              <a:gd name="f67" fmla="*/ f33 1 f39"/>
              <a:gd name="f68" fmla="*/ f32 1 f40"/>
              <a:gd name="f69" fmla="*/ f34 1 f40"/>
              <a:gd name="f70" fmla="*/ f54 1 f39"/>
              <a:gd name="f71" fmla="*/ f55 1 f40"/>
              <a:gd name="f72" fmla="*/ f56 1 f39"/>
              <a:gd name="f73" fmla="*/ f57 1 f40"/>
              <a:gd name="f74" fmla="*/ f58 1 f39"/>
              <a:gd name="f75" fmla="*/ f59 1 f40"/>
              <a:gd name="f76" fmla="*/ f60 1 f39"/>
              <a:gd name="f77" fmla="*/ f61 1 f40"/>
              <a:gd name="f78" fmla="*/ f62 1 f39"/>
              <a:gd name="f79" fmla="*/ f63 1 f40"/>
              <a:gd name="f80" fmla="*/ f64 1 f39"/>
              <a:gd name="f81" fmla="*/ f65 1 f40"/>
              <a:gd name="f82" fmla="*/ f66 f30 1"/>
              <a:gd name="f83" fmla="*/ f67 f30 1"/>
              <a:gd name="f84" fmla="*/ f69 f31 1"/>
              <a:gd name="f85" fmla="*/ f68 f31 1"/>
              <a:gd name="f86" fmla="*/ f70 f30 1"/>
              <a:gd name="f87" fmla="*/ f71 f31 1"/>
              <a:gd name="f88" fmla="*/ f72 f30 1"/>
              <a:gd name="f89" fmla="*/ f73 f31 1"/>
              <a:gd name="f90" fmla="*/ f74 f30 1"/>
              <a:gd name="f91" fmla="*/ f75 f31 1"/>
              <a:gd name="f92" fmla="*/ f76 f30 1"/>
              <a:gd name="f93" fmla="*/ f77 f31 1"/>
              <a:gd name="f94" fmla="*/ f78 f30 1"/>
              <a:gd name="f95" fmla="*/ f79 f31 1"/>
              <a:gd name="f96" fmla="*/ f80 f30 1"/>
              <a:gd name="f97" fmla="*/ f81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3">
                <a:pos x="f86" y="f87"/>
              </a:cxn>
              <a:cxn ang="f53">
                <a:pos x="f88" y="f89"/>
              </a:cxn>
              <a:cxn ang="f53">
                <a:pos x="f90" y="f91"/>
              </a:cxn>
              <a:cxn ang="f53">
                <a:pos x="f92" y="f91"/>
              </a:cxn>
              <a:cxn ang="f53">
                <a:pos x="f92" y="f93"/>
              </a:cxn>
              <a:cxn ang="f53">
                <a:pos x="f94" y="f95"/>
              </a:cxn>
              <a:cxn ang="f53">
                <a:pos x="f96" y="f97"/>
              </a:cxn>
              <a:cxn ang="f53">
                <a:pos x="f86" y="f87"/>
              </a:cxn>
            </a:cxnLst>
            <a:rect l="f82" t="f85" r="f83" b="f84"/>
            <a:pathLst>
              <a:path w="9676770" h="1838496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lnTo>
                  <a:pt x="f5" y="f5"/>
                </a:lnTo>
                <a:lnTo>
                  <a:pt x="f6" y="f5"/>
                </a:lnTo>
                <a:lnTo>
                  <a:pt x="f6" y="f16"/>
                </a:lnTo>
                <a:lnTo>
                  <a:pt x="f17" y="f18"/>
                </a:ln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8" y="f9"/>
                </a:cubicBezTo>
                <a:close/>
              </a:path>
            </a:pathLst>
          </a:custGeom>
          <a:gradFill>
            <a:gsLst>
              <a:gs pos="0">
                <a:srgbClr val="102857">
                  <a:alpha val="50000"/>
                </a:srgbClr>
              </a:gs>
              <a:gs pos="100000">
                <a:srgbClr val="92CDF0">
                  <a:alpha val="11498"/>
                </a:srgbClr>
              </a:gs>
            </a:gsLst>
            <a:path path="circle">
              <a:fillToRect l="100000" t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9" name="Freeform 19">
            <a:extLst>
              <a:ext uri="{FF2B5EF4-FFF2-40B4-BE49-F238E27FC236}">
                <a16:creationId xmlns:a16="http://schemas.microsoft.com/office/drawing/2014/main" id="{2A99095A-1019-4A62-B1EF-5D0E1710E2BB}"/>
              </a:ext>
            </a:extLst>
          </p:cNvPr>
          <p:cNvSpPr/>
          <p:nvPr/>
        </p:nvSpPr>
        <p:spPr>
          <a:xfrm>
            <a:off x="0" y="7397"/>
            <a:ext cx="4758729" cy="84201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4758726"/>
              <a:gd name="f7" fmla="val 842020"/>
              <a:gd name="f8" fmla="val 2449167"/>
              <a:gd name="f9" fmla="val 841961"/>
              <a:gd name="f10" fmla="val 1373800"/>
              <a:gd name="f11" fmla="val 847496"/>
              <a:gd name="f12" fmla="val 537447"/>
              <a:gd name="f13" fmla="val 464031"/>
              <a:gd name="f14" fmla="val 12024"/>
              <a:gd name="f15" fmla="val 11254"/>
              <a:gd name="f16" fmla="val 4526601"/>
              <a:gd name="f17" fmla="val 141635"/>
              <a:gd name="f18" fmla="val 3913845"/>
              <a:gd name="f19" fmla="val 510819"/>
              <a:gd name="f20" fmla="val 3285564"/>
              <a:gd name="f21" fmla="val 837657"/>
              <a:gd name="f22" fmla="+- 0 0 -90"/>
              <a:gd name="f23" fmla="*/ f3 1 4758726"/>
              <a:gd name="f24" fmla="*/ f4 1 842020"/>
              <a:gd name="f25" fmla="val f5"/>
              <a:gd name="f26" fmla="val f6"/>
              <a:gd name="f27" fmla="val f7"/>
              <a:gd name="f28" fmla="*/ f22 f0 1"/>
              <a:gd name="f29" fmla="+- f27 0 f25"/>
              <a:gd name="f30" fmla="+- f26 0 f25"/>
              <a:gd name="f31" fmla="*/ f28 1 f2"/>
              <a:gd name="f32" fmla="*/ f30 1 4758726"/>
              <a:gd name="f33" fmla="*/ f29 1 842020"/>
              <a:gd name="f34" fmla="*/ 2449167 f30 1"/>
              <a:gd name="f35" fmla="*/ 841961 f29 1"/>
              <a:gd name="f36" fmla="*/ 12024 f30 1"/>
              <a:gd name="f37" fmla="*/ 11254 f29 1"/>
              <a:gd name="f38" fmla="*/ 0 f30 1"/>
              <a:gd name="f39" fmla="*/ 0 f29 1"/>
              <a:gd name="f40" fmla="*/ 4758726 f30 1"/>
              <a:gd name="f41" fmla="*/ 4526601 f30 1"/>
              <a:gd name="f42" fmla="*/ 141635 f29 1"/>
              <a:gd name="f43" fmla="+- f31 0 f1"/>
              <a:gd name="f44" fmla="*/ f34 1 4758726"/>
              <a:gd name="f45" fmla="*/ f35 1 842020"/>
              <a:gd name="f46" fmla="*/ f36 1 4758726"/>
              <a:gd name="f47" fmla="*/ f37 1 842020"/>
              <a:gd name="f48" fmla="*/ f38 1 4758726"/>
              <a:gd name="f49" fmla="*/ f39 1 842020"/>
              <a:gd name="f50" fmla="*/ f40 1 4758726"/>
              <a:gd name="f51" fmla="*/ f41 1 4758726"/>
              <a:gd name="f52" fmla="*/ f42 1 842020"/>
              <a:gd name="f53" fmla="*/ f25 1 f32"/>
              <a:gd name="f54" fmla="*/ f26 1 f32"/>
              <a:gd name="f55" fmla="*/ f25 1 f33"/>
              <a:gd name="f56" fmla="*/ f27 1 f33"/>
              <a:gd name="f57" fmla="*/ f44 1 f32"/>
              <a:gd name="f58" fmla="*/ f45 1 f33"/>
              <a:gd name="f59" fmla="*/ f46 1 f32"/>
              <a:gd name="f60" fmla="*/ f47 1 f33"/>
              <a:gd name="f61" fmla="*/ f48 1 f32"/>
              <a:gd name="f62" fmla="*/ f49 1 f33"/>
              <a:gd name="f63" fmla="*/ f50 1 f32"/>
              <a:gd name="f64" fmla="*/ f51 1 f32"/>
              <a:gd name="f65" fmla="*/ f52 1 f33"/>
              <a:gd name="f66" fmla="*/ f53 f23 1"/>
              <a:gd name="f67" fmla="*/ f54 f23 1"/>
              <a:gd name="f68" fmla="*/ f56 f24 1"/>
              <a:gd name="f69" fmla="*/ f55 f24 1"/>
              <a:gd name="f70" fmla="*/ f57 f23 1"/>
              <a:gd name="f71" fmla="*/ f58 f24 1"/>
              <a:gd name="f72" fmla="*/ f59 f23 1"/>
              <a:gd name="f73" fmla="*/ f60 f24 1"/>
              <a:gd name="f74" fmla="*/ f61 f23 1"/>
              <a:gd name="f75" fmla="*/ f62 f24 1"/>
              <a:gd name="f76" fmla="*/ f63 f23 1"/>
              <a:gd name="f77" fmla="*/ f64 f23 1"/>
              <a:gd name="f78" fmla="*/ f6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3">
                <a:pos x="f70" y="f71"/>
              </a:cxn>
              <a:cxn ang="f43">
                <a:pos x="f72" y="f73"/>
              </a:cxn>
              <a:cxn ang="f43">
                <a:pos x="f74" y="f75"/>
              </a:cxn>
              <a:cxn ang="f43">
                <a:pos x="f76" y="f75"/>
              </a:cxn>
              <a:cxn ang="f43">
                <a:pos x="f77" y="f78"/>
              </a:cxn>
              <a:cxn ang="f43">
                <a:pos x="f70" y="f71"/>
              </a:cxn>
            </a:cxnLst>
            <a:rect l="f66" t="f69" r="f67" b="f68"/>
            <a:pathLst>
              <a:path w="4758726" h="842020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lnTo>
                  <a:pt x="f5" y="f5"/>
                </a:lnTo>
                <a:lnTo>
                  <a:pt x="f6" y="f5"/>
                </a:lnTo>
                <a:lnTo>
                  <a:pt x="f16" y="f17"/>
                </a:lnTo>
                <a:cubicBezTo>
                  <a:pt x="f18" y="f19"/>
                  <a:pt x="f20" y="f21"/>
                  <a:pt x="f8" y="f9"/>
                </a:cubicBezTo>
                <a:close/>
              </a:path>
            </a:pathLst>
          </a:custGeom>
          <a:gradFill>
            <a:gsLst>
              <a:gs pos="0">
                <a:srgbClr val="64DFED">
                  <a:alpha val="43000"/>
                </a:srgbClr>
              </a:gs>
              <a:gs pos="100000">
                <a:srgbClr val="F6A6F4">
                  <a:alpha val="53000"/>
                </a:srgbClr>
              </a:gs>
            </a:gsLst>
            <a:lin ang="13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2798ED-DC04-4C5C-92A2-80BD9986737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 anchorCtr="1"/>
          <a:lstStyle>
            <a:lvl1pPr algn="ctr"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0C1C7AD-57A1-4464-A73B-192A0A3F220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445849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0">
            <a:extLst>
              <a:ext uri="{FF2B5EF4-FFF2-40B4-BE49-F238E27FC236}">
                <a16:creationId xmlns:a16="http://schemas.microsoft.com/office/drawing/2014/main" id="{0B10D508-9DE4-46DE-9833-E78054AB8AC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372600" y="3236976"/>
            <a:ext cx="2093976" cy="1856231"/>
          </a:xfrm>
          <a:ln w="12701">
            <a:solidFill>
              <a:srgbClr val="FFFFFF"/>
            </a:solidFill>
            <a:prstDash val="solid"/>
          </a:ln>
        </p:spPr>
        <p:txBody>
          <a:bodyPr lIns="256032" tIns="201168" rIns="27432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8AB53D-DEC9-4861-99C4-35DB29C5D4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 anchorCtr="1"/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56">
            <a:extLst>
              <a:ext uri="{FF2B5EF4-FFF2-40B4-BE49-F238E27FC236}">
                <a16:creationId xmlns:a16="http://schemas.microsoft.com/office/drawing/2014/main" id="{98BD2A26-E750-4A74-A913-BE98E0830F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7341" y="2478024"/>
            <a:ext cx="2098154" cy="702771"/>
          </a:xfrm>
          <a:solidFill>
            <a:srgbClr val="F6A6F4"/>
          </a:solidFill>
          <a:ln w="12701">
            <a:solidFill>
              <a:srgbClr val="F6A6F4"/>
            </a:solidFill>
            <a:prstDash val="solid"/>
          </a:ln>
        </p:spPr>
        <p:txBody>
          <a:bodyPr anchor="ctr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rgbClr val="000000"/>
                </a:solidFill>
                <a:latin typeface="Tw Cen M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1">
            <a:extLst>
              <a:ext uri="{FF2B5EF4-FFF2-40B4-BE49-F238E27FC236}">
                <a16:creationId xmlns:a16="http://schemas.microsoft.com/office/drawing/2014/main" id="{FE6BB11F-80B7-4A23-9733-871B844241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1520" y="3236976"/>
            <a:ext cx="2093976" cy="1856231"/>
          </a:xfrm>
          <a:ln w="12701">
            <a:solidFill>
              <a:srgbClr val="FFFFFF"/>
            </a:solidFill>
            <a:prstDash val="solid"/>
          </a:ln>
        </p:spPr>
        <p:txBody>
          <a:bodyPr lIns="256032" tIns="201168" rIns="27432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A29F3D3D-94B2-43F2-B721-24362621D3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884932" y="2478024"/>
            <a:ext cx="2103120" cy="704088"/>
          </a:xfrm>
          <a:solidFill>
            <a:srgbClr val="92CDF0"/>
          </a:solidFill>
          <a:ln w="12701">
            <a:solidFill>
              <a:srgbClr val="92CDF0"/>
            </a:solidFill>
            <a:prstDash val="solid"/>
          </a:ln>
        </p:spPr>
        <p:txBody>
          <a:bodyPr anchor="ctr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rgbClr val="000000"/>
                </a:solidFill>
                <a:latin typeface="Tw Cen M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6CB81A9D-5575-4D2E-8EBB-3744D972465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891790" y="3236976"/>
            <a:ext cx="2093976" cy="1856231"/>
          </a:xfrm>
          <a:ln w="12701">
            <a:solidFill>
              <a:srgbClr val="FFFFFF"/>
            </a:solidFill>
            <a:prstDash val="solid"/>
          </a:ln>
        </p:spPr>
        <p:txBody>
          <a:bodyPr lIns="256032" tIns="201168" rIns="27432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E82DF60C-96CD-4E07-8F9C-1B6D7AFA150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7488" y="2478024"/>
            <a:ext cx="2103120" cy="704088"/>
          </a:xfrm>
          <a:solidFill>
            <a:srgbClr val="C3B9F2"/>
          </a:solidFill>
          <a:ln w="12701">
            <a:solidFill>
              <a:srgbClr val="C3B9F2"/>
            </a:solidFill>
            <a:prstDash val="solid"/>
          </a:ln>
        </p:spPr>
        <p:txBody>
          <a:bodyPr anchor="ctr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rgbClr val="000000"/>
                </a:solidFill>
                <a:latin typeface="Tw Cen M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82C969F6-0DAD-4187-A437-86DD44C003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52059" y="3236976"/>
            <a:ext cx="2093976" cy="1856231"/>
          </a:xfrm>
          <a:ln w="12701">
            <a:solidFill>
              <a:srgbClr val="FFFFFF"/>
            </a:solidFill>
            <a:prstDash val="solid"/>
          </a:ln>
        </p:spPr>
        <p:txBody>
          <a:bodyPr lIns="256032" tIns="201168" rIns="27432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26064A8-766F-41F9-9649-A3CFA21EFCC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10044" y="2478024"/>
            <a:ext cx="2103120" cy="704088"/>
          </a:xfrm>
          <a:solidFill>
            <a:srgbClr val="92CDF0"/>
          </a:solidFill>
          <a:ln w="12701">
            <a:solidFill>
              <a:srgbClr val="92CDF0"/>
            </a:solidFill>
            <a:prstDash val="solid"/>
          </a:ln>
        </p:spPr>
        <p:txBody>
          <a:bodyPr anchor="ctr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rgbClr val="000000"/>
                </a:solidFill>
                <a:latin typeface="Tw Cen M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C0B868EA-C003-48F1-BE99-E000CA78B7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12329" y="3236976"/>
            <a:ext cx="2093976" cy="1856231"/>
          </a:xfrm>
          <a:ln w="12701">
            <a:solidFill>
              <a:srgbClr val="FFFFFF"/>
            </a:solidFill>
            <a:prstDash val="solid"/>
          </a:ln>
        </p:spPr>
        <p:txBody>
          <a:bodyPr lIns="256032" tIns="201168" rIns="27432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4">
            <a:extLst>
              <a:ext uri="{FF2B5EF4-FFF2-40B4-BE49-F238E27FC236}">
                <a16:creationId xmlns:a16="http://schemas.microsoft.com/office/drawing/2014/main" id="{D7B56D5A-833C-42D7-BDBC-F9E9FA7D120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372600" y="2478024"/>
            <a:ext cx="2098154" cy="702771"/>
          </a:xfrm>
          <a:solidFill>
            <a:srgbClr val="64DFED"/>
          </a:solidFill>
          <a:ln w="12701">
            <a:solidFill>
              <a:srgbClr val="64DFED"/>
            </a:solidFill>
            <a:prstDash val="solid"/>
          </a:ln>
        </p:spPr>
        <p:txBody>
          <a:bodyPr anchor="ctr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rgbClr val="000000"/>
                </a:solidFill>
                <a:latin typeface="Tw Cen M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91006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E18BFC9-2E57-4568-BC87-55B4B7C2E6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Crypto: investing &amp; trading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88964A3C-9CD9-4033-AF37-19BF0584364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F5F46E-0CD1-43FA-9B6F-A83F83FAE888}" type="slidenum">
              <a:t>‹#›</a:t>
            </a:fld>
            <a:endParaRPr lang="en-US"/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FF8C5E62-3A90-4EAD-8A75-9579E5DE421E}"/>
              </a:ext>
            </a:extLst>
          </p:cNvPr>
          <p:cNvCxnSpPr/>
          <p:nvPr/>
        </p:nvCxnSpPr>
        <p:spPr>
          <a:xfrm>
            <a:off x="1944005" y="3324118"/>
            <a:ext cx="2170456" cy="0"/>
          </a:xfrm>
          <a:prstGeom prst="straightConnector1">
            <a:avLst/>
          </a:prstGeom>
          <a:noFill/>
          <a:ln w="12701" cap="flat">
            <a:solidFill>
              <a:srgbClr val="F6A6F4"/>
            </a:solidFill>
            <a:prstDash val="solid"/>
            <a:miter/>
          </a:ln>
        </p:spPr>
      </p:cxn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D14819C6-6242-4ECE-B354-3EA45EA4FB06}"/>
              </a:ext>
            </a:extLst>
          </p:cNvPr>
          <p:cNvCxnSpPr/>
          <p:nvPr/>
        </p:nvCxnSpPr>
        <p:spPr>
          <a:xfrm>
            <a:off x="4114461" y="3322646"/>
            <a:ext cx="2171700" cy="0"/>
          </a:xfrm>
          <a:prstGeom prst="straightConnector1">
            <a:avLst/>
          </a:prstGeom>
          <a:noFill/>
          <a:ln w="12701" cap="flat">
            <a:solidFill>
              <a:srgbClr val="AAA5F9"/>
            </a:solidFill>
            <a:prstDash val="solid"/>
            <a:miter/>
          </a:ln>
        </p:spPr>
      </p:cxnSp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id="{3DB6F54B-C6F1-4F9B-86BA-789D4F47D227}"/>
              </a:ext>
            </a:extLst>
          </p:cNvPr>
          <p:cNvCxnSpPr/>
          <p:nvPr/>
        </p:nvCxnSpPr>
        <p:spPr>
          <a:xfrm>
            <a:off x="6286161" y="3322646"/>
            <a:ext cx="2161514" cy="14411"/>
          </a:xfrm>
          <a:prstGeom prst="straightConnector1">
            <a:avLst/>
          </a:prstGeom>
          <a:noFill/>
          <a:ln w="12701" cap="flat">
            <a:solidFill>
              <a:srgbClr val="C3B9F2"/>
            </a:solidFill>
            <a:prstDash val="solid"/>
            <a:miter/>
          </a:ln>
        </p:spPr>
      </p:cxn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C946545A-10C9-490D-950C-A5CECAA3C66A}"/>
              </a:ext>
            </a:extLst>
          </p:cNvPr>
          <p:cNvCxnSpPr/>
          <p:nvPr/>
        </p:nvCxnSpPr>
        <p:spPr>
          <a:xfrm>
            <a:off x="8447675" y="3333308"/>
            <a:ext cx="2189192" cy="0"/>
          </a:xfrm>
          <a:prstGeom prst="straightConnector1">
            <a:avLst/>
          </a:prstGeom>
          <a:noFill/>
          <a:ln w="12701" cap="flat">
            <a:solidFill>
              <a:srgbClr val="92CDF0"/>
            </a:solidFill>
            <a:prstDash val="solid"/>
            <a:miter/>
          </a:ln>
        </p:spPr>
      </p:cxnSp>
      <p:sp>
        <p:nvSpPr>
          <p:cNvPr id="8" name="Oval 8">
            <a:extLst>
              <a:ext uri="{FF2B5EF4-FFF2-40B4-BE49-F238E27FC236}">
                <a16:creationId xmlns:a16="http://schemas.microsoft.com/office/drawing/2014/main" id="{1E612B79-4651-4417-A98A-6659FCCB1574}"/>
              </a:ext>
            </a:extLst>
          </p:cNvPr>
          <p:cNvSpPr/>
          <p:nvPr/>
        </p:nvSpPr>
        <p:spPr>
          <a:xfrm>
            <a:off x="1349142" y="2715960"/>
            <a:ext cx="1218812" cy="121881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6A6F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3FD2EA3D-9C7E-4D38-B164-6EFD7EA1D6AE}"/>
              </a:ext>
            </a:extLst>
          </p:cNvPr>
          <p:cNvSpPr/>
          <p:nvPr/>
        </p:nvSpPr>
        <p:spPr>
          <a:xfrm>
            <a:off x="3525167" y="2721007"/>
            <a:ext cx="1218812" cy="121881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AA5F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8A9D94E0-84F5-4860-A130-C8B9C01C3DEC}"/>
              </a:ext>
            </a:extLst>
          </p:cNvPr>
          <p:cNvSpPr/>
          <p:nvPr/>
        </p:nvSpPr>
        <p:spPr>
          <a:xfrm>
            <a:off x="5704018" y="2716975"/>
            <a:ext cx="1218812" cy="121881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C3B9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C9B242AD-BF86-4708-9D1D-1B4158FA5F44}"/>
              </a:ext>
            </a:extLst>
          </p:cNvPr>
          <p:cNvSpPr/>
          <p:nvPr/>
        </p:nvSpPr>
        <p:spPr>
          <a:xfrm>
            <a:off x="7847691" y="2726018"/>
            <a:ext cx="1218812" cy="121881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92CDF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574461E-9883-4E42-9DAE-F1FA5D4C31B2}"/>
              </a:ext>
            </a:extLst>
          </p:cNvPr>
          <p:cNvSpPr/>
          <p:nvPr/>
        </p:nvSpPr>
        <p:spPr>
          <a:xfrm>
            <a:off x="10049320" y="2718520"/>
            <a:ext cx="1218812" cy="121881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92CDF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DF01F557-72BE-49CD-A80A-122089019490}"/>
              </a:ext>
            </a:extLst>
          </p:cNvPr>
          <p:cNvSpPr/>
          <p:nvPr/>
        </p:nvSpPr>
        <p:spPr>
          <a:xfrm flipH="1">
            <a:off x="1418426" y="2786515"/>
            <a:ext cx="1071567" cy="107156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noFill/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5B19D72D-9C1F-4C55-A6C2-B2FA8FB416DD}"/>
              </a:ext>
            </a:extLst>
          </p:cNvPr>
          <p:cNvSpPr/>
          <p:nvPr/>
        </p:nvSpPr>
        <p:spPr>
          <a:xfrm flipH="1">
            <a:off x="3593034" y="2791553"/>
            <a:ext cx="1071567" cy="107156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noFill/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0E76B955-3F7D-4C7C-B4DD-D22112EA08A0}"/>
              </a:ext>
            </a:extLst>
          </p:cNvPr>
          <p:cNvSpPr/>
          <p:nvPr/>
        </p:nvSpPr>
        <p:spPr>
          <a:xfrm flipH="1">
            <a:off x="5771884" y="2787530"/>
            <a:ext cx="1071567" cy="107156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noFill/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467BDF3D-C574-4529-89CC-6DCB6752C201}"/>
              </a:ext>
            </a:extLst>
          </p:cNvPr>
          <p:cNvSpPr/>
          <p:nvPr/>
        </p:nvSpPr>
        <p:spPr>
          <a:xfrm flipH="1">
            <a:off x="7915558" y="2796564"/>
            <a:ext cx="1071567" cy="107156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noFill/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id="{A87C257C-948C-4E33-B9F8-52BEDF6ECF43}"/>
              </a:ext>
            </a:extLst>
          </p:cNvPr>
          <p:cNvSpPr/>
          <p:nvPr/>
        </p:nvSpPr>
        <p:spPr>
          <a:xfrm flipH="1">
            <a:off x="10129887" y="2789075"/>
            <a:ext cx="1071567" cy="107156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noFill/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2188BC84-6842-4BCA-9416-6D2DF85D31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80744" y="4114800"/>
            <a:ext cx="1362456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latin typeface="Tw Cen M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7932B5FE-34A2-4BDC-846B-06D7C7B53A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80744" y="4599432"/>
            <a:ext cx="1362456" cy="74066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48135390-40B2-498A-9473-199D64D7F9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38727" y="4114800"/>
            <a:ext cx="1362456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latin typeface="Tw Cen M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DF222FB9-6D3F-4639-9047-747937E163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38727" y="4599432"/>
            <a:ext cx="1362456" cy="74066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D8DDF5E4-1ED3-4F60-88DF-FD2D1C1FBF9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24144" y="4114800"/>
            <a:ext cx="1362456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latin typeface="Tw Cen M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0E43E0B0-859C-46F8-9C69-1ECA51150A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24144" y="4599432"/>
            <a:ext cx="1362456" cy="74066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27F794B-A57A-45C5-8609-D00B8DEF6D3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72983" y="4114800"/>
            <a:ext cx="1362456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latin typeface="Tw Cen M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243E4CC6-9958-4619-811C-6774338088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72983" y="4599432"/>
            <a:ext cx="1362456" cy="74066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F14594E-B847-4C92-9E1F-F0C8095953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058400" y="4114800"/>
            <a:ext cx="1362456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latin typeface="Tw Cen M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941F97FD-5C3D-4C92-8865-9F888D48DDA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058400" y="4599432"/>
            <a:ext cx="1362456" cy="74066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29">
            <a:extLst>
              <a:ext uri="{FF2B5EF4-FFF2-40B4-BE49-F238E27FC236}">
                <a16:creationId xmlns:a16="http://schemas.microsoft.com/office/drawing/2014/main" id="{FFFDE6B5-1C3D-498B-A1AC-BC2FD096C89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648151" y="3018955"/>
            <a:ext cx="621792" cy="621792"/>
          </a:xfrm>
        </p:spPr>
        <p:txBody>
          <a:bodyPr anchor="ctr" anchorCtr="1"/>
          <a:lstStyle>
            <a:lvl1pPr marL="0" indent="0" algn="ctr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29" name="Picture Placeholder 29">
            <a:extLst>
              <a:ext uri="{FF2B5EF4-FFF2-40B4-BE49-F238E27FC236}">
                <a16:creationId xmlns:a16="http://schemas.microsoft.com/office/drawing/2014/main" id="{0DF42AB4-1E88-4ABE-AE1C-295E36029F4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805120" y="3011110"/>
            <a:ext cx="621792" cy="621792"/>
          </a:xfrm>
        </p:spPr>
        <p:txBody>
          <a:bodyPr anchor="ctr" anchorCtr="1"/>
          <a:lstStyle>
            <a:lvl1pPr marL="0" indent="0" algn="ctr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9FDD33E9-C9F7-419F-BFB3-2F86916FB9A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995985" y="3026161"/>
            <a:ext cx="621792" cy="621792"/>
          </a:xfrm>
        </p:spPr>
        <p:txBody>
          <a:bodyPr anchor="ctr" anchorCtr="1"/>
          <a:lstStyle>
            <a:lvl1pPr marL="0" indent="0" algn="ctr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FC912BBB-BDEE-44D4-81C1-E131B6C28F0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146206" y="3011110"/>
            <a:ext cx="621792" cy="621792"/>
          </a:xfrm>
        </p:spPr>
        <p:txBody>
          <a:bodyPr anchor="ctr" anchorCtr="1"/>
          <a:lstStyle>
            <a:lvl1pPr marL="0" indent="0" algn="ctr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C634FAD-88F4-412D-9709-4092D17B070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0347835" y="3017035"/>
            <a:ext cx="621792" cy="621792"/>
          </a:xfrm>
        </p:spPr>
        <p:txBody>
          <a:bodyPr anchor="ctr" anchorCtr="1"/>
          <a:lstStyle>
            <a:lvl1pPr marL="0" indent="0" algn="ctr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397B4186-5319-499E-846A-359CBDB2035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350008" y="4279392"/>
            <a:ext cx="146304" cy="146304"/>
          </a:xfrm>
          <a:solidFill>
            <a:srgbClr val="F6A6F4"/>
          </a:solidFill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">
                <a:solidFill>
                  <a:srgbClr val="B0D9C1"/>
                </a:solidFill>
                <a:latin typeface="Tw Cen MT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B9E01859-40B4-41F0-AC52-96D1AC0B645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17136" y="4279392"/>
            <a:ext cx="146304" cy="146304"/>
          </a:xfrm>
          <a:solidFill>
            <a:srgbClr val="AAA5F9"/>
          </a:solidFill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">
                <a:solidFill>
                  <a:srgbClr val="B0D9C1"/>
                </a:solidFill>
                <a:latin typeface="Tw Cen MT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0BAE74D2-117E-4718-B1AF-F2D7677C4CA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02552" y="4279392"/>
            <a:ext cx="146304" cy="146304"/>
          </a:xfrm>
          <a:solidFill>
            <a:srgbClr val="C3B9F2"/>
          </a:solidFill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">
                <a:solidFill>
                  <a:srgbClr val="B0C1C1"/>
                </a:solidFill>
                <a:latin typeface="Tw Cen MT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8F29C025-EA52-48F1-9EB2-F88FA499C84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842248" y="4279392"/>
            <a:ext cx="146304" cy="146304"/>
          </a:xfrm>
          <a:solidFill>
            <a:srgbClr val="92CDF0"/>
          </a:solidFill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">
                <a:solidFill>
                  <a:srgbClr val="B0C4C1"/>
                </a:solidFill>
                <a:latin typeface="Tw Cen MT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0F91638-3C4A-4CEE-A2EC-D8B469CA12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1055096" y="4279392"/>
            <a:ext cx="146304" cy="146304"/>
          </a:xfrm>
          <a:solidFill>
            <a:srgbClr val="92CDF0"/>
          </a:solidFill>
        </p:spPr>
        <p:txBody>
          <a:bodyPr lIns="0" tIns="0" rIns="0" bIns="0" anchor="ctr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">
                <a:solidFill>
                  <a:srgbClr val="B0DCC1"/>
                </a:solidFill>
                <a:latin typeface="Tw Cen MT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284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>
            <a:extLst>
              <a:ext uri="{FF2B5EF4-FFF2-40B4-BE49-F238E27FC236}">
                <a16:creationId xmlns:a16="http://schemas.microsoft.com/office/drawing/2014/main" id="{C5037330-BBB4-4190-BF03-5A9C00F0B049}"/>
              </a:ext>
            </a:extLst>
          </p:cNvPr>
          <p:cNvSpPr/>
          <p:nvPr/>
        </p:nvSpPr>
        <p:spPr>
          <a:xfrm rot="16199987" flipV="1">
            <a:off x="7907196" y="2573199"/>
            <a:ext cx="6858000" cy="17116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858000"/>
              <a:gd name="f7" fmla="val 1711602"/>
              <a:gd name="f8" fmla="val 1010661"/>
              <a:gd name="f9" fmla="val 983884"/>
              <a:gd name="f10" fmla="val 11078"/>
              <a:gd name="f11" fmla="val 997657"/>
              <a:gd name="f12" fmla="val 328616"/>
              <a:gd name="f13" fmla="val 1355920"/>
              <a:gd name="f14" fmla="val 976833"/>
              <a:gd name="f15" fmla="val 1715803"/>
              <a:gd name="f16" fmla="val 1866819"/>
              <a:gd name="f17" fmla="val 1711565"/>
              <a:gd name="f18" fmla="val 3161344"/>
              <a:gd name="f19" fmla="val 1705400"/>
              <a:gd name="f20" fmla="val 3719617"/>
              <a:gd name="f21" fmla="val 643352"/>
              <a:gd name="f22" fmla="val 5098965"/>
              <a:gd name="f23" fmla="val 622006"/>
              <a:gd name="f24" fmla="val 5788640"/>
              <a:gd name="f25" fmla="val 611332"/>
              <a:gd name="f26" fmla="val 6326795"/>
              <a:gd name="f27" fmla="val 775968"/>
              <a:gd name="f28" fmla="val 6746500"/>
              <a:gd name="f29" fmla="val 959665"/>
              <a:gd name="f30" fmla="+- 0 0 -90"/>
              <a:gd name="f31" fmla="*/ f3 1 6858000"/>
              <a:gd name="f32" fmla="*/ f4 1 1711602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6858000"/>
              <a:gd name="f41" fmla="*/ f37 1 1711602"/>
              <a:gd name="f42" fmla="*/ 6858000 f38 1"/>
              <a:gd name="f43" fmla="*/ 1010661 f37 1"/>
              <a:gd name="f44" fmla="*/ 0 f37 1"/>
              <a:gd name="f45" fmla="*/ 0 f38 1"/>
              <a:gd name="f46" fmla="*/ 983884 f37 1"/>
              <a:gd name="f47" fmla="*/ 11078 f38 1"/>
              <a:gd name="f48" fmla="*/ 997657 f37 1"/>
              <a:gd name="f49" fmla="*/ 1866819 f38 1"/>
              <a:gd name="f50" fmla="*/ 1711565 f37 1"/>
              <a:gd name="f51" fmla="*/ 5098965 f38 1"/>
              <a:gd name="f52" fmla="*/ 622006 f37 1"/>
              <a:gd name="f53" fmla="*/ 6746500 f38 1"/>
              <a:gd name="f54" fmla="*/ 959665 f37 1"/>
              <a:gd name="f55" fmla="+- f39 0 f1"/>
              <a:gd name="f56" fmla="*/ f42 1 6858000"/>
              <a:gd name="f57" fmla="*/ f43 1 1711602"/>
              <a:gd name="f58" fmla="*/ f44 1 1711602"/>
              <a:gd name="f59" fmla="*/ f45 1 6858000"/>
              <a:gd name="f60" fmla="*/ f46 1 1711602"/>
              <a:gd name="f61" fmla="*/ f47 1 6858000"/>
              <a:gd name="f62" fmla="*/ f48 1 1711602"/>
              <a:gd name="f63" fmla="*/ f49 1 6858000"/>
              <a:gd name="f64" fmla="*/ f50 1 1711602"/>
              <a:gd name="f65" fmla="*/ f51 1 6858000"/>
              <a:gd name="f66" fmla="*/ f52 1 1711602"/>
              <a:gd name="f67" fmla="*/ f53 1 6858000"/>
              <a:gd name="f68" fmla="*/ f54 1 1711602"/>
              <a:gd name="f69" fmla="*/ f33 1 f40"/>
              <a:gd name="f70" fmla="*/ f34 1 f40"/>
              <a:gd name="f71" fmla="*/ f33 1 f41"/>
              <a:gd name="f72" fmla="*/ f35 1 f41"/>
              <a:gd name="f73" fmla="*/ f56 1 f40"/>
              <a:gd name="f74" fmla="*/ f57 1 f41"/>
              <a:gd name="f75" fmla="*/ f58 1 f41"/>
              <a:gd name="f76" fmla="*/ f59 1 f40"/>
              <a:gd name="f77" fmla="*/ f60 1 f41"/>
              <a:gd name="f78" fmla="*/ f61 1 f40"/>
              <a:gd name="f79" fmla="*/ f62 1 f41"/>
              <a:gd name="f80" fmla="*/ f63 1 f40"/>
              <a:gd name="f81" fmla="*/ f64 1 f41"/>
              <a:gd name="f82" fmla="*/ f65 1 f40"/>
              <a:gd name="f83" fmla="*/ f66 1 f41"/>
              <a:gd name="f84" fmla="*/ f67 1 f40"/>
              <a:gd name="f85" fmla="*/ f68 1 f41"/>
              <a:gd name="f86" fmla="*/ f69 f31 1"/>
              <a:gd name="f87" fmla="*/ f70 f31 1"/>
              <a:gd name="f88" fmla="*/ f72 f32 1"/>
              <a:gd name="f89" fmla="*/ f71 f32 1"/>
              <a:gd name="f90" fmla="*/ f73 f31 1"/>
              <a:gd name="f91" fmla="*/ f74 f32 1"/>
              <a:gd name="f92" fmla="*/ f75 f32 1"/>
              <a:gd name="f93" fmla="*/ f76 f31 1"/>
              <a:gd name="f94" fmla="*/ f77 f32 1"/>
              <a:gd name="f95" fmla="*/ f78 f31 1"/>
              <a:gd name="f96" fmla="*/ f79 f32 1"/>
              <a:gd name="f97" fmla="*/ f80 f31 1"/>
              <a:gd name="f98" fmla="*/ f81 f32 1"/>
              <a:gd name="f99" fmla="*/ f82 f31 1"/>
              <a:gd name="f100" fmla="*/ f83 f32 1"/>
              <a:gd name="f101" fmla="*/ f84 f31 1"/>
              <a:gd name="f102" fmla="*/ f85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">
                <a:pos x="f90" y="f91"/>
              </a:cxn>
              <a:cxn ang="f55">
                <a:pos x="f90" y="f92"/>
              </a:cxn>
              <a:cxn ang="f55">
                <a:pos x="f93" y="f92"/>
              </a:cxn>
              <a:cxn ang="f55">
                <a:pos x="f93" y="f94"/>
              </a:cxn>
              <a:cxn ang="f55">
                <a:pos x="f95" y="f96"/>
              </a:cxn>
              <a:cxn ang="f55">
                <a:pos x="f97" y="f98"/>
              </a:cxn>
              <a:cxn ang="f55">
                <a:pos x="f99" y="f100"/>
              </a:cxn>
              <a:cxn ang="f55">
                <a:pos x="f101" y="f102"/>
              </a:cxn>
              <a:cxn ang="f55">
                <a:pos x="f90" y="f91"/>
              </a:cxn>
            </a:cxnLst>
            <a:rect l="f86" t="f89" r="f87" b="f88"/>
            <a:pathLst>
              <a:path w="6858000" h="1711602">
                <a:moveTo>
                  <a:pt x="f6" y="f8"/>
                </a:moveTo>
                <a:lnTo>
                  <a:pt x="f6" y="f5"/>
                </a:lnTo>
                <a:lnTo>
                  <a:pt x="f5" y="f5"/>
                </a:lnTo>
                <a:lnTo>
                  <a:pt x="f5" y="f9"/>
                </a:lnTo>
                <a:lnTo>
                  <a:pt x="f10" y="f11"/>
                </a:lnTo>
                <a:cubicBezTo>
                  <a:pt x="f12" y="f13"/>
                  <a:pt x="f14" y="f15"/>
                  <a:pt x="f16" y="f17"/>
                </a:cubicBezTo>
                <a:cubicBezTo>
                  <a:pt x="f18" y="f19"/>
                  <a:pt x="f20" y="f21"/>
                  <a:pt x="f22" y="f23"/>
                </a:cubicBezTo>
                <a:cubicBezTo>
                  <a:pt x="f24" y="f25"/>
                  <a:pt x="f26" y="f27"/>
                  <a:pt x="f28" y="f29"/>
                </a:cubicBezTo>
                <a:lnTo>
                  <a:pt x="f6" y="f8"/>
                </a:lnTo>
                <a:close/>
              </a:path>
            </a:pathLst>
          </a:custGeom>
          <a:gradFill>
            <a:gsLst>
              <a:gs pos="0">
                <a:srgbClr val="102857">
                  <a:alpha val="27934"/>
                </a:srgbClr>
              </a:gs>
              <a:gs pos="100000">
                <a:srgbClr val="765FE1">
                  <a:alpha val="79763"/>
                </a:srgbClr>
              </a:gs>
            </a:gsLst>
            <a:lin ang="13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8F46735B-AB82-4132-914B-D4FBD4A599C1}"/>
              </a:ext>
            </a:extLst>
          </p:cNvPr>
          <p:cNvSpPr/>
          <p:nvPr/>
        </p:nvSpPr>
        <p:spPr>
          <a:xfrm rot="5400013">
            <a:off x="7877126" y="2543129"/>
            <a:ext cx="6858000" cy="177174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858001"/>
              <a:gd name="f7" fmla="val 1771739"/>
              <a:gd name="f8" fmla="val 1273784"/>
              <a:gd name="f9" fmla="val 34923"/>
              <a:gd name="f10" fmla="val 6735259"/>
              <a:gd name="f11" fmla="val 32862"/>
              <a:gd name="f12" fmla="val 4698226"/>
              <a:gd name="f13" fmla="val 66929"/>
              <a:gd name="f14" fmla="val 3873763"/>
              <a:gd name="f15" fmla="val 1761840"/>
              <a:gd name="f16" fmla="val 1961998"/>
              <a:gd name="f17" fmla="val 1771680"/>
              <a:gd name="f18" fmla="val 1245087"/>
              <a:gd name="f19" fmla="val 1775370"/>
              <a:gd name="f20" fmla="val 634403"/>
              <a:gd name="f21" fmla="val 1606171"/>
              <a:gd name="f22" fmla="val 151257"/>
              <a:gd name="f23" fmla="val 1358806"/>
              <a:gd name="f24" fmla="+- 0 0 -90"/>
              <a:gd name="f25" fmla="*/ f3 1 6858001"/>
              <a:gd name="f26" fmla="*/ f4 1 1771739"/>
              <a:gd name="f27" fmla="val f5"/>
              <a:gd name="f28" fmla="val f6"/>
              <a:gd name="f29" fmla="val f7"/>
              <a:gd name="f30" fmla="*/ f24 f0 1"/>
              <a:gd name="f31" fmla="+- f29 0 f27"/>
              <a:gd name="f32" fmla="+- f28 0 f27"/>
              <a:gd name="f33" fmla="*/ f30 1 f2"/>
              <a:gd name="f34" fmla="*/ f32 1 6858001"/>
              <a:gd name="f35" fmla="*/ f31 1 1771739"/>
              <a:gd name="f36" fmla="*/ 0 f32 1"/>
              <a:gd name="f37" fmla="*/ 1273784 f31 1"/>
              <a:gd name="f38" fmla="*/ 0 f31 1"/>
              <a:gd name="f39" fmla="*/ 6858001 f32 1"/>
              <a:gd name="f40" fmla="*/ 34923 f31 1"/>
              <a:gd name="f41" fmla="*/ 6735259 f32 1"/>
              <a:gd name="f42" fmla="*/ 32862 f31 1"/>
              <a:gd name="f43" fmla="*/ 1961998 f32 1"/>
              <a:gd name="f44" fmla="*/ 1771680 f31 1"/>
              <a:gd name="f45" fmla="*/ 151257 f32 1"/>
              <a:gd name="f46" fmla="*/ 1358806 f31 1"/>
              <a:gd name="f47" fmla="+- f33 0 f1"/>
              <a:gd name="f48" fmla="*/ f36 1 6858001"/>
              <a:gd name="f49" fmla="*/ f37 1 1771739"/>
              <a:gd name="f50" fmla="*/ f38 1 1771739"/>
              <a:gd name="f51" fmla="*/ f39 1 6858001"/>
              <a:gd name="f52" fmla="*/ f40 1 1771739"/>
              <a:gd name="f53" fmla="*/ f41 1 6858001"/>
              <a:gd name="f54" fmla="*/ f42 1 1771739"/>
              <a:gd name="f55" fmla="*/ f43 1 6858001"/>
              <a:gd name="f56" fmla="*/ f44 1 1771739"/>
              <a:gd name="f57" fmla="*/ f45 1 6858001"/>
              <a:gd name="f58" fmla="*/ f46 1 1771739"/>
              <a:gd name="f59" fmla="*/ f27 1 f34"/>
              <a:gd name="f60" fmla="*/ f28 1 f34"/>
              <a:gd name="f61" fmla="*/ f27 1 f35"/>
              <a:gd name="f62" fmla="*/ f29 1 f35"/>
              <a:gd name="f63" fmla="*/ f48 1 f34"/>
              <a:gd name="f64" fmla="*/ f49 1 f35"/>
              <a:gd name="f65" fmla="*/ f50 1 f35"/>
              <a:gd name="f66" fmla="*/ f51 1 f34"/>
              <a:gd name="f67" fmla="*/ f52 1 f35"/>
              <a:gd name="f68" fmla="*/ f53 1 f34"/>
              <a:gd name="f69" fmla="*/ f54 1 f35"/>
              <a:gd name="f70" fmla="*/ f55 1 f34"/>
              <a:gd name="f71" fmla="*/ f56 1 f35"/>
              <a:gd name="f72" fmla="*/ f57 1 f34"/>
              <a:gd name="f73" fmla="*/ f58 1 f35"/>
              <a:gd name="f74" fmla="*/ f59 f25 1"/>
              <a:gd name="f75" fmla="*/ f60 f25 1"/>
              <a:gd name="f76" fmla="*/ f62 f26 1"/>
              <a:gd name="f77" fmla="*/ f61 f26 1"/>
              <a:gd name="f78" fmla="*/ f63 f25 1"/>
              <a:gd name="f79" fmla="*/ f64 f26 1"/>
              <a:gd name="f80" fmla="*/ f65 f26 1"/>
              <a:gd name="f81" fmla="*/ f66 f25 1"/>
              <a:gd name="f82" fmla="*/ f67 f26 1"/>
              <a:gd name="f83" fmla="*/ f68 f25 1"/>
              <a:gd name="f84" fmla="*/ f69 f26 1"/>
              <a:gd name="f85" fmla="*/ f70 f25 1"/>
              <a:gd name="f86" fmla="*/ f71 f26 1"/>
              <a:gd name="f87" fmla="*/ f72 f25 1"/>
              <a:gd name="f88" fmla="*/ f73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">
                <a:pos x="f78" y="f79"/>
              </a:cxn>
              <a:cxn ang="f47">
                <a:pos x="f78" y="f80"/>
              </a:cxn>
              <a:cxn ang="f47">
                <a:pos x="f81" y="f80"/>
              </a:cxn>
              <a:cxn ang="f47">
                <a:pos x="f81" y="f82"/>
              </a:cxn>
              <a:cxn ang="f47">
                <a:pos x="f83" y="f84"/>
              </a:cxn>
              <a:cxn ang="f47">
                <a:pos x="f85" y="f86"/>
              </a:cxn>
              <a:cxn ang="f47">
                <a:pos x="f87" y="f88"/>
              </a:cxn>
              <a:cxn ang="f47">
                <a:pos x="f78" y="f79"/>
              </a:cxn>
            </a:cxnLst>
            <a:rect l="f74" t="f77" r="f75" b="f76"/>
            <a:pathLst>
              <a:path w="6858001" h="1771739">
                <a:moveTo>
                  <a:pt x="f5" y="f8"/>
                </a:moveTo>
                <a:lnTo>
                  <a:pt x="f5" y="f5"/>
                </a:lnTo>
                <a:lnTo>
                  <a:pt x="f6" y="f5"/>
                </a:lnTo>
                <a:lnTo>
                  <a:pt x="f6" y="f9"/>
                </a:lnTo>
                <a:lnTo>
                  <a:pt x="f10" y="f11"/>
                </a:lnTo>
                <a:cubicBezTo>
                  <a:pt x="f12" y="f13"/>
                  <a:pt x="f14" y="f15"/>
                  <a:pt x="f16" y="f17"/>
                </a:cubicBezTo>
                <a:cubicBezTo>
                  <a:pt x="f18" y="f19"/>
                  <a:pt x="f20" y="f21"/>
                  <a:pt x="f22" y="f23"/>
                </a:cubicBezTo>
                <a:lnTo>
                  <a:pt x="f5" y="f8"/>
                </a:lnTo>
                <a:close/>
              </a:path>
            </a:pathLst>
          </a:custGeom>
          <a:gradFill>
            <a:gsLst>
              <a:gs pos="0">
                <a:srgbClr val="64DFED">
                  <a:alpha val="48229"/>
                </a:srgbClr>
              </a:gs>
              <a:gs pos="100000">
                <a:srgbClr val="F6A6F4">
                  <a:alpha val="48580"/>
                </a:srgbClr>
              </a:gs>
            </a:gsLst>
            <a:lin ang="132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Segoe UI Ligh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D4044C-908A-4DCC-977E-4D59547B54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BB5C2DE-BEA1-4598-A6CC-6AF15BA8F0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36192" y="2185415"/>
            <a:ext cx="3621024" cy="493776"/>
          </a:xfrm>
        </p:spPr>
        <p:txBody>
          <a:bodyPr/>
          <a:lstStyle>
            <a:lvl1pPr marL="0" indent="0">
              <a:buNone/>
              <a:defRPr sz="2400" b="1">
                <a:latin typeface="Tw Cen M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8667884-5A09-4C14-8712-B74555A9DBB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64D4DF3-599F-430B-A73A-11624798168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541264" y="2185415"/>
            <a:ext cx="3621024" cy="493776"/>
          </a:xfrm>
        </p:spPr>
        <p:txBody>
          <a:bodyPr/>
          <a:lstStyle>
            <a:lvl1pPr marL="0" indent="0">
              <a:buNone/>
              <a:defRPr sz="2400" b="1">
                <a:latin typeface="Tw Cen M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450B104B-837B-498C-BD0E-3286AFF1F038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CBACE0BC-46AC-40E6-99D0-E607F5927F1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Crypto: investing &amp; trading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08650F9E-6E19-4909-9D3F-55196F8A5B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17F818-6512-4AD5-8D1E-5F72364042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928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76DC3-B265-4F6B-B2E7-7FD49EFC46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11DE9-0083-4B91-83BA-B31E6E218B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6AE8FB9-E4DC-43DC-82B3-1B3721D83A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Segoe UI Light"/>
                <a:cs typeface="Segoe UI Light" pitchFamily="34"/>
              </a:defRPr>
            </a:lvl1pPr>
          </a:lstStyle>
          <a:p>
            <a:pPr lvl="0"/>
            <a:fld id="{B3B432AD-4E78-4CDD-B14E-6030C75C96B7}" type="slidenum"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52CA-E232-49BA-BEBE-14C4D562D53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Segoe UI Light"/>
                <a:cs typeface="Segoe UI Light" pitchFamily="34"/>
              </a:defRPr>
            </a:lvl1pPr>
          </a:lstStyle>
          <a:p>
            <a:pPr lvl="0"/>
            <a:r>
              <a:rPr lang="en-US"/>
              <a:t>Crypto: investing &amp; trading</a:t>
            </a:r>
          </a:p>
        </p:txBody>
      </p:sp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id="{FEA51BBE-38EB-4E04-AAC5-A76E694C59CC}"/>
              </a:ext>
            </a:extLst>
          </p:cNvPr>
          <p:cNvCxnSpPr/>
          <p:nvPr/>
        </p:nvCxnSpPr>
        <p:spPr>
          <a:xfrm>
            <a:off x="594167" y="846661"/>
            <a:ext cx="0" cy="5111011"/>
          </a:xfrm>
          <a:prstGeom prst="straightConnector1">
            <a:avLst/>
          </a:prstGeom>
          <a:noFill/>
          <a:ln w="6345" cap="flat">
            <a:solidFill>
              <a:srgbClr val="F6A6F4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000" b="1" i="0" u="none" strike="noStrike" kern="1200" cap="all" spc="600" baseline="0">
          <a:solidFill>
            <a:srgbClr val="FFFFFF"/>
          </a:solidFill>
          <a:uFillTx/>
          <a:latin typeface="Tw Cen MT"/>
        </a:defRPr>
      </a:lvl1pPr>
    </p:titleStyle>
    <p:bodyStyle>
      <a:lvl1pPr marL="228600" marR="0" lvl="0" indent="-347472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Clr>
          <a:srgbClr val="F6A6F4"/>
        </a:buClr>
        <a:buSzPct val="100000"/>
        <a:buFont typeface="Courier New" pitchFamily="49"/>
        <a:buChar char="o"/>
        <a:tabLst/>
        <a:defRPr lang="en-US" sz="2800" b="0" i="0" u="none" strike="noStrike" kern="1200" cap="none" spc="0" baseline="0">
          <a:solidFill>
            <a:srgbClr val="FFFFFF"/>
          </a:solidFill>
          <a:uFillTx/>
          <a:latin typeface="Segoe UI Light"/>
          <a:cs typeface="Segoe UI" pitchFamily="34"/>
        </a:defRPr>
      </a:lvl1pPr>
      <a:lvl2pPr marL="685800" marR="0" lvl="1" indent="-347472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Clr>
          <a:srgbClr val="F6A6F4"/>
        </a:buClr>
        <a:buSzPct val="100000"/>
        <a:buFont typeface="Courier New" pitchFamily="49"/>
        <a:buChar char="o"/>
        <a:tabLst/>
        <a:defRPr lang="en-US" sz="2400" b="0" i="0" u="none" strike="noStrike" kern="1200" cap="none" spc="0" baseline="0">
          <a:solidFill>
            <a:srgbClr val="FFFFFF"/>
          </a:solidFill>
          <a:uFillTx/>
          <a:latin typeface="Segoe UI Light"/>
          <a:cs typeface="Segoe UI" pitchFamily="34"/>
        </a:defRPr>
      </a:lvl2pPr>
      <a:lvl3pPr marL="1143000" marR="0" lvl="2" indent="-347472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Clr>
          <a:srgbClr val="F6A6F4"/>
        </a:buClr>
        <a:buSzPct val="100000"/>
        <a:buFont typeface="Courier New" pitchFamily="49"/>
        <a:buChar char="o"/>
        <a:tabLst/>
        <a:defRPr lang="en-US" sz="2000" b="0" i="0" u="none" strike="noStrike" kern="1200" cap="none" spc="0" baseline="0">
          <a:solidFill>
            <a:srgbClr val="FFFFFF"/>
          </a:solidFill>
          <a:uFillTx/>
          <a:latin typeface="Segoe UI Light"/>
          <a:cs typeface="Segoe UI" pitchFamily="34"/>
        </a:defRPr>
      </a:lvl3pPr>
      <a:lvl4pPr marL="1600200" marR="0" lvl="3" indent="-347472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Clr>
          <a:srgbClr val="F6A6F4"/>
        </a:buClr>
        <a:buSzPct val="100000"/>
        <a:buFont typeface="Courier New" pitchFamily="49"/>
        <a:buChar char="o"/>
        <a:tabLst/>
        <a:defRPr lang="en-US" sz="1800" b="0" i="0" u="none" strike="noStrike" kern="1200" cap="none" spc="0" baseline="0">
          <a:solidFill>
            <a:srgbClr val="FFFFFF"/>
          </a:solidFill>
          <a:uFillTx/>
          <a:latin typeface="Segoe UI Light"/>
          <a:cs typeface="Segoe UI" pitchFamily="34"/>
        </a:defRPr>
      </a:lvl4pPr>
      <a:lvl5pPr marL="2057400" marR="0" lvl="4" indent="-347472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Clr>
          <a:srgbClr val="F6A6F4"/>
        </a:buClr>
        <a:buSzPct val="100000"/>
        <a:buFont typeface="Courier New" pitchFamily="49"/>
        <a:buChar char="o"/>
        <a:tabLst/>
        <a:defRPr lang="en-US" sz="1800" b="0" i="0" u="none" strike="noStrike" kern="1200" cap="none" spc="0" baseline="0">
          <a:solidFill>
            <a:srgbClr val="FFFFFF"/>
          </a:solidFill>
          <a:uFillTx/>
          <a:latin typeface="Segoe UI Light"/>
          <a:cs typeface="Segoe UI" pitchFamily="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1BDE-9F2C-4555-ACE7-0937A778819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857969" y="510916"/>
            <a:ext cx="9921240" cy="2788464"/>
          </a:xfrm>
        </p:spPr>
        <p:txBody>
          <a:bodyPr/>
          <a:lstStyle/>
          <a:p>
            <a:pPr algn="l"/>
            <a:r>
              <a:rPr lang="en-IN" sz="4000" i="0" u="none" strike="noStrike" baseline="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Revitalizing Resilience: </a:t>
            </a:r>
            <a:br>
              <a:rPr lang="en-IN" sz="3600" b="0" i="0" u="none" strike="noStrike" baseline="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</a:br>
            <a:b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b="0" i="0" u="none" strike="noStrike" baseline="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sz="2400" b="1" i="0" u="none" strike="noStrike" baseline="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A  Strategic  Analysis  for  a </a:t>
            </a:r>
            <a:br>
              <a:rPr lang="en-US" sz="2400" b="1" i="0" u="none" strike="noStrike" baseline="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</a:br>
            <a:r>
              <a:rPr lang="en-US" sz="2400" b="1" i="0" u="none" strike="noStrike" baseline="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Customer-Centric  Sales  and </a:t>
            </a:r>
            <a:br>
              <a:rPr lang="en-US" sz="2400" b="1" i="0" u="none" strike="noStrike" baseline="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</a:br>
            <a:r>
              <a:rPr lang="en-US" sz="2400" b="1" i="0" u="none" strike="noStrike" baseline="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Marketing  Enhancement  Plan  at </a:t>
            </a:r>
            <a:br>
              <a:rPr lang="en-US" sz="2400" b="1" i="0" u="none" strike="noStrike" baseline="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</a:br>
            <a:r>
              <a:rPr lang="en-US" sz="2400" b="1" i="0" u="none" strike="noStrike" baseline="0" dirty="0">
                <a:solidFill>
                  <a:schemeClr val="accent3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PJ Computer 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EBA17-0094-4C8A-B3F5-E36D6F37639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41091" y="4265534"/>
            <a:ext cx="7068312" cy="758952"/>
          </a:xfrm>
        </p:spPr>
        <p:txBody>
          <a:bodyPr/>
          <a:lstStyle/>
          <a:p>
            <a:pPr lvl="0" algn="l"/>
            <a:r>
              <a:rPr lang="en-US" dirty="0">
                <a:solidFill>
                  <a:srgbClr val="FFFF00"/>
                </a:solidFill>
              </a:rPr>
              <a:t>Submitted By – Anish Maity.</a:t>
            </a:r>
          </a:p>
          <a:p>
            <a:pPr lvl="0" algn="l"/>
            <a:r>
              <a:rPr lang="en-US" dirty="0">
                <a:solidFill>
                  <a:srgbClr val="FFFF00"/>
                </a:solidFill>
              </a:rPr>
              <a:t>Roll – 21f3000417</a:t>
            </a:r>
          </a:p>
          <a:p>
            <a:pPr lvl="0" algn="l"/>
            <a:r>
              <a:rPr lang="en-US" dirty="0">
                <a:solidFill>
                  <a:srgbClr val="FFFF00"/>
                </a:solidFill>
              </a:rPr>
              <a:t>Email - 21f3000417@ds.study.iitm.ac.in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D7DA78-33E6-40FA-96CA-727097F91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201" y="147595"/>
            <a:ext cx="3128729" cy="328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7A48E64-12AA-459D-B4E0-0A99F9E1E862}"/>
              </a:ext>
            </a:extLst>
          </p:cNvPr>
          <p:cNvSpPr txBox="1"/>
          <p:nvPr/>
        </p:nvSpPr>
        <p:spPr>
          <a:xfrm>
            <a:off x="1008668" y="122392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b="1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Acknowledgement</a:t>
            </a:r>
            <a:r>
              <a:rPr 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:</a:t>
            </a:r>
            <a:endParaRPr lang="en-IN" sz="3600" b="1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B53CB5-6B61-49F8-8161-AF0542DFAAC7}"/>
              </a:ext>
            </a:extLst>
          </p:cNvPr>
          <p:cNvSpPr txBox="1"/>
          <p:nvPr/>
        </p:nvSpPr>
        <p:spPr>
          <a:xfrm>
            <a:off x="914398" y="768723"/>
            <a:ext cx="105580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I would like to express my gratitude towards Dr. Ashwin J.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Baliga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IN" sz="2400" b="0" i="0" u="none" strike="noStrike" baseline="0" dirty="0" err="1">
                <a:solidFill>
                  <a:srgbClr val="FFFFFF"/>
                </a:solidFill>
                <a:latin typeface="Average-Regular"/>
              </a:rPr>
              <a:t>Dr.</a:t>
            </a:r>
            <a:r>
              <a:rPr lang="en-IN" sz="2400" b="0" i="0" u="none" strike="noStrike" baseline="0" dirty="0">
                <a:solidFill>
                  <a:srgbClr val="FFFFFF"/>
                </a:solidFill>
                <a:latin typeface="Average-Regular"/>
              </a:rPr>
              <a:t> G Venkatesh, </a:t>
            </a:r>
            <a:r>
              <a:rPr lang="en-IN" sz="2400" b="0" i="0" u="none" strike="noStrike" baseline="0" dirty="0" err="1">
                <a:solidFill>
                  <a:srgbClr val="FFFFFF"/>
                </a:solidFill>
                <a:latin typeface="Average-Regular"/>
              </a:rPr>
              <a:t>Dr.</a:t>
            </a:r>
            <a:r>
              <a:rPr lang="en-IN" sz="2400" b="0" i="0" u="none" strike="noStrike" baseline="0" dirty="0">
                <a:solidFill>
                  <a:srgbClr val="FFFFFF"/>
                </a:solidFill>
                <a:latin typeface="Average-Regular"/>
              </a:rPr>
              <a:t> Milind </a:t>
            </a:r>
            <a:r>
              <a:rPr lang="en-IN" sz="2400" b="0" i="0" u="none" strike="noStrike" baseline="0" dirty="0" err="1">
                <a:solidFill>
                  <a:srgbClr val="FFFFFF"/>
                </a:solidFill>
                <a:latin typeface="Average-Regular"/>
              </a:rPr>
              <a:t>Gandhe</a:t>
            </a:r>
            <a:r>
              <a:rPr lang="en-IN" sz="2400" b="0" i="0" u="none" strike="noStrike" baseline="0" dirty="0">
                <a:solidFill>
                  <a:srgbClr val="FFFFFF"/>
                </a:solidFill>
                <a:latin typeface="Average-Regular"/>
              </a:rPr>
              <a:t>, </a:t>
            </a:r>
            <a:r>
              <a:rPr lang="en-IN" sz="2400" b="0" i="0" u="none" strike="noStrike" baseline="0" dirty="0" err="1">
                <a:solidFill>
                  <a:srgbClr val="FFFFFF"/>
                </a:solidFill>
                <a:latin typeface="Average-Regular"/>
              </a:rPr>
              <a:t>Dr.</a:t>
            </a:r>
            <a:r>
              <a:rPr lang="en-IN" sz="2400" b="0" i="0" u="none" strike="noStrike" baseline="0" dirty="0">
                <a:solidFill>
                  <a:srgbClr val="FFFFFF"/>
                </a:solidFill>
                <a:latin typeface="Average-Regular"/>
              </a:rPr>
              <a:t> </a:t>
            </a:r>
            <a:r>
              <a:rPr lang="en-IN" sz="2400" b="0" i="0" u="none" strike="noStrike" baseline="0" dirty="0" err="1">
                <a:solidFill>
                  <a:srgbClr val="FFFFFF"/>
                </a:solidFill>
                <a:latin typeface="Average-Regular"/>
              </a:rPr>
              <a:t>Aaditya</a:t>
            </a:r>
            <a:r>
              <a:rPr lang="en-IN" sz="2400" b="0" i="0" u="none" strike="noStrike" baseline="0" dirty="0">
                <a:solidFill>
                  <a:srgbClr val="FFFFFF"/>
                </a:solidFill>
                <a:latin typeface="Average-Regular"/>
              </a:rPr>
              <a:t> Chandel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sir for their continuous support and guidance, Business owner Mr.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Pranabendu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jana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for being supportive and being together in this journey.</a:t>
            </a:r>
            <a:endParaRPr lang="en-IN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53A488-20B3-4F61-B110-AD965BB78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688" y="2338383"/>
            <a:ext cx="5170624" cy="30949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3F625F-31E5-4B18-A1D8-1A42F94043BF}"/>
              </a:ext>
            </a:extLst>
          </p:cNvPr>
          <p:cNvSpPr txBox="1"/>
          <p:nvPr/>
        </p:nvSpPr>
        <p:spPr>
          <a:xfrm>
            <a:off x="1451728" y="5646656"/>
            <a:ext cx="9191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FF00"/>
                </a:solidFill>
              </a:rPr>
              <a:t>Thank You.</a:t>
            </a:r>
            <a:endParaRPr lang="en-IN" sz="6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4FC3-0DC6-4EF9-8996-915A18D4F0E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117889" y="909875"/>
            <a:ext cx="7239785" cy="670057"/>
          </a:xfr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 Light" pitchFamily="34"/>
                <a:cs typeface="Segoe UI Light" pitchFamily="34"/>
              </a:rPr>
              <a:t>Organization Background</a:t>
            </a:r>
            <a:b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 Light" pitchFamily="34"/>
                <a:cs typeface="Segoe UI Light" pitchFamily="34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651E7-766E-4CEF-8CEE-40349669572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10119" y="1013004"/>
            <a:ext cx="7735824" cy="1133856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A6F4"/>
              </a:buClr>
              <a:buSzPct val="100000"/>
              <a:buFont typeface="Courier New" pitchFamily="49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Segoe UI Light" pitchFamily="34"/>
                <a:cs typeface="Segoe UI Light" pitchFamily="34"/>
              </a:rPr>
              <a:t>The PJ Computer Cyber Cafe, established in 2020 by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Segoe UI Light" pitchFamily="34"/>
                <a:cs typeface="Segoe UI Light" pitchFamily="34"/>
              </a:rPr>
              <a:t>Pranabendu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Segoe UI Light" pitchFamily="34"/>
                <a:cs typeface="Segoe UI Light" pitchFamily="34"/>
              </a:rPr>
              <a:t> Jana, is a community-centric digital service hub located in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Segoe UI Light" pitchFamily="34"/>
                <a:cs typeface="Segoe UI Light" pitchFamily="34"/>
              </a:rPr>
              <a:t>Ramnagar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Segoe UI Light" pitchFamily="34"/>
                <a:cs typeface="Segoe UI Light" pitchFamily="34"/>
              </a:rPr>
              <a:t> I,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Segoe UI Light" pitchFamily="34"/>
                <a:cs typeface="Segoe UI Light" pitchFamily="34"/>
              </a:rPr>
              <a:t>Purba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Segoe UI Light" pitchFamily="34"/>
                <a:cs typeface="Segoe UI Light" pitchFamily="34"/>
              </a:rPr>
              <a:t> Medinipur, West Bengal. The cafe provides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Segoe UI Light" pitchFamily="34"/>
                <a:cs typeface="Segoe UI Light" pitchFamily="34"/>
              </a:rPr>
              <a:t> many services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Segoe UI Light" pitchFamily="34"/>
                <a:cs typeface="Segoe UI Light" pitchFamily="34"/>
              </a:rPr>
              <a:t> for students, job seekers, and the local community like scholarship applications, college admissions, and many other online and designing services.</a:t>
            </a:r>
          </a:p>
          <a:p>
            <a:pPr lvl="0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56D4B-4F36-4C3B-8ADD-1886175BACFB}"/>
              </a:ext>
            </a:extLst>
          </p:cNvPr>
          <p:cNvSpPr txBox="1"/>
          <p:nvPr/>
        </p:nvSpPr>
        <p:spPr>
          <a:xfrm>
            <a:off x="1319955" y="3429000"/>
            <a:ext cx="10331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Vision</a:t>
            </a:r>
            <a:r>
              <a:rPr lang="en-IN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:  </a:t>
            </a:r>
            <a:r>
              <a:rPr lang="en-IN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 bridge the information gap for students and local community , </a:t>
            </a:r>
          </a:p>
          <a:p>
            <a:r>
              <a:rPr lang="en-IN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             providing them with access to essential services and digital support.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Mission</a:t>
            </a:r>
            <a:r>
              <a:rPr lang="en-IN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: Empower rural communities with affordable accessible and high   </a:t>
            </a:r>
          </a:p>
          <a:p>
            <a:r>
              <a:rPr lang="en-IN" sz="2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               quality services that support academic career and personal development.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79FA53-A8E0-420D-BF6B-45C91392E8D3}"/>
              </a:ext>
            </a:extLst>
          </p:cNvPr>
          <p:cNvSpPr txBox="1"/>
          <p:nvPr/>
        </p:nvSpPr>
        <p:spPr>
          <a:xfrm>
            <a:off x="1415845" y="4847181"/>
            <a:ext cx="38345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Services</a:t>
            </a:r>
            <a:r>
              <a:rPr lang="en-IN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:</a:t>
            </a:r>
            <a:endParaRPr lang="en-IN" b="1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Scholarship application.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Job Application.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College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Professional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Government services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0E9EF-4AEC-4B5F-9A71-94AF5DEB3C83}"/>
              </a:ext>
            </a:extLst>
          </p:cNvPr>
          <p:cNvSpPr txBox="1"/>
          <p:nvPr/>
        </p:nvSpPr>
        <p:spPr>
          <a:xfrm>
            <a:off x="6278031" y="6066503"/>
            <a:ext cx="456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Main Customer is student.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8C148E-775A-431E-9FEE-9567239EE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7" y="0"/>
            <a:ext cx="2343535" cy="2343535"/>
          </a:xfrm>
          <a:prstGeom prst="ellipse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3B11-2C0A-4318-A5D7-82DC11FDEFC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69443" y="1517291"/>
            <a:ext cx="9389380" cy="1027805"/>
          </a:xfrm>
        </p:spPr>
        <p:txBody>
          <a:bodyPr/>
          <a:lstStyle/>
          <a:p>
            <a:pPr lvl="0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Business Difficulties(Issues)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D26BE-7EE7-4A96-BDC2-F0B86D3FE50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02620" y="2420048"/>
            <a:ext cx="9389380" cy="3122912"/>
          </a:xfrm>
        </p:spPr>
        <p:txBody>
          <a:bodyPr/>
          <a:lstStyle/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Sudden price hikes without proper communication.</a:t>
            </a:r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low community awareness of its services due to a lack of effective marketing.</a:t>
            </a:r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Increased competition from similar service providers.</a:t>
            </a:r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egative publicity from certain individuals.</a:t>
            </a:r>
          </a:p>
          <a:p>
            <a:pPr marL="342900" lvl="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Operating with a small team has resulted in delays and reduced service quality.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ADF09-36EE-4613-AE55-85EA0857C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" y="153295"/>
            <a:ext cx="2385767" cy="2385767"/>
          </a:xfrm>
          <a:prstGeom prst="ellipse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81">
    <p:bg>
      <p:bgPr>
        <a:solidFill>
          <a:srgbClr val="002060">
            <a:alpha val="8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8632A85-D391-4EC6-8CE0-3927BB8894A5}"/>
              </a:ext>
            </a:extLst>
          </p:cNvPr>
          <p:cNvSpPr txBox="1"/>
          <p:nvPr/>
        </p:nvSpPr>
        <p:spPr>
          <a:xfrm>
            <a:off x="2520099" y="-52496"/>
            <a:ext cx="7115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solidFill>
                  <a:schemeClr val="accent2"/>
                </a:solidFill>
              </a:rPr>
              <a:t>Data Collection and Analysis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77DB43-98A7-4A4B-B971-0F4E9738D55A}"/>
              </a:ext>
            </a:extLst>
          </p:cNvPr>
          <p:cNvSpPr txBox="1"/>
          <p:nvPr/>
        </p:nvSpPr>
        <p:spPr>
          <a:xfrm>
            <a:off x="537328" y="892048"/>
            <a:ext cx="5175314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company maintains Google sheet containing daily sales record.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40B08D0-F41D-41CF-941D-1A6629E9B43F}"/>
              </a:ext>
            </a:extLst>
          </p:cNvPr>
          <p:cNvSpPr/>
          <p:nvPr/>
        </p:nvSpPr>
        <p:spPr>
          <a:xfrm>
            <a:off x="2724347" y="1723045"/>
            <a:ext cx="527900" cy="72442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9C7CA2-686A-4060-BE03-44ADE2C26081}"/>
              </a:ext>
            </a:extLst>
          </p:cNvPr>
          <p:cNvSpPr txBox="1"/>
          <p:nvPr/>
        </p:nvSpPr>
        <p:spPr>
          <a:xfrm>
            <a:off x="537328" y="2447471"/>
            <a:ext cx="5175315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Data of net sales is collected from December 2023 to  March 2024.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05C810-44D1-4890-A679-C6A2F124B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507" y="593835"/>
            <a:ext cx="5982495" cy="2649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51E445C1-2AB7-4C92-B8AE-551EC74E59C5}"/>
              </a:ext>
            </a:extLst>
          </p:cNvPr>
          <p:cNvSpPr/>
          <p:nvPr/>
        </p:nvSpPr>
        <p:spPr>
          <a:xfrm>
            <a:off x="2767615" y="3278468"/>
            <a:ext cx="484632" cy="157306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EE6542C-6810-4CB4-9752-74460DA92F88}"/>
              </a:ext>
            </a:extLst>
          </p:cNvPr>
          <p:cNvSpPr/>
          <p:nvPr/>
        </p:nvSpPr>
        <p:spPr>
          <a:xfrm>
            <a:off x="1685464" y="4851528"/>
            <a:ext cx="2648933" cy="13763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Structured</a:t>
            </a:r>
          </a:p>
          <a:p>
            <a:pPr algn="ctr"/>
            <a:r>
              <a:rPr lang="en-IN" sz="2400" dirty="0"/>
              <a:t>Data</a:t>
            </a:r>
          </a:p>
        </p:txBody>
      </p:sp>
      <p:sp>
        <p:nvSpPr>
          <p:cNvPr id="17" name="Flowchart: Sequential Access Storage 16">
            <a:extLst>
              <a:ext uri="{FF2B5EF4-FFF2-40B4-BE49-F238E27FC236}">
                <a16:creationId xmlns:a16="http://schemas.microsoft.com/office/drawing/2014/main" id="{8B36198B-08F0-43CE-87EB-33B6149CB0D6}"/>
              </a:ext>
            </a:extLst>
          </p:cNvPr>
          <p:cNvSpPr/>
          <p:nvPr/>
        </p:nvSpPr>
        <p:spPr>
          <a:xfrm>
            <a:off x="131975" y="3381992"/>
            <a:ext cx="2761960" cy="963891"/>
          </a:xfrm>
          <a:prstGeom prst="flowChartMagneticTap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cleaning &amp; Understanding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155481A-0485-4A67-A101-C6E327901A75}"/>
              </a:ext>
            </a:extLst>
          </p:cNvPr>
          <p:cNvSpPr/>
          <p:nvPr/>
        </p:nvSpPr>
        <p:spPr>
          <a:xfrm>
            <a:off x="6702458" y="4064998"/>
            <a:ext cx="3864989" cy="3561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Sale Quantity of every service.</a:t>
            </a:r>
            <a:endParaRPr lang="en-IN" sz="1800" dirty="0">
              <a:effectLst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74EB7BD-62B6-4912-BD95-01D588862223}"/>
              </a:ext>
            </a:extLst>
          </p:cNvPr>
          <p:cNvSpPr/>
          <p:nvPr/>
        </p:nvSpPr>
        <p:spPr>
          <a:xfrm>
            <a:off x="6702458" y="4515439"/>
            <a:ext cx="3864988" cy="35617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dirty="0"/>
              <a:t>Popular Service.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524804D-6AAC-497E-933C-C3D9F002E1F1}"/>
              </a:ext>
            </a:extLst>
          </p:cNvPr>
          <p:cNvSpPr/>
          <p:nvPr/>
        </p:nvSpPr>
        <p:spPr>
          <a:xfrm>
            <a:off x="6702458" y="4965879"/>
            <a:ext cx="3874416" cy="3131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dirty="0"/>
              <a:t>Revenue Analysis.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E5A361B-DC63-4076-A103-CB5C7E66B0E5}"/>
              </a:ext>
            </a:extLst>
          </p:cNvPr>
          <p:cNvSpPr/>
          <p:nvPr/>
        </p:nvSpPr>
        <p:spPr>
          <a:xfrm>
            <a:off x="6702458" y="5416320"/>
            <a:ext cx="3874416" cy="31313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dirty="0"/>
              <a:t>Time series Trend analysis.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14A951-7AAC-4AB5-AF5D-A3F48DB48528}"/>
              </a:ext>
            </a:extLst>
          </p:cNvPr>
          <p:cNvCxnSpPr>
            <a:cxnSpLocks/>
          </p:cNvCxnSpPr>
          <p:nvPr/>
        </p:nvCxnSpPr>
        <p:spPr>
          <a:xfrm flipV="1">
            <a:off x="4242062" y="4233444"/>
            <a:ext cx="2490012" cy="10315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4FA968-94D1-4F00-B48B-E65506DD3536}"/>
              </a:ext>
            </a:extLst>
          </p:cNvPr>
          <p:cNvCxnSpPr>
            <a:endCxn id="21" idx="1"/>
          </p:cNvCxnSpPr>
          <p:nvPr/>
        </p:nvCxnSpPr>
        <p:spPr>
          <a:xfrm flipV="1">
            <a:off x="4242062" y="4693526"/>
            <a:ext cx="2460396" cy="5854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C9E49F-6834-42BE-B6E8-C73CCC263FD5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242062" y="5122445"/>
            <a:ext cx="2460396" cy="2092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D9202B-552A-4E78-A0A8-EA3A72AE7845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241096" y="5331694"/>
            <a:ext cx="2461362" cy="2411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3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82">
    <p:bg>
      <p:bgPr>
        <a:solidFill>
          <a:srgbClr val="102857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D85A2F8-E048-46C7-944B-52A3234250F4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4429125" y="2752725"/>
            <a:ext cx="7762875" cy="1600200"/>
          </a:xfrm>
        </p:spPr>
        <p:txBody>
          <a:bodyPr/>
          <a:lstStyle/>
          <a:p>
            <a:pPr lvl="0"/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F8A028-722F-41DA-AC22-F691597E4C16}"/>
              </a:ext>
            </a:extLst>
          </p:cNvPr>
          <p:cNvSpPr txBox="1"/>
          <p:nvPr/>
        </p:nvSpPr>
        <p:spPr>
          <a:xfrm>
            <a:off x="339365" y="164126"/>
            <a:ext cx="5938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4"/>
                </a:solidFill>
              </a:rPr>
              <a:t>Result &amp; Findings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278965-8395-471E-8105-8664286BF7DC}"/>
              </a:ext>
            </a:extLst>
          </p:cNvPr>
          <p:cNvSpPr txBox="1"/>
          <p:nvPr/>
        </p:nvSpPr>
        <p:spPr>
          <a:xfrm>
            <a:off x="895546" y="687346"/>
            <a:ext cx="6089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bg1"/>
                </a:solidFill>
              </a:rPr>
              <a:t>Overall sold quantity and popular services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6A13E4-0EB9-48DF-948C-BFDCC78B4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37" y="1087456"/>
            <a:ext cx="5414147" cy="44932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AD29EC-D213-4B31-AA6F-4921A5F6A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471" y="782425"/>
            <a:ext cx="6226021" cy="47982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17A90A0-D1BD-44FE-909F-23D00E9CE5EF}"/>
              </a:ext>
            </a:extLst>
          </p:cNvPr>
          <p:cNvSpPr txBox="1"/>
          <p:nvPr/>
        </p:nvSpPr>
        <p:spPr>
          <a:xfrm>
            <a:off x="0" y="-84841"/>
            <a:ext cx="4581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b="1" i="0" u="sng" strike="noStrike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Revenue Analysis</a:t>
            </a:r>
            <a:r>
              <a:rPr lang="en-IN" sz="3600" b="1" i="0" strike="noStrike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 :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I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AB4BCAF-68C6-4A0D-9EAC-B7F4CF3E9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6" y="561490"/>
            <a:ext cx="5372566" cy="3139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1BAF6CF-FDAD-4933-BD0A-FD2FBD2ED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10" t="9988" r="11866"/>
          <a:stretch/>
        </p:blipFill>
        <p:spPr>
          <a:xfrm>
            <a:off x="961533" y="875070"/>
            <a:ext cx="989815" cy="282613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94A4798-B253-4925-BAE1-F765C227F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77" t="16884" r="30321" b="7332"/>
          <a:stretch/>
        </p:blipFill>
        <p:spPr>
          <a:xfrm>
            <a:off x="1951348" y="1088600"/>
            <a:ext cx="2895955" cy="23794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7A6D3C1-9283-4DAB-AE50-C2748BE9E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009" y="706349"/>
            <a:ext cx="6537715" cy="46718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70E49F6F-42C5-49BE-87C7-BB666D793469}"/>
              </a:ext>
            </a:extLst>
          </p:cNvPr>
          <p:cNvSpPr txBox="1"/>
          <p:nvPr/>
        </p:nvSpPr>
        <p:spPr>
          <a:xfrm>
            <a:off x="292230" y="-18854"/>
            <a:ext cx="5803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b="1" i="0" u="sng" strike="noStrike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Trends on Sales </a:t>
            </a:r>
            <a:r>
              <a:rPr lang="en-IN" sz="3600" b="1" i="0" u="none" strike="noStrike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:</a:t>
            </a:r>
            <a:r>
              <a:rPr lang="en-IN" sz="3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IN" sz="36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B7847DC-3828-447B-8F40-03F427710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12" y="933254"/>
            <a:ext cx="11827773" cy="54015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515F7C7-E2E5-44CE-9045-289402FE2121}"/>
              </a:ext>
            </a:extLst>
          </p:cNvPr>
          <p:cNvSpPr txBox="1"/>
          <p:nvPr/>
        </p:nvSpPr>
        <p:spPr>
          <a:xfrm>
            <a:off x="5483257" y="294571"/>
            <a:ext cx="2573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Overall Trend</a:t>
            </a:r>
            <a:endParaRPr lang="en-IN" sz="2800" b="1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2277E66-5DA9-47D9-BB0F-885B3D908041}"/>
              </a:ext>
            </a:extLst>
          </p:cNvPr>
          <p:cNvSpPr txBox="1"/>
          <p:nvPr/>
        </p:nvSpPr>
        <p:spPr>
          <a:xfrm>
            <a:off x="0" y="0"/>
            <a:ext cx="5803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b="1" i="0" u="sng" strike="noStrike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Trends on Sales </a:t>
            </a:r>
            <a:r>
              <a:rPr lang="en-IN" sz="3600" b="1" i="0" u="none" strike="noStrike" baseline="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:</a:t>
            </a:r>
            <a:r>
              <a:rPr lang="en-IN" sz="3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IN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29C82E-F1F0-4EA3-86A4-8994EE8837A9}"/>
              </a:ext>
            </a:extLst>
          </p:cNvPr>
          <p:cNvSpPr txBox="1"/>
          <p:nvPr/>
        </p:nvSpPr>
        <p:spPr>
          <a:xfrm>
            <a:off x="4700833" y="370300"/>
            <a:ext cx="2790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Last Month Trend</a:t>
            </a:r>
            <a:endParaRPr lang="en-IN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5165205-5D0C-420E-B5F5-0F7A6F139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23" y="1016631"/>
            <a:ext cx="10556864" cy="4582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44CF6C-2142-4A4C-98B5-9B38A0DFEF1B}"/>
              </a:ext>
            </a:extLst>
          </p:cNvPr>
          <p:cNvSpPr txBox="1"/>
          <p:nvPr/>
        </p:nvSpPr>
        <p:spPr>
          <a:xfrm>
            <a:off x="1572" y="0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3200" b="1" i="0" u="sng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Recommendation for owner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: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0B920-BB7C-4E12-8FB5-B48E757437F6}"/>
              </a:ext>
            </a:extLst>
          </p:cNvPr>
          <p:cNvSpPr txBox="1"/>
          <p:nvPr/>
        </p:nvSpPr>
        <p:spPr>
          <a:xfrm>
            <a:off x="452486" y="471654"/>
            <a:ext cx="1153840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Service Enhancement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Promote Signature Services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: Highlight and prioritize "Professional Service" and "Swami Vivekananda Scholarship" as flagship offerings.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Expand Service Offerings: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Add video editing, photography, videography, document binding, custom printing to the service list.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Introduce New Scholarship Services: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Provide assistance for private and non-governmental scholarships and support for students below Class 8.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Photo Restoration &amp; Editing: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Introduce photo restoration services to meet customer demand and stay ahead of competitors.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4EF0D-63E1-43D0-8C4E-1917B01D497A}"/>
              </a:ext>
            </a:extLst>
          </p:cNvPr>
          <p:cNvSpPr txBox="1"/>
          <p:nvPr/>
        </p:nvSpPr>
        <p:spPr>
          <a:xfrm>
            <a:off x="452486" y="2384981"/>
            <a:ext cx="114252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Online &amp; Digital Presence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Launch Online Services: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Provide online submissions, consultations, and document processing to attract a broader audience.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Build a Digital Presence: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Create a website for service booking and promote offerings on social media (e.g., Facebook).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66D01-19C1-4ED3-A6D7-D25345959427}"/>
              </a:ext>
            </a:extLst>
          </p:cNvPr>
          <p:cNvSpPr txBox="1"/>
          <p:nvPr/>
        </p:nvSpPr>
        <p:spPr>
          <a:xfrm>
            <a:off x="452486" y="3429000"/>
            <a:ext cx="1134044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Staffing &amp; Service Quality: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Hire Additional Support Staff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: Employ interns or beginners (₹5,000–₹8,000 salary) to fill staffing gaps while maintaining profitability.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Improve Service Consistency: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Ensure consistent availability of high-demand services to meet customer needs.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B6B8A-E8CF-4F58-9DC8-A4D545703A39}"/>
              </a:ext>
            </a:extLst>
          </p:cNvPr>
          <p:cNvSpPr txBox="1"/>
          <p:nvPr/>
        </p:nvSpPr>
        <p:spPr>
          <a:xfrm>
            <a:off x="452486" y="4844772"/>
            <a:ext cx="115384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Discount Offers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Bundled Exam Registrations</a:t>
            </a:r>
            <a:r>
              <a:rPr lang="en-IN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: Offer ₹200 off for registering for 2+ exams (e.g., WBJEE, NEET, JENPAS-UG).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Scholarship Package Deals: Offer ₹50 off for students applying for 3 scholarships (e.g., SVMCM, National, and Oasis scholarships).</a:t>
            </a:r>
            <a:endParaRPr lang="en-IN" sz="16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98F876-161C-451D-9C6B-CB400D78815E}"/>
              </a:ext>
            </a:extLst>
          </p:cNvPr>
          <p:cNvSpPr txBox="1"/>
          <p:nvPr/>
        </p:nvSpPr>
        <p:spPr>
          <a:xfrm>
            <a:off x="452486" y="5995447"/>
            <a:ext cx="110984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Customer-Centric Strategy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Customer Feedback Surveys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: Collect customer feedback to refine services and address customer pain points.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Continuous Service Innovation: Stay ahead of competitors by continuously introducing new, in-demand services.</a:t>
            </a:r>
            <a:endParaRPr lang="en-IN" sz="16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4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300</TotalTime>
  <Words>633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Average-Regular</vt:lpstr>
      <vt:lpstr>Calibri</vt:lpstr>
      <vt:lpstr>Courier New</vt:lpstr>
      <vt:lpstr>Segoe UI Historic</vt:lpstr>
      <vt:lpstr>Segoe UI Light</vt:lpstr>
      <vt:lpstr>Tw Cen MT</vt:lpstr>
      <vt:lpstr>Wingdings</vt:lpstr>
      <vt:lpstr>Office Theme</vt:lpstr>
      <vt:lpstr>Revitalizing Resilience:    A  Strategic  Analysis  for  a  Customer-Centric  Sales  and  Marketing  Enhancement  Plan  at  PJ Computer </vt:lpstr>
      <vt:lpstr>Organization Background </vt:lpstr>
      <vt:lpstr>Business Difficulties(Issues)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Revitalizing Resilience:     A Strategic Analysis for a Customer-Centric Sales and Marketing Enhancement Plan at PJ Computer</dc:title>
  <dc:creator>Anish Maity</dc:creator>
  <cp:lastModifiedBy>Anish Maity</cp:lastModifiedBy>
  <cp:revision>23</cp:revision>
  <dcterms:created xsi:type="dcterms:W3CDTF">2024-12-17T12:49:01Z</dcterms:created>
  <dcterms:modified xsi:type="dcterms:W3CDTF">2024-12-18T13:28:12Z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