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11A79-D155-4B9E-A1F5-B1246409694B}" type="doc">
      <dgm:prSet loTypeId="urn:microsoft.com/office/officeart/2005/8/layout/cycle2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45DD66-79F4-4AE1-8F6A-7E6F8BD276DD}">
      <dgm:prSet phldrT="[Text]"/>
      <dgm:spPr/>
      <dgm:t>
        <a:bodyPr/>
        <a:lstStyle/>
        <a:p>
          <a:r>
            <a:rPr lang="en-IN" dirty="0" smtClean="0"/>
            <a:t>Web Platform</a:t>
          </a:r>
          <a:endParaRPr lang="en-IN" dirty="0"/>
        </a:p>
      </dgm:t>
    </dgm:pt>
    <dgm:pt modelId="{351FD770-89CA-4C0F-AE2B-0E1BA3C06E81}" type="parTrans" cxnId="{C3A09114-E297-438C-87A2-7011FFFD7B4C}">
      <dgm:prSet/>
      <dgm:spPr/>
      <dgm:t>
        <a:bodyPr/>
        <a:lstStyle/>
        <a:p>
          <a:endParaRPr lang="en-IN"/>
        </a:p>
      </dgm:t>
    </dgm:pt>
    <dgm:pt modelId="{4D3AD712-C751-4095-A599-20C745FF3BFC}" type="sibTrans" cxnId="{C3A09114-E297-438C-87A2-7011FFFD7B4C}">
      <dgm:prSet/>
      <dgm:spPr>
        <a:noFill/>
      </dgm:spPr>
      <dgm:t>
        <a:bodyPr/>
        <a:lstStyle/>
        <a:p>
          <a:endParaRPr lang="en-IN"/>
        </a:p>
      </dgm:t>
    </dgm:pt>
    <dgm:pt modelId="{5E953863-1B2A-41C0-81F0-CA28D60FD56A}">
      <dgm:prSet phldrT="[Text]"/>
      <dgm:spPr/>
      <dgm:t>
        <a:bodyPr/>
        <a:lstStyle/>
        <a:p>
          <a:r>
            <a:rPr lang="en-IN" dirty="0" smtClean="0"/>
            <a:t>Mentors for </a:t>
          </a:r>
        </a:p>
        <a:p>
          <a:r>
            <a:rPr lang="en-IN" dirty="0" smtClean="0"/>
            <a:t>Guidance</a:t>
          </a:r>
          <a:endParaRPr lang="en-IN" dirty="0"/>
        </a:p>
      </dgm:t>
    </dgm:pt>
    <dgm:pt modelId="{2272DDD3-D817-48D8-93C2-7BE1843526CA}" type="parTrans" cxnId="{AF887ACD-7972-4E8E-B3B4-242D8FF9DC4D}">
      <dgm:prSet/>
      <dgm:spPr/>
      <dgm:t>
        <a:bodyPr/>
        <a:lstStyle/>
        <a:p>
          <a:endParaRPr lang="en-IN"/>
        </a:p>
      </dgm:t>
    </dgm:pt>
    <dgm:pt modelId="{BA101E8C-4B6A-417E-81BA-445F1441992D}" type="sibTrans" cxnId="{AF887ACD-7972-4E8E-B3B4-242D8FF9DC4D}">
      <dgm:prSet/>
      <dgm:spPr>
        <a:noFill/>
      </dgm:spPr>
      <dgm:t>
        <a:bodyPr/>
        <a:lstStyle/>
        <a:p>
          <a:endParaRPr lang="en-IN"/>
        </a:p>
      </dgm:t>
    </dgm:pt>
    <dgm:pt modelId="{433DBD09-312E-4978-8150-B1C39251DE00}">
      <dgm:prSet phldrT="[Text]"/>
      <dgm:spPr/>
      <dgm:t>
        <a:bodyPr/>
        <a:lstStyle/>
        <a:p>
          <a:r>
            <a:rPr lang="en-IN" dirty="0" smtClean="0"/>
            <a:t>Content </a:t>
          </a:r>
        </a:p>
        <a:p>
          <a:r>
            <a:rPr lang="en-IN" dirty="0" smtClean="0"/>
            <a:t>Sharing</a:t>
          </a:r>
          <a:endParaRPr lang="en-IN" dirty="0"/>
        </a:p>
      </dgm:t>
    </dgm:pt>
    <dgm:pt modelId="{3E3FC55A-5A60-46F3-97EF-9C40F369178E}" type="parTrans" cxnId="{EB038218-E02E-4664-A3BF-4EC4AB198F9A}">
      <dgm:prSet/>
      <dgm:spPr/>
      <dgm:t>
        <a:bodyPr/>
        <a:lstStyle/>
        <a:p>
          <a:endParaRPr lang="en-IN"/>
        </a:p>
      </dgm:t>
    </dgm:pt>
    <dgm:pt modelId="{2FAEBDAD-6CD9-40A9-8054-873CA4E3005A}" type="sibTrans" cxnId="{EB038218-E02E-4664-A3BF-4EC4AB198F9A}">
      <dgm:prSet/>
      <dgm:spPr>
        <a:noFill/>
      </dgm:spPr>
      <dgm:t>
        <a:bodyPr/>
        <a:lstStyle/>
        <a:p>
          <a:endParaRPr lang="en-IN"/>
        </a:p>
      </dgm:t>
    </dgm:pt>
    <dgm:pt modelId="{BB51C9E1-BA79-4CB0-9A7D-7951BC663939}">
      <dgm:prSet phldrT="[Text]"/>
      <dgm:spPr/>
      <dgm:t>
        <a:bodyPr/>
        <a:lstStyle/>
        <a:p>
          <a:r>
            <a:rPr lang="en-IN" dirty="0" smtClean="0"/>
            <a:t>Discussion </a:t>
          </a:r>
        </a:p>
        <a:p>
          <a:r>
            <a:rPr lang="en-IN" dirty="0" smtClean="0"/>
            <a:t>Forum</a:t>
          </a:r>
          <a:endParaRPr lang="en-IN" dirty="0"/>
        </a:p>
      </dgm:t>
    </dgm:pt>
    <dgm:pt modelId="{7AD80B50-E57A-49A3-B271-33BDA01BF6E3}" type="parTrans" cxnId="{B491D5AA-E2FB-4E26-9479-5923B8F58F01}">
      <dgm:prSet/>
      <dgm:spPr/>
      <dgm:t>
        <a:bodyPr/>
        <a:lstStyle/>
        <a:p>
          <a:endParaRPr lang="en-IN"/>
        </a:p>
      </dgm:t>
    </dgm:pt>
    <dgm:pt modelId="{905A1334-8D99-4156-B7B2-881E17748FDB}" type="sibTrans" cxnId="{B491D5AA-E2FB-4E26-9479-5923B8F58F01}">
      <dgm:prSet/>
      <dgm:spPr>
        <a:noFill/>
      </dgm:spPr>
      <dgm:t>
        <a:bodyPr/>
        <a:lstStyle/>
        <a:p>
          <a:endParaRPr lang="en-IN"/>
        </a:p>
      </dgm:t>
    </dgm:pt>
    <dgm:pt modelId="{CB8C7BF7-805C-4879-A91C-53FCDB7CAB33}">
      <dgm:prSet phldrT="[Text]"/>
      <dgm:spPr/>
      <dgm:t>
        <a:bodyPr/>
        <a:lstStyle/>
        <a:p>
          <a:r>
            <a:rPr lang="en-IN" dirty="0" smtClean="0"/>
            <a:t>Centralised</a:t>
          </a:r>
        </a:p>
        <a:p>
          <a:r>
            <a:rPr lang="en-IN" dirty="0" smtClean="0"/>
            <a:t>Material </a:t>
          </a:r>
        </a:p>
        <a:p>
          <a:r>
            <a:rPr lang="en-IN" dirty="0" smtClean="0"/>
            <a:t>Database</a:t>
          </a:r>
          <a:endParaRPr lang="en-IN" dirty="0"/>
        </a:p>
      </dgm:t>
    </dgm:pt>
    <dgm:pt modelId="{FEB256F3-E6FB-4D13-94EC-B12E148A8110}" type="parTrans" cxnId="{4B11A321-981B-4643-9130-1742F8098628}">
      <dgm:prSet/>
      <dgm:spPr/>
      <dgm:t>
        <a:bodyPr/>
        <a:lstStyle/>
        <a:p>
          <a:endParaRPr lang="en-IN"/>
        </a:p>
      </dgm:t>
    </dgm:pt>
    <dgm:pt modelId="{EA066982-0C77-4756-99E7-36F5301E6B6E}" type="sibTrans" cxnId="{4B11A321-981B-4643-9130-1742F8098628}">
      <dgm:prSet/>
      <dgm:spPr>
        <a:noFill/>
      </dgm:spPr>
      <dgm:t>
        <a:bodyPr/>
        <a:lstStyle/>
        <a:p>
          <a:endParaRPr lang="en-IN"/>
        </a:p>
      </dgm:t>
    </dgm:pt>
    <dgm:pt modelId="{685667D8-78C5-4620-8AE1-35B8598BE344}" type="pres">
      <dgm:prSet presAssocID="{6C111A79-D155-4B9E-A1F5-B1246409694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AF2247-CD9B-4B9B-A1FC-B320E8EDE1B6}" type="pres">
      <dgm:prSet presAssocID="{9E45DD66-79F4-4AE1-8F6A-7E6F8BD276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5234A8-06EB-4018-919F-C6EB8E232C7B}" type="pres">
      <dgm:prSet presAssocID="{4D3AD712-C751-4095-A599-20C745FF3BFC}" presName="sibTrans" presStyleLbl="sibTrans2D1" presStyleIdx="0" presStyleCnt="5"/>
      <dgm:spPr/>
      <dgm:t>
        <a:bodyPr/>
        <a:lstStyle/>
        <a:p>
          <a:endParaRPr lang="en-IN"/>
        </a:p>
      </dgm:t>
    </dgm:pt>
    <dgm:pt modelId="{6471DEEF-3423-404D-BAD3-D58313F9A3C7}" type="pres">
      <dgm:prSet presAssocID="{4D3AD712-C751-4095-A599-20C745FF3BFC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79BADE0C-0322-448F-A768-CBFA586980C5}" type="pres">
      <dgm:prSet presAssocID="{5E953863-1B2A-41C0-81F0-CA28D60FD5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8F2D81-269D-4876-882B-B00EFED298A8}" type="pres">
      <dgm:prSet presAssocID="{BA101E8C-4B6A-417E-81BA-445F1441992D}" presName="sibTrans" presStyleLbl="sibTrans2D1" presStyleIdx="1" presStyleCnt="5"/>
      <dgm:spPr/>
      <dgm:t>
        <a:bodyPr/>
        <a:lstStyle/>
        <a:p>
          <a:endParaRPr lang="en-IN"/>
        </a:p>
      </dgm:t>
    </dgm:pt>
    <dgm:pt modelId="{365DF5AD-492E-4AFB-BC93-31D8643491B0}" type="pres">
      <dgm:prSet presAssocID="{BA101E8C-4B6A-417E-81BA-445F1441992D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482599ED-905E-4D69-841A-F0A7DDEBED54}" type="pres">
      <dgm:prSet presAssocID="{433DBD09-312E-4978-8150-B1C39251DE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13F064-3959-4D01-B1FD-AD24472967B0}" type="pres">
      <dgm:prSet presAssocID="{2FAEBDAD-6CD9-40A9-8054-873CA4E3005A}" presName="sibTrans" presStyleLbl="sibTrans2D1" presStyleIdx="2" presStyleCnt="5" custAng="18988253" custScaleX="127381" custScaleY="104985" custLinFactX="-7267" custLinFactY="-60153" custLinFactNeighborX="-100000" custLinFactNeighborY="-100000"/>
      <dgm:spPr/>
      <dgm:t>
        <a:bodyPr/>
        <a:lstStyle/>
        <a:p>
          <a:endParaRPr lang="en-IN"/>
        </a:p>
      </dgm:t>
    </dgm:pt>
    <dgm:pt modelId="{4B6D3A00-6012-405C-99FE-52119EB9ADDE}" type="pres">
      <dgm:prSet presAssocID="{2FAEBDAD-6CD9-40A9-8054-873CA4E3005A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7229B91A-21C7-4E21-B6AE-7A3AD0423F3B}" type="pres">
      <dgm:prSet presAssocID="{BB51C9E1-BA79-4CB0-9A7D-7951BC6639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4C465E-90F5-4F31-97B0-844B33C6259C}" type="pres">
      <dgm:prSet presAssocID="{905A1334-8D99-4156-B7B2-881E17748FDB}" presName="sibTrans" presStyleLbl="sibTrans2D1" presStyleIdx="3" presStyleCnt="5" custAng="19512049" custLinFactX="52354" custLinFactY="-18418" custLinFactNeighborX="100000" custLinFactNeighborY="-100000"/>
      <dgm:spPr/>
      <dgm:t>
        <a:bodyPr/>
        <a:lstStyle/>
        <a:p>
          <a:endParaRPr lang="en-IN"/>
        </a:p>
      </dgm:t>
    </dgm:pt>
    <dgm:pt modelId="{706F7CBC-D5EE-4A87-BAAD-3C789750EC40}" type="pres">
      <dgm:prSet presAssocID="{905A1334-8D99-4156-B7B2-881E17748FDB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0E97A539-DCF3-4BF3-BE38-F49079190F92}" type="pres">
      <dgm:prSet presAssocID="{CB8C7BF7-805C-4879-A91C-53FCDB7CAB33}" presName="node" presStyleLbl="node1" presStyleIdx="4" presStyleCnt="5" custRadScaleRad="100258" custRadScaleInc="3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A15290-6B31-4C22-95E4-91D89D180F45}" type="pres">
      <dgm:prSet presAssocID="{EA066982-0C77-4756-99E7-36F5301E6B6E}" presName="sibTrans" presStyleLbl="sibTrans2D1" presStyleIdx="4" presStyleCnt="5"/>
      <dgm:spPr/>
      <dgm:t>
        <a:bodyPr/>
        <a:lstStyle/>
        <a:p>
          <a:endParaRPr lang="en-IN"/>
        </a:p>
      </dgm:t>
    </dgm:pt>
    <dgm:pt modelId="{E14B01AE-825F-42C5-AA2E-5DA6CD8F5A5C}" type="pres">
      <dgm:prSet presAssocID="{EA066982-0C77-4756-99E7-36F5301E6B6E}" presName="connectorText" presStyleLbl="sibTrans2D1" presStyleIdx="4" presStyleCnt="5"/>
      <dgm:spPr/>
      <dgm:t>
        <a:bodyPr/>
        <a:lstStyle/>
        <a:p>
          <a:endParaRPr lang="en-IN"/>
        </a:p>
      </dgm:t>
    </dgm:pt>
  </dgm:ptLst>
  <dgm:cxnLst>
    <dgm:cxn modelId="{B491D5AA-E2FB-4E26-9479-5923B8F58F01}" srcId="{6C111A79-D155-4B9E-A1F5-B1246409694B}" destId="{BB51C9E1-BA79-4CB0-9A7D-7951BC663939}" srcOrd="3" destOrd="0" parTransId="{7AD80B50-E57A-49A3-B271-33BDA01BF6E3}" sibTransId="{905A1334-8D99-4156-B7B2-881E17748FDB}"/>
    <dgm:cxn modelId="{EB038218-E02E-4664-A3BF-4EC4AB198F9A}" srcId="{6C111A79-D155-4B9E-A1F5-B1246409694B}" destId="{433DBD09-312E-4978-8150-B1C39251DE00}" srcOrd="2" destOrd="0" parTransId="{3E3FC55A-5A60-46F3-97EF-9C40F369178E}" sibTransId="{2FAEBDAD-6CD9-40A9-8054-873CA4E3005A}"/>
    <dgm:cxn modelId="{59198973-7ED4-43D6-9CAF-FBA399596ABB}" type="presOf" srcId="{BA101E8C-4B6A-417E-81BA-445F1441992D}" destId="{658F2D81-269D-4876-882B-B00EFED298A8}" srcOrd="0" destOrd="0" presId="urn:microsoft.com/office/officeart/2005/8/layout/cycle2"/>
    <dgm:cxn modelId="{EE33D79C-2935-472B-AE10-B5CC29667FA6}" type="presOf" srcId="{EA066982-0C77-4756-99E7-36F5301E6B6E}" destId="{1AA15290-6B31-4C22-95E4-91D89D180F45}" srcOrd="0" destOrd="0" presId="urn:microsoft.com/office/officeart/2005/8/layout/cycle2"/>
    <dgm:cxn modelId="{7BB4FC81-88D1-49ED-AB41-E3CF37E94616}" type="presOf" srcId="{BB51C9E1-BA79-4CB0-9A7D-7951BC663939}" destId="{7229B91A-21C7-4E21-B6AE-7A3AD0423F3B}" srcOrd="0" destOrd="0" presId="urn:microsoft.com/office/officeart/2005/8/layout/cycle2"/>
    <dgm:cxn modelId="{AF887ACD-7972-4E8E-B3B4-242D8FF9DC4D}" srcId="{6C111A79-D155-4B9E-A1F5-B1246409694B}" destId="{5E953863-1B2A-41C0-81F0-CA28D60FD56A}" srcOrd="1" destOrd="0" parTransId="{2272DDD3-D817-48D8-93C2-7BE1843526CA}" sibTransId="{BA101E8C-4B6A-417E-81BA-445F1441992D}"/>
    <dgm:cxn modelId="{048AE623-47FD-4896-902C-72CB54B9FBD4}" type="presOf" srcId="{BA101E8C-4B6A-417E-81BA-445F1441992D}" destId="{365DF5AD-492E-4AFB-BC93-31D8643491B0}" srcOrd="1" destOrd="0" presId="urn:microsoft.com/office/officeart/2005/8/layout/cycle2"/>
    <dgm:cxn modelId="{0825F471-8F9B-4BAB-BB1D-AD345676C992}" type="presOf" srcId="{6C111A79-D155-4B9E-A1F5-B1246409694B}" destId="{685667D8-78C5-4620-8AE1-35B8598BE344}" srcOrd="0" destOrd="0" presId="urn:microsoft.com/office/officeart/2005/8/layout/cycle2"/>
    <dgm:cxn modelId="{E71FB145-2B80-4B22-A62D-BF212DBA6C43}" type="presOf" srcId="{2FAEBDAD-6CD9-40A9-8054-873CA4E3005A}" destId="{4B6D3A00-6012-405C-99FE-52119EB9ADDE}" srcOrd="1" destOrd="0" presId="urn:microsoft.com/office/officeart/2005/8/layout/cycle2"/>
    <dgm:cxn modelId="{C3A09114-E297-438C-87A2-7011FFFD7B4C}" srcId="{6C111A79-D155-4B9E-A1F5-B1246409694B}" destId="{9E45DD66-79F4-4AE1-8F6A-7E6F8BD276DD}" srcOrd="0" destOrd="0" parTransId="{351FD770-89CA-4C0F-AE2B-0E1BA3C06E81}" sibTransId="{4D3AD712-C751-4095-A599-20C745FF3BFC}"/>
    <dgm:cxn modelId="{9433A1A5-556C-4B65-A364-A9DADBE695EA}" type="presOf" srcId="{905A1334-8D99-4156-B7B2-881E17748FDB}" destId="{9F4C465E-90F5-4F31-97B0-844B33C6259C}" srcOrd="0" destOrd="0" presId="urn:microsoft.com/office/officeart/2005/8/layout/cycle2"/>
    <dgm:cxn modelId="{28F31AF3-C096-4D3D-9494-7F2D59CCE081}" type="presOf" srcId="{EA066982-0C77-4756-99E7-36F5301E6B6E}" destId="{E14B01AE-825F-42C5-AA2E-5DA6CD8F5A5C}" srcOrd="1" destOrd="0" presId="urn:microsoft.com/office/officeart/2005/8/layout/cycle2"/>
    <dgm:cxn modelId="{F706FCF8-5730-42A8-829F-C9C9D18DD672}" type="presOf" srcId="{4D3AD712-C751-4095-A599-20C745FF3BFC}" destId="{555234A8-06EB-4018-919F-C6EB8E232C7B}" srcOrd="0" destOrd="0" presId="urn:microsoft.com/office/officeart/2005/8/layout/cycle2"/>
    <dgm:cxn modelId="{B599EE8D-663D-4E08-AFE3-3D672465DCA9}" type="presOf" srcId="{CB8C7BF7-805C-4879-A91C-53FCDB7CAB33}" destId="{0E97A539-DCF3-4BF3-BE38-F49079190F92}" srcOrd="0" destOrd="0" presId="urn:microsoft.com/office/officeart/2005/8/layout/cycle2"/>
    <dgm:cxn modelId="{222B221E-A24E-41A9-81AD-C8EB2B62F589}" type="presOf" srcId="{5E953863-1B2A-41C0-81F0-CA28D60FD56A}" destId="{79BADE0C-0322-448F-A768-CBFA586980C5}" srcOrd="0" destOrd="0" presId="urn:microsoft.com/office/officeart/2005/8/layout/cycle2"/>
    <dgm:cxn modelId="{4B11A321-981B-4643-9130-1742F8098628}" srcId="{6C111A79-D155-4B9E-A1F5-B1246409694B}" destId="{CB8C7BF7-805C-4879-A91C-53FCDB7CAB33}" srcOrd="4" destOrd="0" parTransId="{FEB256F3-E6FB-4D13-94EC-B12E148A8110}" sibTransId="{EA066982-0C77-4756-99E7-36F5301E6B6E}"/>
    <dgm:cxn modelId="{50DD3A7E-DD19-401F-8D5D-E95A9612B2BB}" type="presOf" srcId="{433DBD09-312E-4978-8150-B1C39251DE00}" destId="{482599ED-905E-4D69-841A-F0A7DDEBED54}" srcOrd="0" destOrd="0" presId="urn:microsoft.com/office/officeart/2005/8/layout/cycle2"/>
    <dgm:cxn modelId="{4797E346-5C25-4B04-887C-C957E120255A}" type="presOf" srcId="{905A1334-8D99-4156-B7B2-881E17748FDB}" destId="{706F7CBC-D5EE-4A87-BAAD-3C789750EC40}" srcOrd="1" destOrd="0" presId="urn:microsoft.com/office/officeart/2005/8/layout/cycle2"/>
    <dgm:cxn modelId="{64C25594-5218-42CB-B1E0-29D6A293524D}" type="presOf" srcId="{9E45DD66-79F4-4AE1-8F6A-7E6F8BD276DD}" destId="{BCAF2247-CD9B-4B9B-A1FC-B320E8EDE1B6}" srcOrd="0" destOrd="0" presId="urn:microsoft.com/office/officeart/2005/8/layout/cycle2"/>
    <dgm:cxn modelId="{99ADEF6A-DD3F-4C26-B127-8642475FF6FB}" type="presOf" srcId="{2FAEBDAD-6CD9-40A9-8054-873CA4E3005A}" destId="{5513F064-3959-4D01-B1FD-AD24472967B0}" srcOrd="0" destOrd="0" presId="urn:microsoft.com/office/officeart/2005/8/layout/cycle2"/>
    <dgm:cxn modelId="{B6E67B07-6A1B-4372-85A2-98BC869F7CEB}" type="presOf" srcId="{4D3AD712-C751-4095-A599-20C745FF3BFC}" destId="{6471DEEF-3423-404D-BAD3-D58313F9A3C7}" srcOrd="1" destOrd="0" presId="urn:microsoft.com/office/officeart/2005/8/layout/cycle2"/>
    <dgm:cxn modelId="{62EF9C43-02ED-412D-AF5A-7287370C4B6E}" type="presParOf" srcId="{685667D8-78C5-4620-8AE1-35B8598BE344}" destId="{BCAF2247-CD9B-4B9B-A1FC-B320E8EDE1B6}" srcOrd="0" destOrd="0" presId="urn:microsoft.com/office/officeart/2005/8/layout/cycle2"/>
    <dgm:cxn modelId="{D8CAFC87-2A38-48A7-B40C-59EA9AFA3C9A}" type="presParOf" srcId="{685667D8-78C5-4620-8AE1-35B8598BE344}" destId="{555234A8-06EB-4018-919F-C6EB8E232C7B}" srcOrd="1" destOrd="0" presId="urn:microsoft.com/office/officeart/2005/8/layout/cycle2"/>
    <dgm:cxn modelId="{6991E7D0-CD51-46F4-9774-8AEAA82074CC}" type="presParOf" srcId="{555234A8-06EB-4018-919F-C6EB8E232C7B}" destId="{6471DEEF-3423-404D-BAD3-D58313F9A3C7}" srcOrd="0" destOrd="0" presId="urn:microsoft.com/office/officeart/2005/8/layout/cycle2"/>
    <dgm:cxn modelId="{026C160B-B67B-485A-8D51-983B455CF3D9}" type="presParOf" srcId="{685667D8-78C5-4620-8AE1-35B8598BE344}" destId="{79BADE0C-0322-448F-A768-CBFA586980C5}" srcOrd="2" destOrd="0" presId="urn:microsoft.com/office/officeart/2005/8/layout/cycle2"/>
    <dgm:cxn modelId="{6B6C5ED1-C560-4B1F-B02F-18C7D4EAFC57}" type="presParOf" srcId="{685667D8-78C5-4620-8AE1-35B8598BE344}" destId="{658F2D81-269D-4876-882B-B00EFED298A8}" srcOrd="3" destOrd="0" presId="urn:microsoft.com/office/officeart/2005/8/layout/cycle2"/>
    <dgm:cxn modelId="{99E81157-7B78-46D4-BC73-CED7A2102C94}" type="presParOf" srcId="{658F2D81-269D-4876-882B-B00EFED298A8}" destId="{365DF5AD-492E-4AFB-BC93-31D8643491B0}" srcOrd="0" destOrd="0" presId="urn:microsoft.com/office/officeart/2005/8/layout/cycle2"/>
    <dgm:cxn modelId="{CF0FFD5C-DA2A-437F-9AF5-06A8214CAD5D}" type="presParOf" srcId="{685667D8-78C5-4620-8AE1-35B8598BE344}" destId="{482599ED-905E-4D69-841A-F0A7DDEBED54}" srcOrd="4" destOrd="0" presId="urn:microsoft.com/office/officeart/2005/8/layout/cycle2"/>
    <dgm:cxn modelId="{13312E36-67BE-4B70-AEB1-DBDDF9AB8E62}" type="presParOf" srcId="{685667D8-78C5-4620-8AE1-35B8598BE344}" destId="{5513F064-3959-4D01-B1FD-AD24472967B0}" srcOrd="5" destOrd="0" presId="urn:microsoft.com/office/officeart/2005/8/layout/cycle2"/>
    <dgm:cxn modelId="{9194534F-5BCD-4E89-A6D8-7C8529E36C1D}" type="presParOf" srcId="{5513F064-3959-4D01-B1FD-AD24472967B0}" destId="{4B6D3A00-6012-405C-99FE-52119EB9ADDE}" srcOrd="0" destOrd="0" presId="urn:microsoft.com/office/officeart/2005/8/layout/cycle2"/>
    <dgm:cxn modelId="{E53B8ED2-1A7F-434C-B8E4-7810DB29ED8E}" type="presParOf" srcId="{685667D8-78C5-4620-8AE1-35B8598BE344}" destId="{7229B91A-21C7-4E21-B6AE-7A3AD0423F3B}" srcOrd="6" destOrd="0" presId="urn:microsoft.com/office/officeart/2005/8/layout/cycle2"/>
    <dgm:cxn modelId="{E359520A-AAAD-4F46-A031-35287F0A6C13}" type="presParOf" srcId="{685667D8-78C5-4620-8AE1-35B8598BE344}" destId="{9F4C465E-90F5-4F31-97B0-844B33C6259C}" srcOrd="7" destOrd="0" presId="urn:microsoft.com/office/officeart/2005/8/layout/cycle2"/>
    <dgm:cxn modelId="{F1CABEC0-8136-40F4-8600-1D3A4890EB98}" type="presParOf" srcId="{9F4C465E-90F5-4F31-97B0-844B33C6259C}" destId="{706F7CBC-D5EE-4A87-BAAD-3C789750EC40}" srcOrd="0" destOrd="0" presId="urn:microsoft.com/office/officeart/2005/8/layout/cycle2"/>
    <dgm:cxn modelId="{C5A3EB1A-B998-47A4-8023-E24E5887DDA0}" type="presParOf" srcId="{685667D8-78C5-4620-8AE1-35B8598BE344}" destId="{0E97A539-DCF3-4BF3-BE38-F49079190F92}" srcOrd="8" destOrd="0" presId="urn:microsoft.com/office/officeart/2005/8/layout/cycle2"/>
    <dgm:cxn modelId="{12382301-A049-458F-B91D-5C91E499ED45}" type="presParOf" srcId="{685667D8-78C5-4620-8AE1-35B8598BE344}" destId="{1AA15290-6B31-4C22-95E4-91D89D180F45}" srcOrd="9" destOrd="0" presId="urn:microsoft.com/office/officeart/2005/8/layout/cycle2"/>
    <dgm:cxn modelId="{481788A7-E110-4175-BE94-61C812709C27}" type="presParOf" srcId="{1AA15290-6B31-4C22-95E4-91D89D180F45}" destId="{E14B01AE-825F-42C5-AA2E-5DA6CD8F5A5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2247-CD9B-4B9B-A1FC-B320E8EDE1B6}">
      <dsp:nvSpPr>
        <dsp:cNvPr id="0" name=""/>
        <dsp:cNvSpPr/>
      </dsp:nvSpPr>
      <dsp:spPr>
        <a:xfrm>
          <a:off x="2964433" y="946"/>
          <a:ext cx="1538733" cy="15387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Web Platform</a:t>
          </a:r>
          <a:endParaRPr lang="en-IN" sz="1500" kern="1200" dirty="0"/>
        </a:p>
      </dsp:txBody>
      <dsp:txXfrm>
        <a:off x="3189775" y="226288"/>
        <a:ext cx="1088049" cy="1088049"/>
      </dsp:txXfrm>
    </dsp:sp>
    <dsp:sp modelId="{555234A8-06EB-4018-919F-C6EB8E232C7B}">
      <dsp:nvSpPr>
        <dsp:cNvPr id="0" name=""/>
        <dsp:cNvSpPr/>
      </dsp:nvSpPr>
      <dsp:spPr>
        <a:xfrm rot="2160000">
          <a:off x="4454736" y="1183341"/>
          <a:ext cx="409882" cy="51932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4466478" y="1251066"/>
        <a:ext cx="286917" cy="311594"/>
      </dsp:txXfrm>
    </dsp:sp>
    <dsp:sp modelId="{79BADE0C-0322-448F-A768-CBFA586980C5}">
      <dsp:nvSpPr>
        <dsp:cNvPr id="0" name=""/>
        <dsp:cNvSpPr/>
      </dsp:nvSpPr>
      <dsp:spPr>
        <a:xfrm>
          <a:off x="4834958" y="1359962"/>
          <a:ext cx="1538733" cy="15387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Mentors for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Guidance</a:t>
          </a:r>
          <a:endParaRPr lang="en-IN" sz="1500" kern="1200" dirty="0"/>
        </a:p>
      </dsp:txBody>
      <dsp:txXfrm>
        <a:off x="5060300" y="1585304"/>
        <a:ext cx="1088049" cy="1088049"/>
      </dsp:txXfrm>
    </dsp:sp>
    <dsp:sp modelId="{658F2D81-269D-4876-882B-B00EFED298A8}">
      <dsp:nvSpPr>
        <dsp:cNvPr id="0" name=""/>
        <dsp:cNvSpPr/>
      </dsp:nvSpPr>
      <dsp:spPr>
        <a:xfrm rot="6480000">
          <a:off x="5045730" y="2958103"/>
          <a:ext cx="409882" cy="51932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5126212" y="3003494"/>
        <a:ext cx="286917" cy="311594"/>
      </dsp:txXfrm>
    </dsp:sp>
    <dsp:sp modelId="{482599ED-905E-4D69-841A-F0A7DDEBED54}">
      <dsp:nvSpPr>
        <dsp:cNvPr id="0" name=""/>
        <dsp:cNvSpPr/>
      </dsp:nvSpPr>
      <dsp:spPr>
        <a:xfrm>
          <a:off x="4120481" y="3558897"/>
          <a:ext cx="1538733" cy="15387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Content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Sharing</a:t>
          </a:r>
          <a:endParaRPr lang="en-IN" sz="1500" kern="1200" dirty="0"/>
        </a:p>
      </dsp:txBody>
      <dsp:txXfrm>
        <a:off x="4345823" y="3784239"/>
        <a:ext cx="1088049" cy="1088049"/>
      </dsp:txXfrm>
    </dsp:sp>
    <dsp:sp modelId="{5513F064-3959-4D01-B1FD-AD24472967B0}">
      <dsp:nvSpPr>
        <dsp:cNvPr id="0" name=""/>
        <dsp:cNvSpPr/>
      </dsp:nvSpPr>
      <dsp:spPr>
        <a:xfrm rot="8188253">
          <a:off x="3044675" y="3223948"/>
          <a:ext cx="522112" cy="5452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3179774" y="3279051"/>
        <a:ext cx="365478" cy="327126"/>
      </dsp:txXfrm>
    </dsp:sp>
    <dsp:sp modelId="{7229B91A-21C7-4E21-B6AE-7A3AD0423F3B}">
      <dsp:nvSpPr>
        <dsp:cNvPr id="0" name=""/>
        <dsp:cNvSpPr/>
      </dsp:nvSpPr>
      <dsp:spPr>
        <a:xfrm>
          <a:off x="1808384" y="3558897"/>
          <a:ext cx="1538733" cy="15387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Discussion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Forum</a:t>
          </a:r>
          <a:endParaRPr lang="en-IN" sz="1500" kern="1200" dirty="0"/>
        </a:p>
      </dsp:txBody>
      <dsp:txXfrm>
        <a:off x="2033726" y="3784239"/>
        <a:ext cx="1088049" cy="1088049"/>
      </dsp:txXfrm>
    </dsp:sp>
    <dsp:sp modelId="{9F4C465E-90F5-4F31-97B0-844B33C6259C}">
      <dsp:nvSpPr>
        <dsp:cNvPr id="0" name=""/>
        <dsp:cNvSpPr/>
      </dsp:nvSpPr>
      <dsp:spPr>
        <a:xfrm rot="13029845">
          <a:off x="2645511" y="2362390"/>
          <a:ext cx="413369" cy="51932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2756929" y="2503712"/>
        <a:ext cx="289358" cy="311594"/>
      </dsp:txXfrm>
    </dsp:sp>
    <dsp:sp modelId="{0E97A539-DCF3-4BF3-BE38-F49079190F92}">
      <dsp:nvSpPr>
        <dsp:cNvPr id="0" name=""/>
        <dsp:cNvSpPr/>
      </dsp:nvSpPr>
      <dsp:spPr>
        <a:xfrm>
          <a:off x="1090460" y="1354166"/>
          <a:ext cx="1538733" cy="15387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Centralised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Material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Database</a:t>
          </a:r>
          <a:endParaRPr lang="en-IN" sz="1500" kern="1200" dirty="0"/>
        </a:p>
      </dsp:txBody>
      <dsp:txXfrm>
        <a:off x="1315802" y="1579508"/>
        <a:ext cx="1088049" cy="1088049"/>
      </dsp:txXfrm>
    </dsp:sp>
    <dsp:sp modelId="{1AA15290-6B31-4C22-95E4-91D89D180F45}">
      <dsp:nvSpPr>
        <dsp:cNvPr id="0" name=""/>
        <dsp:cNvSpPr/>
      </dsp:nvSpPr>
      <dsp:spPr>
        <a:xfrm rot="19449988">
          <a:off x="2582636" y="1194047"/>
          <a:ext cx="409559" cy="51932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2594264" y="1333876"/>
        <a:ext cx="286691" cy="31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18F80B-E39E-41CB-BF2A-8E4793AAC019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8AFAC1-6BE2-4BB6-870E-89EEB37CC13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2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history of IIT Guwahati , till date there were no such websites which focuses on the academics issues of the students 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Here comes the existence of our website which completely devotes towards the academic problems of the students.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It is an interactive web portal which have discussion forums, filtered content and a lot more interesting features that will boost up the performance of students during examinations.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9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67229987"/>
              </p:ext>
            </p:extLst>
          </p:nvPr>
        </p:nvGraphicFramePr>
        <p:xfrm>
          <a:off x="497020" y="735695"/>
          <a:ext cx="7467600" cy="509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402728" y="3068960"/>
            <a:ext cx="16561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hiller" panose="04020404031007020602" pitchFamily="82" charset="0"/>
              </a:rPr>
              <a:t>What Defines us…</a:t>
            </a:r>
            <a:endParaRPr lang="en-I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rgbClr val="FF0000">
                    <a:alpha val="60000"/>
                  </a:srgb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7088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Web platform-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 smtClean="0"/>
              <a:t>User Friendly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 smtClean="0"/>
              <a:t>Easily accessible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/>
              <a:t>Centralised material database-</a:t>
            </a:r>
          </a:p>
          <a:p>
            <a:pPr marL="0" indent="0">
              <a:buSzPct val="100000"/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03648" y="4293096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Relevant books, Lecture Slides, Notes, Previous Years Papers and Tutorials with solutions will be available.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Content Sharing-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Mentors for guidance-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75656" y="2348880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It is an open platform for all users to share their notes , link for reference 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4581128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Mentors will be available for any kind of academic help . Mentors will be paid for interacting with students &amp; helping them in academics 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Discussion Forum-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Content Screening-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2420888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Students and Mentors can discuss about the different resources and references from where the students can study . Mentors will also screen the content for main topics 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832" y="4653136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Rating and review option will be available , which would filter the content.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/>
          <a:lstStyle/>
          <a:p>
            <a:r>
              <a:rPr lang="en-IN" dirty="0" smtClean="0"/>
              <a:t>Problems Faced-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Chaos before Exam-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No Strategy-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365760" lvl="1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36576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7664" y="2420888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Before exams students are in lots of pressure , as there is lots of syllabus to cover 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5085184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Students are not well aware of the important topics and the smart way to approach them.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dirty="0" smtClean="0"/>
              <a:t>No guidance before examinations-</a:t>
            </a:r>
          </a:p>
          <a:p>
            <a:pPr marL="342900" indent="-342900">
              <a:buAutoNum type="arabicPeriod" startAt="3"/>
            </a:pPr>
            <a:endParaRPr lang="en-IN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endParaRPr lang="en-IN" sz="1800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endParaRPr lang="en-IN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endParaRPr lang="en-IN" sz="1800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endParaRPr lang="en-IN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endParaRPr lang="en-IN" sz="1800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r>
              <a:rPr lang="en-IN" sz="1800" dirty="0">
                <a:solidFill>
                  <a:schemeClr val="accent1"/>
                </a:solidFill>
              </a:rPr>
              <a:t> </a:t>
            </a:r>
            <a:r>
              <a:rPr lang="en-IN" dirty="0" smtClean="0"/>
              <a:t>Lack of quality reference and study materials-</a:t>
            </a:r>
          </a:p>
          <a:p>
            <a:pPr marL="342900" indent="-342900">
              <a:buAutoNum type="arabicPeriod" startAt="3"/>
            </a:pPr>
            <a:endParaRPr lang="en-IN" sz="18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7664" y="2420888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Lack of awareness of content of new courses , so there arises a question . How to study it ??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4797152"/>
            <a:ext cx="5832648" cy="1152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Exess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of study material on the internet creates a lot of confusion among the students.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– Our Website…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Precise study material which includes articles and videos. All the contents in the website are well organised and arranged in a user friendly manner.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 last minute crammers we provide important points in a concise way.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Senior students will be available as mentors for guidance.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Centralised material database will provide all the study material.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69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</TotalTime>
  <Words>374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LOGO</vt:lpstr>
      <vt:lpstr>Overview </vt:lpstr>
      <vt:lpstr>PowerPoint Presentation</vt:lpstr>
      <vt:lpstr>Features</vt:lpstr>
      <vt:lpstr>PowerPoint Presentation</vt:lpstr>
      <vt:lpstr>PowerPoint Presentation</vt:lpstr>
      <vt:lpstr>Problems Faced-</vt:lpstr>
      <vt:lpstr>PowerPoint Presentation</vt:lpstr>
      <vt:lpstr>SOLUTION – Our Website…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Windows User</dc:creator>
  <cp:lastModifiedBy>Home</cp:lastModifiedBy>
  <cp:revision>20</cp:revision>
  <dcterms:created xsi:type="dcterms:W3CDTF">2018-09-29T20:07:57Z</dcterms:created>
  <dcterms:modified xsi:type="dcterms:W3CDTF">2018-09-30T05:54:27Z</dcterms:modified>
</cp:coreProperties>
</file>