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2" r:id="rId1"/>
  </p:sldMasterIdLst>
  <p:notesMasterIdLst>
    <p:notesMasterId r:id="rId16"/>
  </p:notesMasterIdLst>
  <p:sldIdLst>
    <p:sldId id="270" r:id="rId2"/>
    <p:sldId id="257" r:id="rId3"/>
    <p:sldId id="263" r:id="rId4"/>
    <p:sldId id="262" r:id="rId5"/>
    <p:sldId id="258" r:id="rId6"/>
    <p:sldId id="265" r:id="rId7"/>
    <p:sldId id="259" r:id="rId8"/>
    <p:sldId id="275" r:id="rId9"/>
    <p:sldId id="260" r:id="rId10"/>
    <p:sldId id="271" r:id="rId11"/>
    <p:sldId id="272" r:id="rId12"/>
    <p:sldId id="273" r:id="rId13"/>
    <p:sldId id="274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A"/>
    <a:srgbClr val="0056BF"/>
    <a:srgbClr val="007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3"/>
  </p:normalViewPr>
  <p:slideViewPr>
    <p:cSldViewPr snapToGrid="0" snapToObjects="1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61D3-4FE8-461D-A526-B4FCDB61FD53}" type="datetimeFigureOut">
              <a:rPr lang="en-IN" smtClean="0"/>
              <a:t>07-10-2018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950B-4F3B-4724-B4B9-E61455A44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6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8" name="Straight Connector 27"/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/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33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6" name="Text Placeholder 33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5" name="Text Placeholder 3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34" name="Text Placeholder 3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86397" y="2141035"/>
            <a:ext cx="6908704" cy="257593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Vertical Title 1">
            <a:extLst>
              <a:ext uri="{FF2B5EF4-FFF2-40B4-BE49-F238E27FC236}">
                <a16:creationId xmlns:a16="http://schemas.microsoft.com/office/drawing/2014/main" id="{B084DB9D-7E4B-8F4C-9B40-D4505881B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7" grpId="0" animBg="1"/>
      <p:bldP spid="16" grpId="0" animBg="1"/>
      <p:bldP spid="13" grpId="0" animBg="1"/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F35C62-724B-E341-BCD5-627942C270B3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E4540DB-7BDC-4A47-A666-94DC29EE043A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6AEA783-C223-1241-B1ED-182FDD618C8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Hexagon 91">
            <a:extLst>
              <a:ext uri="{FF2B5EF4-FFF2-40B4-BE49-F238E27FC236}">
                <a16:creationId xmlns:a16="http://schemas.microsoft.com/office/drawing/2014/main" id="{E1578045-9F2E-DB42-A761-08362647AD9C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>
            <a:extLst>
              <a:ext uri="{FF2B5EF4-FFF2-40B4-BE49-F238E27FC236}">
                <a16:creationId xmlns:a16="http://schemas.microsoft.com/office/drawing/2014/main" id="{AADA71D6-DA19-DF42-A50A-7A7D60526B99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Hexagon 93">
            <a:extLst>
              <a:ext uri="{FF2B5EF4-FFF2-40B4-BE49-F238E27FC236}">
                <a16:creationId xmlns:a16="http://schemas.microsoft.com/office/drawing/2014/main" id="{8DE20494-2DEF-B748-A48F-35AADB51D9DC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>
            <a:extLst>
              <a:ext uri="{FF2B5EF4-FFF2-40B4-BE49-F238E27FC236}">
                <a16:creationId xmlns:a16="http://schemas.microsoft.com/office/drawing/2014/main" id="{5F766924-FDDF-0441-B829-A63EEE06F25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 Placeholder 33">
            <a:extLst>
              <a:ext uri="{FF2B5EF4-FFF2-40B4-BE49-F238E27FC236}">
                <a16:creationId xmlns:a16="http://schemas.microsoft.com/office/drawing/2014/main" id="{C5963C28-0708-0847-9A8E-1371AA1ACA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7" name="Text Placeholder 33">
            <a:extLst>
              <a:ext uri="{FF2B5EF4-FFF2-40B4-BE49-F238E27FC236}">
                <a16:creationId xmlns:a16="http://schemas.microsoft.com/office/drawing/2014/main" id="{58B3C56F-BF9B-044C-92ED-68B738B899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98" name="Text Placeholder 33">
            <a:extLst>
              <a:ext uri="{FF2B5EF4-FFF2-40B4-BE49-F238E27FC236}">
                <a16:creationId xmlns:a16="http://schemas.microsoft.com/office/drawing/2014/main" id="{AFF66F45-F443-B444-A2CB-E52BCEB21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0" name="Text Placeholder 11">
            <a:extLst>
              <a:ext uri="{FF2B5EF4-FFF2-40B4-BE49-F238E27FC236}">
                <a16:creationId xmlns:a16="http://schemas.microsoft.com/office/drawing/2014/main" id="{1053CF5A-B647-A643-9B03-11E73D5D43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638565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9" name="Text Placeholder 33">
            <a:extLst>
              <a:ext uri="{FF2B5EF4-FFF2-40B4-BE49-F238E27FC236}">
                <a16:creationId xmlns:a16="http://schemas.microsoft.com/office/drawing/2014/main" id="{720AD688-0C05-F749-9AE2-E8B96AAFDE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01" name="Text Placeholder 9">
            <a:extLst>
              <a:ext uri="{FF2B5EF4-FFF2-40B4-BE49-F238E27FC236}">
                <a16:creationId xmlns:a16="http://schemas.microsoft.com/office/drawing/2014/main" id="{F52B6A42-64BF-A746-B551-156066BA8C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2" name="Vertical Title 1">
            <a:extLst>
              <a:ext uri="{FF2B5EF4-FFF2-40B4-BE49-F238E27FC236}">
                <a16:creationId xmlns:a16="http://schemas.microsoft.com/office/drawing/2014/main" id="{4A9ABF7A-B30E-7C43-A731-DA82DCABC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214B32-F1D7-C644-8DFA-858A6BCE0CA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784DD-A78D-8045-9804-2776BC0AC377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8CEE69C-8710-8E48-8D5A-45E5D990DF0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exagon 69">
            <a:extLst>
              <a:ext uri="{FF2B5EF4-FFF2-40B4-BE49-F238E27FC236}">
                <a16:creationId xmlns:a16="http://schemas.microsoft.com/office/drawing/2014/main" id="{31054159-13E9-BA4A-8E73-809F7AC5D5C6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>
            <a:extLst>
              <a:ext uri="{FF2B5EF4-FFF2-40B4-BE49-F238E27FC236}">
                <a16:creationId xmlns:a16="http://schemas.microsoft.com/office/drawing/2014/main" id="{07CAAC57-8721-C649-91BA-8EEFD879FB3C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98466E66-5508-864E-90B1-A895F3E00E8A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>
            <a:extLst>
              <a:ext uri="{FF2B5EF4-FFF2-40B4-BE49-F238E27FC236}">
                <a16:creationId xmlns:a16="http://schemas.microsoft.com/office/drawing/2014/main" id="{182628B5-99CF-2B44-98EE-7526F71750F9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9BD3D4F3-9B33-FD4F-829E-C695F0612B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5" name="Text Placeholder 33">
            <a:extLst>
              <a:ext uri="{FF2B5EF4-FFF2-40B4-BE49-F238E27FC236}">
                <a16:creationId xmlns:a16="http://schemas.microsoft.com/office/drawing/2014/main" id="{1A55257C-86BB-134F-AC2A-06A0764F22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7" name="Text Placeholder 11">
            <a:extLst>
              <a:ext uri="{FF2B5EF4-FFF2-40B4-BE49-F238E27FC236}">
                <a16:creationId xmlns:a16="http://schemas.microsoft.com/office/drawing/2014/main" id="{36618D65-1A4F-354C-AED8-B177BE49F7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2329959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6" name="Text Placeholder 33">
            <a:extLst>
              <a:ext uri="{FF2B5EF4-FFF2-40B4-BE49-F238E27FC236}">
                <a16:creationId xmlns:a16="http://schemas.microsoft.com/office/drawing/2014/main" id="{1A7678D2-A038-7045-9744-DDC00CE74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7AF78505-498A-2147-8DD7-AC3721F99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65A1D2C6-3052-6A47-8526-D3A5CA0D7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0" name="Vertical Title 1">
            <a:extLst>
              <a:ext uri="{FF2B5EF4-FFF2-40B4-BE49-F238E27FC236}">
                <a16:creationId xmlns:a16="http://schemas.microsoft.com/office/drawing/2014/main" id="{42DAAFD0-38B0-5643-B23B-83ED0F001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4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9C39B8-071A-C44D-BE3B-ECD28A953048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47F1E8-4553-2046-AB3E-41F83E429D3B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2938CC-5BB7-474A-B42B-980F618A41D7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Hexagon 62">
            <a:extLst>
              <a:ext uri="{FF2B5EF4-FFF2-40B4-BE49-F238E27FC236}">
                <a16:creationId xmlns:a16="http://schemas.microsoft.com/office/drawing/2014/main" id="{3BA241A5-AF5A-C64B-AE47-476ACF09F7FA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Hexagon 63">
            <a:extLst>
              <a:ext uri="{FF2B5EF4-FFF2-40B4-BE49-F238E27FC236}">
                <a16:creationId xmlns:a16="http://schemas.microsoft.com/office/drawing/2014/main" id="{A9D5581C-566E-4C40-A19A-C42B23A8C2AB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DD76CE17-845E-7947-82EC-841AEC869038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Hexagon 65">
            <a:extLst>
              <a:ext uri="{FF2B5EF4-FFF2-40B4-BE49-F238E27FC236}">
                <a16:creationId xmlns:a16="http://schemas.microsoft.com/office/drawing/2014/main" id="{F08CF6C5-1137-8045-9325-CA073408A39B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 Placeholder 33">
            <a:extLst>
              <a:ext uri="{FF2B5EF4-FFF2-40B4-BE49-F238E27FC236}">
                <a16:creationId xmlns:a16="http://schemas.microsoft.com/office/drawing/2014/main" id="{62D72216-95FD-3545-B936-98E361B0EA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69" name="Text Placeholder 11">
            <a:extLst>
              <a:ext uri="{FF2B5EF4-FFF2-40B4-BE49-F238E27FC236}">
                <a16:creationId xmlns:a16="http://schemas.microsoft.com/office/drawing/2014/main" id="{1030BDE1-0FBD-A44A-AD49-A274887A8B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4019193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48EA6057-4AB3-5A47-87F7-AF5BDE74BB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0" name="Text Placeholder 33">
            <a:extLst>
              <a:ext uri="{FF2B5EF4-FFF2-40B4-BE49-F238E27FC236}">
                <a16:creationId xmlns:a16="http://schemas.microsoft.com/office/drawing/2014/main" id="{A6F475BC-0943-0E43-8A8A-39B2A14A26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1" name="Text Placeholder 33">
            <a:extLst>
              <a:ext uri="{FF2B5EF4-FFF2-40B4-BE49-F238E27FC236}">
                <a16:creationId xmlns:a16="http://schemas.microsoft.com/office/drawing/2014/main" id="{B2924A1F-1BF7-E04B-AF4B-A9E91F0951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7BDA4D87-67A6-0443-8AA0-86252D5C92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3" name="Vertical Title 1">
            <a:extLst>
              <a:ext uri="{FF2B5EF4-FFF2-40B4-BE49-F238E27FC236}">
                <a16:creationId xmlns:a16="http://schemas.microsoft.com/office/drawing/2014/main" id="{A76B9D80-F306-8E4B-9FC5-905AA3ABD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2EBC-030C-3A42-B44C-F16463AA665D}"/>
              </a:ext>
            </a:extLst>
          </p:cNvPr>
          <p:cNvCxnSpPr>
            <a:cxnSpLocks/>
          </p:cNvCxnSpPr>
          <p:nvPr userDrawn="1"/>
        </p:nvCxnSpPr>
        <p:spPr>
          <a:xfrm>
            <a:off x="3224468" y="-6"/>
            <a:ext cx="0" cy="6858006"/>
          </a:xfrm>
          <a:prstGeom prst="line">
            <a:avLst/>
          </a:prstGeom>
          <a:ln w="889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D2AE3-B2CB-644A-A433-04FFCFBAC0D2}"/>
              </a:ext>
            </a:extLst>
          </p:cNvPr>
          <p:cNvSpPr/>
          <p:nvPr userDrawn="1"/>
        </p:nvSpPr>
        <p:spPr>
          <a:xfrm flipH="1">
            <a:off x="0" y="1"/>
            <a:ext cx="149806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600EDE-9B67-874F-9065-D78F04FC49CB}"/>
              </a:ext>
            </a:extLst>
          </p:cNvPr>
          <p:cNvCxnSpPr/>
          <p:nvPr userDrawn="1"/>
        </p:nvCxnSpPr>
        <p:spPr>
          <a:xfrm>
            <a:off x="2345634" y="-6"/>
            <a:ext cx="0" cy="6858006"/>
          </a:xfrm>
          <a:prstGeom prst="line">
            <a:avLst/>
          </a:prstGeom>
          <a:ln w="889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xagon 44">
            <a:extLst>
              <a:ext uri="{FF2B5EF4-FFF2-40B4-BE49-F238E27FC236}">
                <a16:creationId xmlns:a16="http://schemas.microsoft.com/office/drawing/2014/main" id="{4F686EBB-BE80-3540-9939-8A0C355E6460}"/>
              </a:ext>
            </a:extLst>
          </p:cNvPr>
          <p:cNvSpPr/>
          <p:nvPr userDrawn="1"/>
        </p:nvSpPr>
        <p:spPr>
          <a:xfrm rot="5400000">
            <a:off x="2548077" y="5383697"/>
            <a:ext cx="1352782" cy="1166191"/>
          </a:xfrm>
          <a:prstGeom prst="hexagon">
            <a:avLst/>
          </a:prstGeom>
          <a:solidFill>
            <a:schemeClr val="bg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286EAAD-1518-0041-9ADC-B9F04E36FCC2}"/>
              </a:ext>
            </a:extLst>
          </p:cNvPr>
          <p:cNvSpPr/>
          <p:nvPr userDrawn="1"/>
        </p:nvSpPr>
        <p:spPr>
          <a:xfrm rot="5400000">
            <a:off x="2548077" y="3691836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B291A6E4-43C2-F343-A195-DCD03F0DE16D}"/>
              </a:ext>
            </a:extLst>
          </p:cNvPr>
          <p:cNvSpPr/>
          <p:nvPr userDrawn="1"/>
        </p:nvSpPr>
        <p:spPr>
          <a:xfrm rot="5400000">
            <a:off x="2548077" y="1999974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7211A7AA-7EDE-9C48-8CDE-E4F36FCEFC20}"/>
              </a:ext>
            </a:extLst>
          </p:cNvPr>
          <p:cNvSpPr/>
          <p:nvPr userDrawn="1"/>
        </p:nvSpPr>
        <p:spPr>
          <a:xfrm rot="5400000">
            <a:off x="2548077" y="308112"/>
            <a:ext cx="1352782" cy="1166191"/>
          </a:xfrm>
          <a:prstGeom prst="hexagon">
            <a:avLst/>
          </a:prstGeom>
          <a:solidFill>
            <a:schemeClr val="accent2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37819D1-2057-3A48-8AF9-9BAD6E9411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03301" y="5713241"/>
            <a:ext cx="6908704" cy="505283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3200" b="1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33">
            <a:extLst>
              <a:ext uri="{FF2B5EF4-FFF2-40B4-BE49-F238E27FC236}">
                <a16:creationId xmlns:a16="http://schemas.microsoft.com/office/drawing/2014/main" id="{B9A9B3E6-5A01-D74E-BB4E-C6FB9872A5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41372" y="5689835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1" name="Text Placeholder 33">
            <a:extLst>
              <a:ext uri="{FF2B5EF4-FFF2-40B4-BE49-F238E27FC236}">
                <a16:creationId xmlns:a16="http://schemas.microsoft.com/office/drawing/2014/main" id="{8738E814-8F59-A849-840D-F8F8DA4D3F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41372" y="3995787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2" name="Text Placeholder 33">
            <a:extLst>
              <a:ext uri="{FF2B5EF4-FFF2-40B4-BE49-F238E27FC236}">
                <a16:creationId xmlns:a16="http://schemas.microsoft.com/office/drawing/2014/main" id="{5328022E-4681-264F-8ADC-AA2F36D1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41372" y="2306553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3" name="Text Placeholder 33">
            <a:extLst>
              <a:ext uri="{FF2B5EF4-FFF2-40B4-BE49-F238E27FC236}">
                <a16:creationId xmlns:a16="http://schemas.microsoft.com/office/drawing/2014/main" id="{4312455E-B8BE-C34E-A77D-5D2EA31829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41372" y="617319"/>
            <a:ext cx="1166192" cy="55209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/>
            </a:lvl1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E67F335D-3ECC-9D49-883D-D8E37640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16200000">
            <a:off x="-1425243" y="3220241"/>
            <a:ext cx="6857995" cy="4175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Vertical Title 1">
            <a:extLst>
              <a:ext uri="{FF2B5EF4-FFF2-40B4-BE49-F238E27FC236}">
                <a16:creationId xmlns:a16="http://schemas.microsoft.com/office/drawing/2014/main" id="{604697F0-D7C8-6D44-BBAB-7BE37378D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0800000">
            <a:off x="418288" y="-6"/>
            <a:ext cx="690665" cy="6857999"/>
          </a:xfrm>
        </p:spPr>
        <p:txBody>
          <a:bodyPr vert="eaVert">
            <a:noAutofit/>
          </a:bodyPr>
          <a:lstStyle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8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7D6B07-9595-4D7C-A1C7-EE4327E86C4F}"/>
              </a:ext>
            </a:extLst>
          </p:cNvPr>
          <p:cNvGrpSpPr/>
          <p:nvPr userDrawn="1"/>
        </p:nvGrpSpPr>
        <p:grpSpPr>
          <a:xfrm>
            <a:off x="0" y="1770061"/>
            <a:ext cx="12192000" cy="3255962"/>
            <a:chOff x="0" y="1770061"/>
            <a:chExt cx="12192000" cy="3255962"/>
          </a:xfrm>
          <a:solidFill>
            <a:schemeClr val="bg2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EAC7A8-37E9-4B9E-B736-A22B168C80E4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49C9-D888-4DFD-821C-C8761C791457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7C6874-A790-4966-9E2B-1615E67A53D2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2B5D3-CC1C-45E2-BB10-D1175A138A49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994648-15A7-4F74-9BE2-5A7A9FF67672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E98649-FB1E-484B-911E-90A1B1AE58F1}"/>
              </a:ext>
            </a:extLst>
          </p:cNvPr>
          <p:cNvSpPr/>
          <p:nvPr userDrawn="1"/>
        </p:nvSpPr>
        <p:spPr>
          <a:xfrm>
            <a:off x="2387600" y="1"/>
            <a:ext cx="7416800" cy="6858001"/>
          </a:xfrm>
          <a:custGeom>
            <a:avLst/>
            <a:gdLst>
              <a:gd name="connsiteX0" fmla="*/ 2297777 w 7416800"/>
              <a:gd name="connsiteY0" fmla="*/ 0 h 6858001"/>
              <a:gd name="connsiteX1" fmla="*/ 5119024 w 7416800"/>
              <a:gd name="connsiteY1" fmla="*/ 0 h 6858001"/>
              <a:gd name="connsiteX2" fmla="*/ 5151877 w 7416800"/>
              <a:gd name="connsiteY2" fmla="*/ 12024 h 6858001"/>
              <a:gd name="connsiteX3" fmla="*/ 7416800 w 7416800"/>
              <a:gd name="connsiteY3" fmla="*/ 3429000 h 6858001"/>
              <a:gd name="connsiteX4" fmla="*/ 5151877 w 7416800"/>
              <a:gd name="connsiteY4" fmla="*/ 6845976 h 6858001"/>
              <a:gd name="connsiteX5" fmla="*/ 5119021 w 7416800"/>
              <a:gd name="connsiteY5" fmla="*/ 6858001 h 6858001"/>
              <a:gd name="connsiteX6" fmla="*/ 2297779 w 7416800"/>
              <a:gd name="connsiteY6" fmla="*/ 6858001 h 6858001"/>
              <a:gd name="connsiteX7" fmla="*/ 2264924 w 7416800"/>
              <a:gd name="connsiteY7" fmla="*/ 6845976 h 6858001"/>
              <a:gd name="connsiteX8" fmla="*/ 0 w 7416800"/>
              <a:gd name="connsiteY8" fmla="*/ 3429000 h 6858001"/>
              <a:gd name="connsiteX9" fmla="*/ 2264924 w 7416800"/>
              <a:gd name="connsiteY9" fmla="*/ 120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6800" h="6858001">
                <a:moveTo>
                  <a:pt x="2297777" y="0"/>
                </a:moveTo>
                <a:lnTo>
                  <a:pt x="5119024" y="0"/>
                </a:lnTo>
                <a:lnTo>
                  <a:pt x="5151877" y="12024"/>
                </a:lnTo>
                <a:cubicBezTo>
                  <a:pt x="6482877" y="574990"/>
                  <a:pt x="7416800" y="1892930"/>
                  <a:pt x="7416800" y="3429000"/>
                </a:cubicBezTo>
                <a:cubicBezTo>
                  <a:pt x="7416800" y="4965070"/>
                  <a:pt x="6482877" y="6283010"/>
                  <a:pt x="5151877" y="6845976"/>
                </a:cubicBezTo>
                <a:lnTo>
                  <a:pt x="5119021" y="6858001"/>
                </a:lnTo>
                <a:lnTo>
                  <a:pt x="2297779" y="6858001"/>
                </a:lnTo>
                <a:lnTo>
                  <a:pt x="2264924" y="6845976"/>
                </a:lnTo>
                <a:cubicBezTo>
                  <a:pt x="933923" y="6283010"/>
                  <a:pt x="0" y="4965070"/>
                  <a:pt x="0" y="3429000"/>
                </a:cubicBezTo>
                <a:cubicBezTo>
                  <a:pt x="0" y="1892930"/>
                  <a:pt x="933923" y="574990"/>
                  <a:pt x="2264924" y="12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FE51EC-6EEE-4E9B-95E0-8B3BEC6560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67000" y="0"/>
            <a:ext cx="6858000" cy="6858000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EC2E97-8DAA-48A7-AC52-B4B5AD2C486E}"/>
              </a:ext>
            </a:extLst>
          </p:cNvPr>
          <p:cNvCxnSpPr/>
          <p:nvPr userDrawn="1"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5002804-57E2-4379-9103-073F4D46F0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27248" y="1124712"/>
            <a:ext cx="5943600" cy="2596896"/>
          </a:xfrm>
        </p:spPr>
        <p:txBody>
          <a:bodyPr vert="horz" lIns="91440" tIns="45720" rIns="91440" bIns="45720" rtlCol="0" anchor="b" anchorCtr="1">
            <a:noAutofit/>
          </a:bodyPr>
          <a:lstStyle>
            <a:lvl1pPr algn="ctr">
              <a:defRPr lang="en-GB" sz="5400" b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9CAD-EBE3-4421-954D-A76C885B27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4448" y="4315968"/>
            <a:ext cx="5029200" cy="886968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>
              <a:buNone/>
              <a:defRPr lang="en-GB" sz="1800" b="1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 algn="ctr"/>
            <a:r>
              <a:rPr lang="en-US" dirty="0"/>
              <a:t>Subtitle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085F81-D49A-4915-8EEC-2A1A96AC0B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41140" y="5795479"/>
            <a:ext cx="2915816" cy="258532"/>
          </a:xfrm>
        </p:spPr>
        <p:txBody>
          <a:bodyPr vert="horz" wrap="square" lIns="91440" tIns="45720" rIns="91440" bIns="45720" rtlCol="0" anchor="ctr" anchorCtr="1">
            <a:spAutoFit/>
          </a:bodyPr>
          <a:lstStyle>
            <a:lvl1pPr marL="0" indent="0">
              <a:buNone/>
              <a:defRPr lang="en-US" sz="1200" b="0" spc="30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GB"/>
            </a:lvl5pPr>
          </a:lstStyle>
          <a:p>
            <a:pPr marL="228600" lvl="0" indent="-228600" algn="ctr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0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with Imag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75E893-B909-4F92-896C-1901CA75CC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112A8F-331B-4802-920C-B687B9108DB9}"/>
              </a:ext>
            </a:extLst>
          </p:cNvPr>
          <p:cNvGrpSpPr/>
          <p:nvPr userDrawn="1"/>
        </p:nvGrpSpPr>
        <p:grpSpPr>
          <a:xfrm>
            <a:off x="0" y="0"/>
            <a:ext cx="12192000" cy="3255962"/>
            <a:chOff x="0" y="1770061"/>
            <a:chExt cx="12192000" cy="3255962"/>
          </a:xfrm>
          <a:solidFill>
            <a:schemeClr val="accent3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7A887D8-B543-4BB8-8D6E-605A1E5C80FD}"/>
                </a:ext>
              </a:extLst>
            </p:cNvPr>
            <p:cNvSpPr/>
            <p:nvPr/>
          </p:nvSpPr>
          <p:spPr>
            <a:xfrm>
              <a:off x="0" y="1770061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C35E9C-9E03-4FFE-B868-4D04E8E7C1F3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4E81BF-ADCA-4D13-BE06-476741FE55C0}"/>
                </a:ext>
              </a:extLst>
            </p:cNvPr>
            <p:cNvSpPr/>
            <p:nvPr/>
          </p:nvSpPr>
          <p:spPr>
            <a:xfrm>
              <a:off x="0" y="4449763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3D872D-8369-4426-A311-7F054F9DB5E1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C819C9-B789-44A8-9B98-F466EE191F5D}"/>
                </a:ext>
              </a:extLst>
            </p:cNvPr>
            <p:cNvSpPr/>
            <p:nvPr/>
          </p:nvSpPr>
          <p:spPr>
            <a:xfrm>
              <a:off x="0" y="3079750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E30369-1DF2-4ABA-B24A-6BFD5F61E2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1849" y="3387725"/>
            <a:ext cx="5680075" cy="1700866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46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Section Header</a:t>
            </a:r>
            <a:endParaRPr lang="en-GB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B2B3AD73-9CBC-4740-A178-7CA91A791E40}"/>
              </a:ext>
            </a:extLst>
          </p:cNvPr>
          <p:cNvSpPr/>
          <p:nvPr userDrawn="1"/>
        </p:nvSpPr>
        <p:spPr>
          <a:xfrm rot="18900000" flipH="1">
            <a:off x="436216" y="4610094"/>
            <a:ext cx="218598" cy="2185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4FDF2-DE4E-4F8D-98CE-1DD90825B0A4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831849" y="5164364"/>
            <a:ext cx="5680075" cy="107858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spc="3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B3AF5-0AF9-445C-9B18-5CED755A048F}"/>
              </a:ext>
            </a:extLst>
          </p:cNvPr>
          <p:cNvSpPr/>
          <p:nvPr/>
        </p:nvSpPr>
        <p:spPr>
          <a:xfrm>
            <a:off x="6511925" y="131762"/>
            <a:ext cx="5416549" cy="541654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FF97C0E2-E15D-4EB9-9FF8-CB859892B95B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15973" y="335810"/>
            <a:ext cx="5010912" cy="5010912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50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243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>
            <a:off x="0" y="0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FFFFFF">
                  <a:alpha val="70000"/>
                </a:srgbClr>
              </a:gs>
              <a:gs pos="9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3B37E2-51CB-4B16-865A-4404D1562370}"/>
              </a:ext>
            </a:extLst>
          </p:cNvPr>
          <p:cNvSpPr/>
          <p:nvPr/>
        </p:nvSpPr>
        <p:spPr>
          <a:xfrm>
            <a:off x="5323076" y="997893"/>
            <a:ext cx="6868924" cy="5860108"/>
          </a:xfrm>
          <a:custGeom>
            <a:avLst/>
            <a:gdLst>
              <a:gd name="connsiteX0" fmla="*/ 3874977 w 6868924"/>
              <a:gd name="connsiteY0" fmla="*/ 0 h 5860108"/>
              <a:gd name="connsiteX1" fmla="*/ 6865098 w 6868924"/>
              <a:gd name="connsiteY1" fmla="*/ 1410132 h 5860108"/>
              <a:gd name="connsiteX2" fmla="*/ 6868924 w 6868924"/>
              <a:gd name="connsiteY2" fmla="*/ 1415249 h 5860108"/>
              <a:gd name="connsiteX3" fmla="*/ 6868924 w 6868924"/>
              <a:gd name="connsiteY3" fmla="*/ 5860108 h 5860108"/>
              <a:gd name="connsiteX4" fmla="*/ 551579 w 6868924"/>
              <a:gd name="connsiteY4" fmla="*/ 5860108 h 5860108"/>
              <a:gd name="connsiteX5" fmla="*/ 467689 w 6868924"/>
              <a:gd name="connsiteY5" fmla="*/ 5722022 h 5860108"/>
              <a:gd name="connsiteX6" fmla="*/ 0 w 6868924"/>
              <a:gd name="connsiteY6" fmla="*/ 3874977 h 5860108"/>
              <a:gd name="connsiteX7" fmla="*/ 3874977 w 6868924"/>
              <a:gd name="connsiteY7" fmla="*/ 0 h 586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68924" h="5860108">
                <a:moveTo>
                  <a:pt x="3874977" y="0"/>
                </a:moveTo>
                <a:cubicBezTo>
                  <a:pt x="5078778" y="0"/>
                  <a:pt x="6154370" y="548929"/>
                  <a:pt x="6865098" y="1410132"/>
                </a:cubicBezTo>
                <a:lnTo>
                  <a:pt x="6868924" y="1415249"/>
                </a:lnTo>
                <a:lnTo>
                  <a:pt x="6868924" y="5860108"/>
                </a:lnTo>
                <a:lnTo>
                  <a:pt x="551579" y="5860108"/>
                </a:lnTo>
                <a:lnTo>
                  <a:pt x="467689" y="5722022"/>
                </a:lnTo>
                <a:cubicBezTo>
                  <a:pt x="169423" y="5172963"/>
                  <a:pt x="0" y="4543756"/>
                  <a:pt x="0" y="3874977"/>
                </a:cubicBezTo>
                <a:cubicBezTo>
                  <a:pt x="0" y="1734886"/>
                  <a:pt x="1734886" y="0"/>
                  <a:pt x="387497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4EAA5535-A3DD-490B-B233-9C9B84EEC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76326" y="1251145"/>
            <a:ext cx="6615674" cy="5596389"/>
          </a:xfrm>
          <a:custGeom>
            <a:avLst/>
            <a:gdLst>
              <a:gd name="connsiteX0" fmla="*/ 3621727 w 6615674"/>
              <a:gd name="connsiteY0" fmla="*/ 0 h 5596389"/>
              <a:gd name="connsiteX1" fmla="*/ 6416428 w 6615674"/>
              <a:gd name="connsiteY1" fmla="*/ 1317972 h 5596389"/>
              <a:gd name="connsiteX2" fmla="*/ 6615674 w 6615674"/>
              <a:gd name="connsiteY2" fmla="*/ 1584421 h 5596389"/>
              <a:gd name="connsiteX3" fmla="*/ 6615674 w 6615674"/>
              <a:gd name="connsiteY3" fmla="*/ 5596389 h 5596389"/>
              <a:gd name="connsiteX4" fmla="*/ 587989 w 6615674"/>
              <a:gd name="connsiteY4" fmla="*/ 5596389 h 5596389"/>
              <a:gd name="connsiteX5" fmla="*/ 437123 w 6615674"/>
              <a:gd name="connsiteY5" fmla="*/ 5348058 h 5596389"/>
              <a:gd name="connsiteX6" fmla="*/ 0 w 6615674"/>
              <a:gd name="connsiteY6" fmla="*/ 3621727 h 5596389"/>
              <a:gd name="connsiteX7" fmla="*/ 3621727 w 6615674"/>
              <a:gd name="connsiteY7" fmla="*/ 0 h 55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5674" h="5596389">
                <a:moveTo>
                  <a:pt x="3621727" y="0"/>
                </a:moveTo>
                <a:cubicBezTo>
                  <a:pt x="4746854" y="0"/>
                  <a:pt x="5752150" y="513054"/>
                  <a:pt x="6416428" y="1317972"/>
                </a:cubicBezTo>
                <a:lnTo>
                  <a:pt x="6615674" y="1584421"/>
                </a:lnTo>
                <a:lnTo>
                  <a:pt x="6615674" y="5596389"/>
                </a:lnTo>
                <a:lnTo>
                  <a:pt x="587989" y="5596389"/>
                </a:lnTo>
                <a:lnTo>
                  <a:pt x="437123" y="5348058"/>
                </a:lnTo>
                <a:cubicBezTo>
                  <a:pt x="158350" y="4834883"/>
                  <a:pt x="0" y="4246798"/>
                  <a:pt x="0" y="3621727"/>
                </a:cubicBezTo>
                <a:cubicBezTo>
                  <a:pt x="0" y="1621502"/>
                  <a:pt x="1621502" y="0"/>
                  <a:pt x="3621727" y="0"/>
                </a:cubicBezTo>
                <a:close/>
              </a:path>
            </a:pathLst>
          </a:cu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wrap="square" lIns="274320" tIns="640080" rIns="91440" bIns="45720" rtlCol="0" anchor="ctr" anchorCtr="1">
            <a:noAutofit/>
          </a:bodyPr>
          <a:lstStyle>
            <a:lvl1pPr>
              <a:defRPr lang="en-US" sz="1600">
                <a:solidFill>
                  <a:schemeClr val="bg1"/>
                </a:solidFill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9" y="504419"/>
            <a:ext cx="5144927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108634F-AB43-4931-97E0-C7125C9F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489548"/>
            <a:ext cx="4131946" cy="33794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226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22399-8F89-408C-9341-D40CA0241FCA}"/>
              </a:ext>
            </a:extLst>
          </p:cNvPr>
          <p:cNvGrpSpPr/>
          <p:nvPr userDrawn="1"/>
        </p:nvGrpSpPr>
        <p:grpSpPr>
          <a:xfrm flipV="1">
            <a:off x="0" y="2404423"/>
            <a:ext cx="12192000" cy="4453577"/>
            <a:chOff x="0" y="-277094"/>
            <a:chExt cx="12192000" cy="5876838"/>
          </a:xfrm>
          <a:solidFill>
            <a:schemeClr val="bg2">
              <a:alpha val="2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EAD396-D3B3-4625-ACBD-8DCCDF68C02E}"/>
                </a:ext>
              </a:extLst>
            </p:cNvPr>
            <p:cNvSpPr/>
            <p:nvPr/>
          </p:nvSpPr>
          <p:spPr>
            <a:xfrm>
              <a:off x="0" y="1811086"/>
              <a:ext cx="12192000" cy="11969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C31EA-DE60-4B04-A0E7-EDD781F8A5ED}"/>
                </a:ext>
              </a:extLst>
            </p:cNvPr>
            <p:cNvSpPr/>
            <p:nvPr/>
          </p:nvSpPr>
          <p:spPr>
            <a:xfrm>
              <a:off x="0" y="4954586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26666-F495-4F73-9C0B-BC35C12A04E5}"/>
                </a:ext>
              </a:extLst>
            </p:cNvPr>
            <p:cNvSpPr/>
            <p:nvPr/>
          </p:nvSpPr>
          <p:spPr>
            <a:xfrm>
              <a:off x="0" y="4487469"/>
              <a:ext cx="12192000" cy="714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7154B4-247C-4EA1-8F79-B1AFEA43A0F7}"/>
                </a:ext>
              </a:extLst>
            </p:cNvPr>
            <p:cNvSpPr/>
            <p:nvPr/>
          </p:nvSpPr>
          <p:spPr>
            <a:xfrm>
              <a:off x="0" y="3975099"/>
              <a:ext cx="12192000" cy="2508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33A835-6677-412B-8504-280D41A43FC8}"/>
                </a:ext>
              </a:extLst>
            </p:cNvPr>
            <p:cNvSpPr/>
            <p:nvPr/>
          </p:nvSpPr>
          <p:spPr>
            <a:xfrm>
              <a:off x="0" y="3142331"/>
              <a:ext cx="12192000" cy="698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019585-CD61-4AAA-BCA3-6E510EC9EBFD}"/>
                </a:ext>
              </a:extLst>
            </p:cNvPr>
            <p:cNvSpPr/>
            <p:nvPr userDrawn="1"/>
          </p:nvSpPr>
          <p:spPr>
            <a:xfrm>
              <a:off x="0" y="-277094"/>
              <a:ext cx="12192000" cy="195391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B1669E-AC4B-4D18-ABA0-2ADB207AEC71}"/>
                </a:ext>
              </a:extLst>
            </p:cNvPr>
            <p:cNvSpPr/>
            <p:nvPr userDrawn="1"/>
          </p:nvSpPr>
          <p:spPr>
            <a:xfrm>
              <a:off x="0" y="5575612"/>
              <a:ext cx="12192000" cy="241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271D27F-F18F-48D4-ABF0-157A76F8D909}"/>
              </a:ext>
            </a:extLst>
          </p:cNvPr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gradFill>
            <a:gsLst>
              <a:gs pos="25000">
                <a:schemeClr val="bg1">
                  <a:alpha val="0"/>
                </a:schemeClr>
              </a:gs>
              <a:gs pos="75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D2485-288B-4C04-96B9-2B4A313C8922}"/>
              </a:ext>
            </a:extLst>
          </p:cNvPr>
          <p:cNvSpPr/>
          <p:nvPr/>
        </p:nvSpPr>
        <p:spPr>
          <a:xfrm>
            <a:off x="6493691" y="106341"/>
            <a:ext cx="5641826" cy="56418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394F1CF1-D3A9-4DFB-9554-856AA539DB29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6706226" y="318876"/>
            <a:ext cx="5221224" cy="5221224"/>
          </a:xfrm>
          <a:prstGeom prst="ellipse">
            <a:avLst/>
          </a:prstGeom>
          <a:pattFill prst="dkUpDiag">
            <a:fgClr>
              <a:schemeClr val="accent3"/>
            </a:fgClr>
            <a:bgClr>
              <a:schemeClr val="accent3">
                <a:lumMod val="75000"/>
              </a:schemeClr>
            </a:bgClr>
          </a:pattFill>
        </p:spPr>
        <p:txBody>
          <a:bodyPr vert="horz" lIns="91440" tIns="45720" rIns="91440" bIns="45720" rtlCol="0" anchor="t" anchorCtr="1">
            <a:noAutofit/>
          </a:bodyPr>
          <a:lstStyle>
            <a:lvl1pPr>
              <a:defRPr lang="en-GB" sz="16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39506-58A9-4B12-A7D1-1B956C6BFAD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40079" y="504419"/>
            <a:ext cx="5910095" cy="1480711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2400" b="1" dirty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F3BCA0-0088-459C-B430-8B531ECC563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40080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52F8E-63AE-43DD-809C-B8606D34592B}"/>
              </a:ext>
            </a:extLst>
          </p:cNvPr>
          <p:cNvSpPr/>
          <p:nvPr userDrawn="1"/>
        </p:nvSpPr>
        <p:spPr>
          <a:xfrm>
            <a:off x="11230815" y="6327865"/>
            <a:ext cx="389686" cy="389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A561C2-BA65-46C4-BE8C-1A7497E8844A}"/>
              </a:ext>
            </a:extLst>
          </p:cNvPr>
          <p:cNvCxnSpPr/>
          <p:nvPr userDrawn="1"/>
        </p:nvCxnSpPr>
        <p:spPr>
          <a:xfrm>
            <a:off x="11107057" y="6294459"/>
            <a:ext cx="0" cy="4572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0C5EDE2-FB09-4A30-A72F-4B587D8747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27393" y="2526124"/>
            <a:ext cx="2651760" cy="3653188"/>
          </a:xfrm>
        </p:spPr>
        <p:txBody>
          <a:bodyPr vert="horz" lIns="0" tIns="0" rIns="0" bIns="0" rtlCol="0">
            <a:noAutofit/>
          </a:bodyPr>
          <a:lstStyle>
            <a:lvl1pPr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defRPr lang="en-US" sz="1400" dirty="0" smtClean="0">
                <a:latin typeface="+mn-lt"/>
                <a:cs typeface="Arial" panose="020B0604020202020204" pitchFamily="34" charset="0"/>
              </a:defRPr>
            </a:lvl1pPr>
          </a:lstStyle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en-US"/>
              <a:t>Edit Master text styles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504A362-78AD-4F31-9FCF-66BA2DBDB3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30806" y="6327866"/>
            <a:ext cx="389686" cy="393610"/>
          </a:xfrm>
          <a:prstGeom prst="rect">
            <a:avLst/>
          </a:prstGeom>
        </p:spPr>
        <p:txBody>
          <a:bodyPr lIns="0" rIns="0" anchor="ctr" anchorCtr="1"/>
          <a:lstStyle>
            <a:lvl1pPr algn="ctr"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DCB4E619-4CA9-4A22-920F-20396BF50470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E096E-920F-4CEE-BF9A-07CA664FED23}"/>
              </a:ext>
            </a:extLst>
          </p:cNvPr>
          <p:cNvCxnSpPr/>
          <p:nvPr userDrawn="1"/>
        </p:nvCxnSpPr>
        <p:spPr>
          <a:xfrm>
            <a:off x="0" y="6523059"/>
            <a:ext cx="1110996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7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031C-8BAC-F04B-B5C4-B02EC5D14924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BB73-41A6-094B-B051-0272219A8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3" r:id="rId2"/>
    <p:sldLayoutId id="2147483657" r:id="rId3"/>
    <p:sldLayoutId id="2147483660" r:id="rId4"/>
    <p:sldLayoutId id="2147483661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SPRINT WORK FLOW</a:t>
            </a:r>
            <a:endParaRPr lang="en-GB" b="0" dirty="0"/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TEAM OSMOSIS</a:t>
            </a:r>
          </a:p>
        </p:txBody>
      </p:sp>
    </p:spTree>
    <p:extLst>
      <p:ext uri="{BB962C8B-B14F-4D97-AF65-F5344CB8AC3E}">
        <p14:creationId xmlns:p14="http://schemas.microsoft.com/office/powerpoint/2010/main" val="29061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80CFD-6A46-2B49-A173-6377BB71C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FFFF3-076C-4547-A954-46BCE2F8D5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857A-4FCF-A242-86DB-8BE7A2F92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46785" y="237392"/>
            <a:ext cx="5965220" cy="566224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Website launched on a free trial basis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Branding team started with the work of collecting feedbacks, going door to door in all hostels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Our branding executives asked each subject to test the repository prototype and also described about our future plans. Feedbacks were collected for the entire planned model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CE0A-3C18-EC48-8334-53037F3A71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C178C-2AE7-8242-8EC6-1F5683A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4916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328A8-AD07-0341-9AF4-2B0B2D6AD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481D75-CB2A-B042-82B2-6CEDB117D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19345" y="2039815"/>
            <a:ext cx="5692659" cy="327953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Extensive work by branding team over popularization via Facebook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Feedbacks collected reached a count of 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6ECD8-03CA-B54A-A6A8-03F38348E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6493-C074-B545-BF20-3295B7476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A9771-E160-664B-86BE-6D5E6636D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1164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7AF0B8-1937-B041-A917-03AABA9EC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4177" y="316523"/>
            <a:ext cx="5727828" cy="6198578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Number of feedbacks crossed 100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 team wrapped up their research finding 12 people interested in becoming mentors. According to our plan, this will enable us to handle 480 users on our platform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ED093A-7477-8D46-A002-BE1C96A11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B5282-ACAE-1546-BDC0-05F3E3481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0278D-B7A6-F449-853E-FFFD1942E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008EA-2784-5D40-A889-ED2C38F1F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 and Branding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48314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3307" y="5713241"/>
            <a:ext cx="5648697" cy="50528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FINAL PITCH DAY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A2C331-31BB-9F4E-B6FE-C6D2908482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C865FA-79E0-1C41-A3EF-E2A745080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7D3A13-0E28-E24B-86E6-B390CB373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43DE77-E275-FC40-8835-B2EAE4334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41372" y="617319"/>
            <a:ext cx="1166192" cy="552096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87911-8F3B-4442-8082-89CFFD135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3608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ed umbrella">
            <a:extLst>
              <a:ext uri="{FF2B5EF4-FFF2-40B4-BE49-F238E27FC236}">
                <a16:creationId xmlns:a16="http://schemas.microsoft.com/office/drawing/2014/main" id="{30FFF511-4CAB-A64C-A5DD-3E2A8035478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67000" y="0"/>
            <a:ext cx="6858000" cy="6858000"/>
          </a:xfr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A1BF7DBB-67AA-4599-B44E-07D280BDF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dirty="0"/>
              <a:t>FINAL REPORT OF THE 7 DAY SPRINT</a:t>
            </a:r>
          </a:p>
        </p:txBody>
      </p:sp>
      <p:cxnSp>
        <p:nvCxnSpPr>
          <p:cNvPr id="17" name="Straight Connector 16" descr="divider line">
            <a:extLst>
              <a:ext uri="{FF2B5EF4-FFF2-40B4-BE49-F238E27FC236}">
                <a16:creationId xmlns:a16="http://schemas.microsoft.com/office/drawing/2014/main" id="{BA62D616-C355-46BC-B4B6-8254E2BE6EE7}"/>
              </a:ext>
            </a:extLst>
          </p:cNvPr>
          <p:cNvCxnSpPr/>
          <p:nvPr/>
        </p:nvCxnSpPr>
        <p:spPr>
          <a:xfrm>
            <a:off x="5791785" y="3949699"/>
            <a:ext cx="608430" cy="0"/>
          </a:xfrm>
          <a:prstGeom prst="line">
            <a:avLst/>
          </a:prstGeom>
          <a:ln w="571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13">
            <a:extLst>
              <a:ext uri="{FF2B5EF4-FFF2-40B4-BE49-F238E27FC236}">
                <a16:creationId xmlns:a16="http://schemas.microsoft.com/office/drawing/2014/main" id="{F5E856BA-8A49-437A-AC08-57B28491C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99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480CFD-6A46-2B49-A173-6377BB71CE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FFFF3-076C-4547-A954-46BCE2F8D5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8857A-4FCF-A242-86DB-8BE7A2F92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C5544-3DD4-D14B-BCF3-A2CDB9328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11615" y="140677"/>
            <a:ext cx="6000389" cy="5046785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Completed with the ideation phase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Decided to come up with an  online platform with 3 major  features of repository, discussion platform and mentorship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CE0A-3C18-EC48-8334-53037F3A71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6C178C-2AE7-8242-8EC6-1F5683A37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Ideation </a:t>
            </a:r>
          </a:p>
        </p:txBody>
      </p:sp>
      <p:sp>
        <p:nvSpPr>
          <p:cNvPr id="9" name="Slide Title 2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FLOW</a:t>
            </a:r>
          </a:p>
        </p:txBody>
      </p:sp>
    </p:spTree>
    <p:extLst>
      <p:ext uri="{BB962C8B-B14F-4D97-AF65-F5344CB8AC3E}">
        <p14:creationId xmlns:p14="http://schemas.microsoft.com/office/powerpoint/2010/main" val="18398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A775DB0-EB24-DB4C-AB2C-20FB50C4B6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595611" y="1251145"/>
            <a:ext cx="5596389" cy="5596389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1251146"/>
            <a:ext cx="4131946" cy="4617842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Given the resources and time, it was not possible to implement all the three features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Also, any form of description would not highlight the subtle impactful differences between our platform and some existing competitors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Hence, a conclusion of implementing the central repository idea was drawn to give our subjects a taste of what the platform has to offer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C9CF49-0D5F-4A97-B099-73D410DB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04420"/>
            <a:ext cx="5144927" cy="484594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SPRINT HYPOTHESIS</a:t>
            </a:r>
          </a:p>
        </p:txBody>
      </p:sp>
    </p:spTree>
    <p:extLst>
      <p:ext uri="{BB962C8B-B14F-4D97-AF65-F5344CB8AC3E}">
        <p14:creationId xmlns:p14="http://schemas.microsoft.com/office/powerpoint/2010/main" val="94841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38B81FA-4591-4538-9775-7EEE32A9C2C3}"/>
              </a:ext>
            </a:extLst>
          </p:cNvPr>
          <p:cNvSpPr/>
          <p:nvPr/>
        </p:nvSpPr>
        <p:spPr>
          <a:xfrm>
            <a:off x="711201" y="896684"/>
            <a:ext cx="1802782" cy="655928"/>
          </a:xfrm>
          <a:prstGeom prst="roundRect">
            <a:avLst>
              <a:gd name="adj" fmla="val 8785"/>
            </a:avLst>
          </a:prstGeom>
          <a:solidFill>
            <a:schemeClr val="accent3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OSMOSIS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635AA92-1D29-4831-89E4-1B49C265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 Flow</a:t>
            </a:r>
          </a:p>
        </p:txBody>
      </p:sp>
      <p:pic>
        <p:nvPicPr>
          <p:cNvPr id="14" name="Picture Placeholder 13" descr="person looking down red shoes">
            <a:extLst>
              <a:ext uri="{FF2B5EF4-FFF2-40B4-BE49-F238E27FC236}">
                <a16:creationId xmlns:a16="http://schemas.microsoft.com/office/drawing/2014/main" id="{0636CA69-779E-BF41-9053-091902E02B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5973" y="335810"/>
            <a:ext cx="5010912" cy="501091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435E0-B980-411E-91D9-D4322EB93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F328A8-AD07-0341-9AF4-2B0B2D6AD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481D75-CB2A-B042-82B2-6CEDB117DC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CDCBB-A3D4-0A40-9C5A-71DDE66A7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32585" y="483577"/>
            <a:ext cx="5108330" cy="556975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Assembled our team for web-development and database creation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Decided the basic structure of our website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We decided a format of naming each file for easy searching which will also aid in custom searches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6ECD8-03CA-B54A-A6A8-03F38348E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96493-C074-B545-BF20-3295B74760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FA9771-E160-664B-86BE-6D5E6636D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162414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6524"/>
            <a:ext cx="5910095" cy="1480711"/>
          </a:xfrm>
        </p:spPr>
        <p:txBody>
          <a:bodyPr/>
          <a:lstStyle/>
          <a:p>
            <a:r>
              <a:rPr lang="en-US" sz="3600" dirty="0"/>
              <a:t>No experienced web developers  </a:t>
            </a:r>
            <a:endParaRPr lang="en-GB" sz="36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0949" y="1968561"/>
            <a:ext cx="4691537" cy="4165874"/>
          </a:xfrm>
        </p:spPr>
        <p:txBody>
          <a:bodyPr/>
          <a:lstStyle/>
          <a:p>
            <a:r>
              <a:rPr lang="en-GB" sz="1800" dirty="0"/>
              <a:t>As none of us were equipped with the required skills for web development, the team had to devote a significant amount of time in learning it.</a:t>
            </a:r>
          </a:p>
          <a:p>
            <a:r>
              <a:rPr lang="en-GB" sz="1800" dirty="0"/>
              <a:t>Also, we could only implement using very basic tools like HTML and CSS that inhibited adding better UI features.</a:t>
            </a:r>
          </a:p>
          <a:p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939515" y="318876"/>
            <a:ext cx="4754646" cy="5221224"/>
          </a:xfr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OSMOSIS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3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B7AF0B8-1937-B041-A917-03AABA9EC6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E6B6F4-C14E-CB49-880C-EB1EE62A6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6254" y="492369"/>
            <a:ext cx="5055578" cy="5749561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Our PR team started  market research with ‘sophomores’ of our campus to find out how many would be interested to become a mentor.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 We explained them their work on our platform and told them about the stipend they will be receiving for the same.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5ED093A-7477-8D46-A002-BE1C96A117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45B5282-ACAE-1546-BDC0-05F3E3481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90278D-B7A6-F449-853E-FFFD1942E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CA008EA-2784-5D40-A889-ED2C38F1F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236552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B69F7F-7BDF-4049-AB94-D24D1055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222"/>
            <a:ext cx="5998113" cy="1582615"/>
          </a:xfrm>
        </p:spPr>
        <p:txBody>
          <a:bodyPr/>
          <a:lstStyle/>
          <a:p>
            <a:r>
              <a:rPr lang="en-GB" sz="3600" dirty="0"/>
              <a:t>Devising a criteria for hiring mentors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024D790-0AE9-488A-A1A9-F732CD7A0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079" y="2083778"/>
            <a:ext cx="5224389" cy="2110153"/>
          </a:xfrm>
        </p:spPr>
        <p:txBody>
          <a:bodyPr/>
          <a:lstStyle/>
          <a:p>
            <a:r>
              <a:rPr lang="en-GB" sz="2800" dirty="0"/>
              <a:t>There were several factors </a:t>
            </a:r>
            <a:r>
              <a:rPr lang="en-GB" dirty="0"/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Good CPI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Socially active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Demonstrative skills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/>
              <a:t>Work Regularity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8FB8D6-355E-437F-8BC2-549633E47FD4}"/>
              </a:ext>
            </a:extLst>
          </p:cNvPr>
          <p:cNvSpPr/>
          <p:nvPr/>
        </p:nvSpPr>
        <p:spPr>
          <a:xfrm>
            <a:off x="640079" y="6327866"/>
            <a:ext cx="1150621" cy="393610"/>
          </a:xfrm>
          <a:prstGeom prst="roundRect">
            <a:avLst>
              <a:gd name="adj" fmla="val 8785"/>
            </a:avLst>
          </a:prstGeom>
          <a:solidFill>
            <a:srgbClr val="F2F2F2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OSMOSIS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1439F9D-68BB-5041-93B0-C3C42E89D7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6939515" y="318876"/>
            <a:ext cx="4754646" cy="5221224"/>
          </a:xfrm>
        </p:spPr>
      </p:pic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674A398-A2D9-421A-AAC4-14E16A9A148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B4E619-4CA9-4A22-920F-20396BF50470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CE18DBA-AD85-4512-A7AB-728AA64C62E3}"/>
              </a:ext>
            </a:extLst>
          </p:cNvPr>
          <p:cNvSpPr txBox="1">
            <a:spLocks/>
          </p:cNvSpPr>
          <p:nvPr/>
        </p:nvSpPr>
        <p:spPr>
          <a:xfrm>
            <a:off x="571500" y="4232032"/>
            <a:ext cx="5084883" cy="13247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It was difficult to draw a strict line for making a choice </a:t>
            </a:r>
            <a:r>
              <a:rPr lang="en-GB" dirty="0"/>
              <a:t>: </a:t>
            </a:r>
          </a:p>
          <a:p>
            <a:pPr marL="457200" lvl="1" indent="0">
              <a:buFont typeface="Arial"/>
              <a:buNone/>
            </a:pPr>
            <a:endParaRPr lang="en-GB" sz="2000" dirty="0"/>
          </a:p>
          <a:p>
            <a:pPr marL="457200" lvl="1" indent="0">
              <a:buFont typeface="Arial"/>
              <a:buNone/>
            </a:pPr>
            <a:endParaRPr lang="en-GB" sz="2000" dirty="0"/>
          </a:p>
          <a:p>
            <a:pPr marL="457200" lvl="1" indent="0">
              <a:buFont typeface="Arial"/>
              <a:buNone/>
            </a:pP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859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0E1F9C4-6127-AB4D-8D43-D99F38C92A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7224" y="167055"/>
            <a:ext cx="4686300" cy="6051470"/>
          </a:xfrm>
        </p:spPr>
        <p:txBody>
          <a:bodyPr>
            <a:norm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Finished with the product development phase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dirty="0"/>
              <a:t>PR team found 4 sophomores interested in becoming a mentor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2A2C331-31BB-9F4E-B6FE-C6D2908482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C865FA-79E0-1C41-A3EF-E2A7450805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7D3A13-0E28-E24B-86E6-B390CB373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D43DE77-E275-FC40-8835-B2EAE4334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DAY 0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787911-8F3B-4442-8082-89CFFD135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9" name="Slide Title 3"/>
          <p:cNvSpPr>
            <a:spLocks noGrp="1"/>
          </p:cNvSpPr>
          <p:nvPr>
            <p:ph type="title" orient="vert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WORK FLOW</a:t>
            </a:r>
          </a:p>
        </p:txBody>
      </p:sp>
    </p:spTree>
    <p:extLst>
      <p:ext uri="{BB962C8B-B14F-4D97-AF65-F5344CB8AC3E}">
        <p14:creationId xmlns:p14="http://schemas.microsoft.com/office/powerpoint/2010/main" val="406074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balt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9B00"/>
      </a:accent1>
      <a:accent2>
        <a:srgbClr val="FF002A"/>
      </a:accent2>
      <a:accent3>
        <a:srgbClr val="555555"/>
      </a:accent3>
      <a:accent4>
        <a:srgbClr val="FFC000"/>
      </a:accent4>
      <a:accent5>
        <a:srgbClr val="0072FF"/>
      </a:accent5>
      <a:accent6>
        <a:srgbClr val="7B0047"/>
      </a:accent6>
      <a:hlink>
        <a:srgbClr val="00B9FF"/>
      </a:hlink>
      <a:folHlink>
        <a:srgbClr val="787878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progression course.potx" id="{447761ED-3CC1-4982-9167-C9B1A88946CC}" vid="{8CCDB28F-1AD7-4629-B6D2-27158BA959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Timeline progression course</Template>
  <TotalTime>0</TotalTime>
  <Words>498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Franklin Gothic Medium</vt:lpstr>
      <vt:lpstr>Office Theme</vt:lpstr>
      <vt:lpstr>SPRINT WORK FLOW</vt:lpstr>
      <vt:lpstr>WORK FLOW</vt:lpstr>
      <vt:lpstr>OUR SPRINT HYPOTHESIS</vt:lpstr>
      <vt:lpstr>Work Flow</vt:lpstr>
      <vt:lpstr> WORK FLOW</vt:lpstr>
      <vt:lpstr>No experienced web developers  </vt:lpstr>
      <vt:lpstr> WORK FLOW</vt:lpstr>
      <vt:lpstr>Devising a criteria for hiring mentors</vt:lpstr>
      <vt:lpstr> WORK FLOW</vt:lpstr>
      <vt:lpstr> WORK FLOW</vt:lpstr>
      <vt:lpstr> WORK FLOW</vt:lpstr>
      <vt:lpstr> WORK FLOW</vt:lpstr>
      <vt:lpstr> WORK FLOW</vt:lpstr>
      <vt:lpstr>FINAL REPORT OF THE 7 DAY SPRINT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2018-10-06T12:49:26Z</dcterms:created>
  <dcterms:modified xsi:type="dcterms:W3CDTF">2018-10-07T11:21:48Z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2018-08-17T01:32:34.5099275Z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