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2" r:id="rId1"/>
  </p:sldMasterIdLst>
  <p:sldIdLst>
    <p:sldId id="270" r:id="rId2"/>
    <p:sldId id="257" r:id="rId3"/>
    <p:sldId id="263" r:id="rId4"/>
    <p:sldId id="262" r:id="rId5"/>
    <p:sldId id="258" r:id="rId6"/>
    <p:sldId id="259" r:id="rId7"/>
    <p:sldId id="26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A"/>
    <a:srgbClr val="0056BF"/>
    <a:srgbClr val="00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3"/>
  </p:normalViewPr>
  <p:slideViewPr>
    <p:cSldViewPr snapToGrid="0" snapToObjects="1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28" name="Straight Connector 27"/>
          <p:cNvCxnSpPr>
            <a:cxnSpLocks/>
          </p:cNvCxnSpPr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exagon 17"/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3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36" name="Text Placeholder 3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35" name="Text Placeholder 3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686397" y="2141035"/>
            <a:ext cx="6908704" cy="257593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48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Vertical Title 1">
            <a:extLst>
              <a:ext uri="{FF2B5EF4-FFF2-40B4-BE49-F238E27FC236}">
                <a16:creationId xmlns:a16="http://schemas.microsoft.com/office/drawing/2014/main" id="{B084DB9D-7E4B-8F4C-9B40-D4505881B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418288" y="-6"/>
            <a:ext cx="690665" cy="6857999"/>
          </a:xfrm>
        </p:spPr>
        <p:txBody>
          <a:bodyPr vert="eaVert"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6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7" grpId="0" animBg="1"/>
      <p:bldP spid="16" grpId="0" animBg="1"/>
      <p:bldP spid="13" grpId="0" animBg="1"/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F35C62-724B-E341-BCD5-627942C270B3}"/>
              </a:ext>
            </a:extLst>
          </p:cNvPr>
          <p:cNvCxnSpPr>
            <a:cxnSpLocks/>
          </p:cNvCxnSpPr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E4540DB-7BDC-4A47-A666-94DC29EE043A}"/>
              </a:ext>
            </a:extLst>
          </p:cNvPr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AEA783-C223-1241-B1ED-182FDD618C87}"/>
              </a:ext>
            </a:extLst>
          </p:cNvPr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Hexagon 91">
            <a:extLst>
              <a:ext uri="{FF2B5EF4-FFF2-40B4-BE49-F238E27FC236}">
                <a16:creationId xmlns:a16="http://schemas.microsoft.com/office/drawing/2014/main" id="{E1578045-9F2E-DB42-A761-08362647AD9C}"/>
              </a:ext>
            </a:extLst>
          </p:cNvPr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AADA71D6-DA19-DF42-A50A-7A7D60526B99}"/>
              </a:ext>
            </a:extLst>
          </p:cNvPr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8DE20494-2DEF-B748-A48F-35AADB51D9DC}"/>
              </a:ext>
            </a:extLst>
          </p:cNvPr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5F766924-FDDF-0441-B829-A63EEE06F250}"/>
              </a:ext>
            </a:extLst>
          </p:cNvPr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Placeholder 33">
            <a:extLst>
              <a:ext uri="{FF2B5EF4-FFF2-40B4-BE49-F238E27FC236}">
                <a16:creationId xmlns:a16="http://schemas.microsoft.com/office/drawing/2014/main" id="{C5963C28-0708-0847-9A8E-1371AA1ACA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97" name="Text Placeholder 33">
            <a:extLst>
              <a:ext uri="{FF2B5EF4-FFF2-40B4-BE49-F238E27FC236}">
                <a16:creationId xmlns:a16="http://schemas.microsoft.com/office/drawing/2014/main" id="{58B3C56F-BF9B-044C-92ED-68B738B899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98" name="Text Placeholder 33">
            <a:extLst>
              <a:ext uri="{FF2B5EF4-FFF2-40B4-BE49-F238E27FC236}">
                <a16:creationId xmlns:a16="http://schemas.microsoft.com/office/drawing/2014/main" id="{AFF66F45-F443-B444-A2CB-E52BCEB21C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00" name="Text Placeholder 11">
            <a:extLst>
              <a:ext uri="{FF2B5EF4-FFF2-40B4-BE49-F238E27FC236}">
                <a16:creationId xmlns:a16="http://schemas.microsoft.com/office/drawing/2014/main" id="{1053CF5A-B647-A643-9B03-11E73D5D43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3301" y="638565"/>
            <a:ext cx="6908704" cy="505283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9" name="Text Placeholder 33">
            <a:extLst>
              <a:ext uri="{FF2B5EF4-FFF2-40B4-BE49-F238E27FC236}">
                <a16:creationId xmlns:a16="http://schemas.microsoft.com/office/drawing/2014/main" id="{720AD688-0C05-F749-9AE2-E8B96AAFDE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01" name="Text Placeholder 9">
            <a:extLst>
              <a:ext uri="{FF2B5EF4-FFF2-40B4-BE49-F238E27FC236}">
                <a16:creationId xmlns:a16="http://schemas.microsoft.com/office/drawing/2014/main" id="{F52B6A42-64BF-A746-B551-156066BA8C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2" name="Vertical Title 1">
            <a:extLst>
              <a:ext uri="{FF2B5EF4-FFF2-40B4-BE49-F238E27FC236}">
                <a16:creationId xmlns:a16="http://schemas.microsoft.com/office/drawing/2014/main" id="{4A9ABF7A-B30E-7C43-A731-DA82DCABC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418288" y="-6"/>
            <a:ext cx="690665" cy="6857999"/>
          </a:xfrm>
        </p:spPr>
        <p:txBody>
          <a:bodyPr vert="eaVert"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0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214B32-F1D7-C644-8DFA-858A6BCE0CAD}"/>
              </a:ext>
            </a:extLst>
          </p:cNvPr>
          <p:cNvCxnSpPr>
            <a:cxnSpLocks/>
          </p:cNvCxnSpPr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FE784DD-A78D-8045-9804-2776BC0AC377}"/>
              </a:ext>
            </a:extLst>
          </p:cNvPr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8CEE69C-8710-8E48-8D5A-45E5D990DF0B}"/>
              </a:ext>
            </a:extLst>
          </p:cNvPr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exagon 69">
            <a:extLst>
              <a:ext uri="{FF2B5EF4-FFF2-40B4-BE49-F238E27FC236}">
                <a16:creationId xmlns:a16="http://schemas.microsoft.com/office/drawing/2014/main" id="{31054159-13E9-BA4A-8E73-809F7AC5D5C6}"/>
              </a:ext>
            </a:extLst>
          </p:cNvPr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Hexagon 70">
            <a:extLst>
              <a:ext uri="{FF2B5EF4-FFF2-40B4-BE49-F238E27FC236}">
                <a16:creationId xmlns:a16="http://schemas.microsoft.com/office/drawing/2014/main" id="{07CAAC57-8721-C649-91BA-8EEFD879FB3C}"/>
              </a:ext>
            </a:extLst>
          </p:cNvPr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98466E66-5508-864E-90B1-A895F3E00E8A}"/>
              </a:ext>
            </a:extLst>
          </p:cNvPr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182628B5-99CF-2B44-98EE-7526F71750F9}"/>
              </a:ext>
            </a:extLst>
          </p:cNvPr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 Placeholder 33">
            <a:extLst>
              <a:ext uri="{FF2B5EF4-FFF2-40B4-BE49-F238E27FC236}">
                <a16:creationId xmlns:a16="http://schemas.microsoft.com/office/drawing/2014/main" id="{9BD3D4F3-9B33-FD4F-829E-C695F0612B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5" name="Text Placeholder 33">
            <a:extLst>
              <a:ext uri="{FF2B5EF4-FFF2-40B4-BE49-F238E27FC236}">
                <a16:creationId xmlns:a16="http://schemas.microsoft.com/office/drawing/2014/main" id="{1A55257C-86BB-134F-AC2A-06A0764F22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7" name="Text Placeholder 11">
            <a:extLst>
              <a:ext uri="{FF2B5EF4-FFF2-40B4-BE49-F238E27FC236}">
                <a16:creationId xmlns:a16="http://schemas.microsoft.com/office/drawing/2014/main" id="{36618D65-1A4F-354C-AED8-B177BE49F7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3301" y="2329959"/>
            <a:ext cx="6908704" cy="505283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6" name="Text Placeholder 33">
            <a:extLst>
              <a:ext uri="{FF2B5EF4-FFF2-40B4-BE49-F238E27FC236}">
                <a16:creationId xmlns:a16="http://schemas.microsoft.com/office/drawing/2014/main" id="{1A7678D2-A038-7045-9744-DDC00CE744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8" name="Text Placeholder 33">
            <a:extLst>
              <a:ext uri="{FF2B5EF4-FFF2-40B4-BE49-F238E27FC236}">
                <a16:creationId xmlns:a16="http://schemas.microsoft.com/office/drawing/2014/main" id="{7AF78505-498A-2147-8DD7-AC3721F99D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9" name="Text Placeholder 9">
            <a:extLst>
              <a:ext uri="{FF2B5EF4-FFF2-40B4-BE49-F238E27FC236}">
                <a16:creationId xmlns:a16="http://schemas.microsoft.com/office/drawing/2014/main" id="{65A1D2C6-3052-6A47-8526-D3A5CA0D7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0" name="Vertical Title 1">
            <a:extLst>
              <a:ext uri="{FF2B5EF4-FFF2-40B4-BE49-F238E27FC236}">
                <a16:creationId xmlns:a16="http://schemas.microsoft.com/office/drawing/2014/main" id="{42DAAFD0-38B0-5643-B23B-83ED0F001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418288" y="-6"/>
            <a:ext cx="690665" cy="6857999"/>
          </a:xfrm>
        </p:spPr>
        <p:txBody>
          <a:bodyPr vert="eaVert"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4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9C39B8-071A-C44D-BE3B-ECD28A953048}"/>
              </a:ext>
            </a:extLst>
          </p:cNvPr>
          <p:cNvCxnSpPr>
            <a:cxnSpLocks/>
          </p:cNvCxnSpPr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E47F1E8-4553-2046-AB3E-41F83E429D3B}"/>
              </a:ext>
            </a:extLst>
          </p:cNvPr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2938CC-5BB7-474A-B42B-980F618A41D7}"/>
              </a:ext>
            </a:extLst>
          </p:cNvPr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Hexagon 62">
            <a:extLst>
              <a:ext uri="{FF2B5EF4-FFF2-40B4-BE49-F238E27FC236}">
                <a16:creationId xmlns:a16="http://schemas.microsoft.com/office/drawing/2014/main" id="{3BA241A5-AF5A-C64B-AE47-476ACF09F7FA}"/>
              </a:ext>
            </a:extLst>
          </p:cNvPr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A9D5581C-566E-4C40-A19A-C42B23A8C2AB}"/>
              </a:ext>
            </a:extLst>
          </p:cNvPr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DD76CE17-845E-7947-82EC-841AEC869038}"/>
              </a:ext>
            </a:extLst>
          </p:cNvPr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F08CF6C5-1137-8045-9325-CA073408A39B}"/>
              </a:ext>
            </a:extLst>
          </p:cNvPr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 Placeholder 33">
            <a:extLst>
              <a:ext uri="{FF2B5EF4-FFF2-40B4-BE49-F238E27FC236}">
                <a16:creationId xmlns:a16="http://schemas.microsoft.com/office/drawing/2014/main" id="{62D72216-95FD-3545-B936-98E361B0EA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69" name="Text Placeholder 11">
            <a:extLst>
              <a:ext uri="{FF2B5EF4-FFF2-40B4-BE49-F238E27FC236}">
                <a16:creationId xmlns:a16="http://schemas.microsoft.com/office/drawing/2014/main" id="{1030BDE1-0FBD-A44A-AD49-A274887A8B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3301" y="4019193"/>
            <a:ext cx="6908704" cy="505283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33">
            <a:extLst>
              <a:ext uri="{FF2B5EF4-FFF2-40B4-BE49-F238E27FC236}">
                <a16:creationId xmlns:a16="http://schemas.microsoft.com/office/drawing/2014/main" id="{48EA6057-4AB3-5A47-87F7-AF5BDE74BB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0" name="Text Placeholder 33">
            <a:extLst>
              <a:ext uri="{FF2B5EF4-FFF2-40B4-BE49-F238E27FC236}">
                <a16:creationId xmlns:a16="http://schemas.microsoft.com/office/drawing/2014/main" id="{A6F475BC-0943-0E43-8A8A-39B2A14A26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1" name="Text Placeholder 33">
            <a:extLst>
              <a:ext uri="{FF2B5EF4-FFF2-40B4-BE49-F238E27FC236}">
                <a16:creationId xmlns:a16="http://schemas.microsoft.com/office/drawing/2014/main" id="{B2924A1F-1BF7-E04B-AF4B-A9E91F0951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7BDA4D87-67A6-0443-8AA0-86252D5C92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3" name="Vertical Title 1">
            <a:extLst>
              <a:ext uri="{FF2B5EF4-FFF2-40B4-BE49-F238E27FC236}">
                <a16:creationId xmlns:a16="http://schemas.microsoft.com/office/drawing/2014/main" id="{A76B9D80-F306-8E4B-9FC5-905AA3ABD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418288" y="-6"/>
            <a:ext cx="690665" cy="6857999"/>
          </a:xfrm>
        </p:spPr>
        <p:txBody>
          <a:bodyPr vert="eaVert"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3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12EBC-030C-3A42-B44C-F16463AA665D}"/>
              </a:ext>
            </a:extLst>
          </p:cNvPr>
          <p:cNvCxnSpPr>
            <a:cxnSpLocks/>
          </p:cNvCxnSpPr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F1D2AE3-B2CB-644A-A433-04FFCFBAC0D2}"/>
              </a:ext>
            </a:extLst>
          </p:cNvPr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600EDE-9B67-874F-9065-D78F04FC49CB}"/>
              </a:ext>
            </a:extLst>
          </p:cNvPr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xagon 44">
            <a:extLst>
              <a:ext uri="{FF2B5EF4-FFF2-40B4-BE49-F238E27FC236}">
                <a16:creationId xmlns:a16="http://schemas.microsoft.com/office/drawing/2014/main" id="{4F686EBB-BE80-3540-9939-8A0C355E6460}"/>
              </a:ext>
            </a:extLst>
          </p:cNvPr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A286EAAD-1518-0041-9ADC-B9F04E36FCC2}"/>
              </a:ext>
            </a:extLst>
          </p:cNvPr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B291A6E4-43C2-F343-A195-DCD03F0DE16D}"/>
              </a:ext>
            </a:extLst>
          </p:cNvPr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7211A7AA-7EDE-9C48-8CDE-E4F36FCEFC20}"/>
              </a:ext>
            </a:extLst>
          </p:cNvPr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Placeholder 11">
            <a:extLst>
              <a:ext uri="{FF2B5EF4-FFF2-40B4-BE49-F238E27FC236}">
                <a16:creationId xmlns:a16="http://schemas.microsoft.com/office/drawing/2014/main" id="{B37819D1-2057-3A48-8AF9-9BAD6E9411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3301" y="5713241"/>
            <a:ext cx="6908704" cy="505283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33">
            <a:extLst>
              <a:ext uri="{FF2B5EF4-FFF2-40B4-BE49-F238E27FC236}">
                <a16:creationId xmlns:a16="http://schemas.microsoft.com/office/drawing/2014/main" id="{B9A9B3E6-5A01-D74E-BB4E-C6FB9872A5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51" name="Text Placeholder 33">
            <a:extLst>
              <a:ext uri="{FF2B5EF4-FFF2-40B4-BE49-F238E27FC236}">
                <a16:creationId xmlns:a16="http://schemas.microsoft.com/office/drawing/2014/main" id="{8738E814-8F59-A849-840D-F8F8DA4D3F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52" name="Text Placeholder 33">
            <a:extLst>
              <a:ext uri="{FF2B5EF4-FFF2-40B4-BE49-F238E27FC236}">
                <a16:creationId xmlns:a16="http://schemas.microsoft.com/office/drawing/2014/main" id="{5328022E-4681-264F-8ADC-AA2F36D1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53" name="Text Placeholder 33">
            <a:extLst>
              <a:ext uri="{FF2B5EF4-FFF2-40B4-BE49-F238E27FC236}">
                <a16:creationId xmlns:a16="http://schemas.microsoft.com/office/drawing/2014/main" id="{4312455E-B8BE-C34E-A77D-5D2EA3182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54" name="Text Placeholder 9">
            <a:extLst>
              <a:ext uri="{FF2B5EF4-FFF2-40B4-BE49-F238E27FC236}">
                <a16:creationId xmlns:a16="http://schemas.microsoft.com/office/drawing/2014/main" id="{E67F335D-3ECC-9D49-883D-D8E37640FE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Vertical Title 1">
            <a:extLst>
              <a:ext uri="{FF2B5EF4-FFF2-40B4-BE49-F238E27FC236}">
                <a16:creationId xmlns:a16="http://schemas.microsoft.com/office/drawing/2014/main" id="{604697F0-D7C8-6D44-BBAB-7BE37378D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418288" y="-6"/>
            <a:ext cx="690665" cy="6857999"/>
          </a:xfrm>
        </p:spPr>
        <p:txBody>
          <a:bodyPr vert="eaVert"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8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dirty="0"/>
              <a:t>Subtitle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0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 with Im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Section Header</a:t>
            </a:r>
            <a:endParaRPr lang="en-GB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243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26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031C-8BAC-F04B-B5C4-B02EC5D14924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BB73-41A6-094B-B051-0272219A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3" r:id="rId2"/>
    <p:sldLayoutId id="2147483657" r:id="rId3"/>
    <p:sldLayoutId id="2147483660" r:id="rId4"/>
    <p:sldLayoutId id="2147483661" r:id="rId5"/>
    <p:sldLayoutId id="2147483676" r:id="rId6"/>
    <p:sldLayoutId id="2147483677" r:id="rId7"/>
    <p:sldLayoutId id="214748367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umbrella">
            <a:extLst>
              <a:ext uri="{FF2B5EF4-FFF2-40B4-BE49-F238E27FC236}">
                <a16:creationId xmlns:a16="http://schemas.microsoft.com/office/drawing/2014/main" id="{30FFF511-4CAB-A64C-A5DD-3E2A803547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67000" y="0"/>
            <a:ext cx="6858000" cy="6858000"/>
          </a:xfr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SPRINT WORK FLOW</a:t>
            </a:r>
            <a:endParaRPr lang="en-GB" b="0" dirty="0"/>
          </a:p>
        </p:txBody>
      </p:sp>
      <p:cxnSp>
        <p:nvCxnSpPr>
          <p:cNvPr id="17" name="Straight Connector 16" descr="divider line">
            <a:extLst>
              <a:ext uri="{FF2B5EF4-FFF2-40B4-BE49-F238E27FC236}">
                <a16:creationId xmlns:a16="http://schemas.microsoft.com/office/drawing/2014/main" id="{BA62D616-C355-46BC-B4B6-8254E2BE6EE7}"/>
              </a:ext>
            </a:extLst>
          </p:cNvPr>
          <p:cNvCxnSpPr/>
          <p:nvPr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id="{F5E856BA-8A49-437A-AC08-57B28491C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OSMOSIS</a:t>
            </a:r>
          </a:p>
        </p:txBody>
      </p:sp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B7AF0B8-1937-B041-A917-03AABA9EC6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DAY 7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E6B6F4-C14E-CB49-880C-EB1EE62A6C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177" y="316523"/>
            <a:ext cx="5727828" cy="6198578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Number of feedbacks crossed 100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PR team wrapped up their research finding 11 people interested in becoming mentors. According to our plan, this will enable us to handle 440 users on our platform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5ED093A-7477-8D46-A002-BE1C96A117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45B5282-ACAE-1546-BDC0-05F3E34816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90278D-B7A6-F449-853E-FFFD1942E3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A008EA-2784-5D40-A889-ED2C38F1FA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 and Branding</a:t>
            </a:r>
          </a:p>
        </p:txBody>
      </p:sp>
      <p:sp>
        <p:nvSpPr>
          <p:cNvPr id="9" name="Slide Title 3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WORK FLOW</a:t>
            </a:r>
          </a:p>
        </p:txBody>
      </p:sp>
    </p:spTree>
    <p:extLst>
      <p:ext uri="{BB962C8B-B14F-4D97-AF65-F5344CB8AC3E}">
        <p14:creationId xmlns:p14="http://schemas.microsoft.com/office/powerpoint/2010/main" val="248314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0E1F9C4-6127-AB4D-8D43-D99F38C92A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3307" y="5713241"/>
            <a:ext cx="5648697" cy="50528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FINAL PITCH DAY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2A2C331-31BB-9F4E-B6FE-C6D2908482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DAY 7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C865FA-79E0-1C41-A3EF-E2A7450805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7D3A13-0E28-E24B-86E6-B390CB3733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43DE77-E275-FC40-8835-B2EAE43346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41372" y="617319"/>
            <a:ext cx="1166192" cy="552096"/>
          </a:xfrm>
        </p:spPr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787911-8F3B-4442-8082-89CFFD1352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Title 3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WORK FLOW</a:t>
            </a:r>
          </a:p>
        </p:txBody>
      </p:sp>
    </p:spTree>
    <p:extLst>
      <p:ext uri="{BB962C8B-B14F-4D97-AF65-F5344CB8AC3E}">
        <p14:creationId xmlns:p14="http://schemas.microsoft.com/office/powerpoint/2010/main" val="36087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80CFD-6A46-2B49-A173-6377BB71CE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4FFFF3-076C-4547-A954-46BCE2F8D5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8857A-4FCF-A242-86DB-8BE7A2F92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C5544-3DD4-D14B-BCF3-A2CDB9328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11615" y="140677"/>
            <a:ext cx="6000389" cy="5046785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Completed with the ideation phase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Decided to come up with an  online platform with 3 major  features of repository, discussion platform and mentorship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CCE0A-3C18-EC48-8334-53037F3A71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DAY 0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6C178C-2AE7-8242-8EC6-1F5683A37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Ideation </a:t>
            </a:r>
          </a:p>
        </p:txBody>
      </p:sp>
      <p:sp>
        <p:nvSpPr>
          <p:cNvPr id="9" name="Slide Title 2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FLOW</a:t>
            </a:r>
          </a:p>
        </p:txBody>
      </p:sp>
    </p:spTree>
    <p:extLst>
      <p:ext uri="{BB962C8B-B14F-4D97-AF65-F5344CB8AC3E}">
        <p14:creationId xmlns:p14="http://schemas.microsoft.com/office/powerpoint/2010/main" val="183980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A775DB0-EB24-DB4C-AB2C-20FB50C4B6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595611" y="1251145"/>
            <a:ext cx="5596389" cy="5596389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21A584-7071-4718-B256-83681FB5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1251146"/>
            <a:ext cx="4131946" cy="4617842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Given the resources and time, it was not possible to implement all the three features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Also, any form of description would not highlight the subtle impactful differences between our platform and some existing competitors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Hence, a conclusion of implementing the central repository idea was drawn to give our subjects a taste of what the platform has to offer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C9CF49-0D5F-4A97-B099-73D410DB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4420"/>
            <a:ext cx="5144927" cy="484594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OUR SPRINT HYPOTHESIS</a:t>
            </a:r>
          </a:p>
        </p:txBody>
      </p:sp>
    </p:spTree>
    <p:extLst>
      <p:ext uri="{BB962C8B-B14F-4D97-AF65-F5344CB8AC3E}">
        <p14:creationId xmlns:p14="http://schemas.microsoft.com/office/powerpoint/2010/main" val="94841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8B81FA-4591-4538-9775-7EEE32A9C2C3}"/>
              </a:ext>
            </a:extLst>
          </p:cNvPr>
          <p:cNvSpPr/>
          <p:nvPr/>
        </p:nvSpPr>
        <p:spPr>
          <a:xfrm>
            <a:off x="711201" y="896684"/>
            <a:ext cx="1802782" cy="655928"/>
          </a:xfrm>
          <a:prstGeom prst="roundRect">
            <a:avLst>
              <a:gd name="adj" fmla="val 8785"/>
            </a:avLst>
          </a:prstGeom>
          <a:solidFill>
            <a:schemeClr val="accent3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OSMOSIS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Flow</a:t>
            </a:r>
          </a:p>
        </p:txBody>
      </p:sp>
      <p:pic>
        <p:nvPicPr>
          <p:cNvPr id="14" name="Picture Placeholder 13" descr="person looking down red shoes">
            <a:extLst>
              <a:ext uri="{FF2B5EF4-FFF2-40B4-BE49-F238E27FC236}">
                <a16:creationId xmlns:a16="http://schemas.microsoft.com/office/drawing/2014/main" id="{0636CA69-779E-BF41-9053-091902E02B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15973" y="335810"/>
            <a:ext cx="5010912" cy="501091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435E0-B980-411E-91D9-D4322EB93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87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F328A8-AD07-0341-9AF4-2B0B2D6AD2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481D75-CB2A-B042-82B2-6CEDB117DC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DCBB-A3D4-0A40-9C5A-71DDE66A75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2585" y="483577"/>
            <a:ext cx="5108330" cy="5569751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Assembled our team for web-development and database creation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Decided the basic structure of our website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We decided a format of naming each file for easy searching which will also aid in custom searches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6ECD8-03CA-B54A-A6A8-03F38348E5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96493-C074-B545-BF20-3295B74760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DAY 0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FA9771-E160-664B-86BE-6D5E6636D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9" name="Slide Title 3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WORK FLOW</a:t>
            </a:r>
          </a:p>
        </p:txBody>
      </p:sp>
    </p:spTree>
    <p:extLst>
      <p:ext uri="{BB962C8B-B14F-4D97-AF65-F5344CB8AC3E}">
        <p14:creationId xmlns:p14="http://schemas.microsoft.com/office/powerpoint/2010/main" val="162414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B7AF0B8-1937-B041-A917-03AABA9EC6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E6B6F4-C14E-CB49-880C-EB1EE62A6C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6254" y="492369"/>
            <a:ext cx="5055578" cy="5749561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Our PR team started  market research with ‘sophomores’ of our campus to find out how many would be interested to become a mentor.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 We explained them their work on our platform and told them about the stipend they will be receiving for the same.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5ED093A-7477-8D46-A002-BE1C96A117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45B5282-ACAE-1546-BDC0-05F3E34816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90278D-B7A6-F449-853E-FFFD1942E3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DAY 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A008EA-2784-5D40-A889-ED2C38F1FA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9" name="Slide Title 3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WORK FLOW</a:t>
            </a:r>
          </a:p>
        </p:txBody>
      </p:sp>
    </p:spTree>
    <p:extLst>
      <p:ext uri="{BB962C8B-B14F-4D97-AF65-F5344CB8AC3E}">
        <p14:creationId xmlns:p14="http://schemas.microsoft.com/office/powerpoint/2010/main" val="236552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0E1F9C4-6127-AB4D-8D43-D99F38C92A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17224" y="167055"/>
            <a:ext cx="4686300" cy="6051470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Finished with the product development phase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PR team found 4 sophomores interested in becoming a mentor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2A2C331-31BB-9F4E-B6FE-C6D2908482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C865FA-79E0-1C41-A3EF-E2A7450805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7D3A13-0E28-E24B-86E6-B390CB3733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43DE77-E275-FC40-8835-B2EAE43346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DAY 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787911-8F3B-4442-8082-89CFFD1352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9" name="Slide Title 3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WORK FLOW</a:t>
            </a:r>
          </a:p>
        </p:txBody>
      </p:sp>
    </p:spTree>
    <p:extLst>
      <p:ext uri="{BB962C8B-B14F-4D97-AF65-F5344CB8AC3E}">
        <p14:creationId xmlns:p14="http://schemas.microsoft.com/office/powerpoint/2010/main" val="406074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80CFD-6A46-2B49-A173-6377BB71CE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DAY 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4FFFF3-076C-4547-A954-46BCE2F8D5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8857A-4FCF-A242-86DB-8BE7A2F92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C5544-3DD4-D14B-BCF3-A2CDB9328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46785" y="237392"/>
            <a:ext cx="5965220" cy="5662246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Website launched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Branding team started with the work of collecting feedbacks, going door to door in all hostels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Our branding executives asked each subject to test the repository prototype and also described about our future plans. Feedbacks were collected for the entire planned model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CCE0A-3C18-EC48-8334-53037F3A71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6C178C-2AE7-8242-8EC6-1F5683A37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 and BRANDING</a:t>
            </a:r>
          </a:p>
        </p:txBody>
      </p:sp>
      <p:sp>
        <p:nvSpPr>
          <p:cNvPr id="9" name="Slide Title 2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WORK FLOW</a:t>
            </a:r>
          </a:p>
        </p:txBody>
      </p:sp>
    </p:spTree>
    <p:extLst>
      <p:ext uri="{BB962C8B-B14F-4D97-AF65-F5344CB8AC3E}">
        <p14:creationId xmlns:p14="http://schemas.microsoft.com/office/powerpoint/2010/main" val="249160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F328A8-AD07-0341-9AF4-2B0B2D6AD2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DAY 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481D75-CB2A-B042-82B2-6CEDB117DC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DCBB-A3D4-0A40-9C5A-71DDE66A75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9345" y="2039815"/>
            <a:ext cx="5692659" cy="3279531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Extensive work by branding team over popularization via Facebook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Feedbacks collected reached a count of 50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6ECD8-03CA-B54A-A6A8-03F38348E5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96493-C074-B545-BF20-3295B74760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FA9771-E160-664B-86BE-6D5E6636D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 and Branding</a:t>
            </a:r>
          </a:p>
        </p:txBody>
      </p:sp>
      <p:sp>
        <p:nvSpPr>
          <p:cNvPr id="9" name="Slide Title 3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WORK FLOW</a:t>
            </a:r>
          </a:p>
        </p:txBody>
      </p:sp>
    </p:spTree>
    <p:extLst>
      <p:ext uri="{BB962C8B-B14F-4D97-AF65-F5344CB8AC3E}">
        <p14:creationId xmlns:p14="http://schemas.microsoft.com/office/powerpoint/2010/main" val="11646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balt">
      <a:dk1>
        <a:srgbClr val="000000"/>
      </a:dk1>
      <a:lt1>
        <a:srgbClr val="FFFFFF"/>
      </a:lt1>
      <a:dk2>
        <a:srgbClr val="333333"/>
      </a:dk2>
      <a:lt2>
        <a:srgbClr val="E7E6E6"/>
      </a:lt2>
      <a:accent1>
        <a:srgbClr val="009B00"/>
      </a:accent1>
      <a:accent2>
        <a:srgbClr val="FF002A"/>
      </a:accent2>
      <a:accent3>
        <a:srgbClr val="555555"/>
      </a:accent3>
      <a:accent4>
        <a:srgbClr val="FFC000"/>
      </a:accent4>
      <a:accent5>
        <a:srgbClr val="0072FF"/>
      </a:accent5>
      <a:accent6>
        <a:srgbClr val="7B0047"/>
      </a:accent6>
      <a:hlink>
        <a:srgbClr val="00B9FF"/>
      </a:hlink>
      <a:folHlink>
        <a:srgbClr val="787878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 progression course.potx" id="{447761ED-3CC1-4982-9167-C9B1A88946CC}" vid="{8CCDB28F-1AD7-4629-B6D2-27158BA959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Timeline progression course</Template>
  <TotalTime>0</TotalTime>
  <Words>397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Franklin Gothic Book</vt:lpstr>
      <vt:lpstr>Franklin Gothic Medium</vt:lpstr>
      <vt:lpstr>Office Theme</vt:lpstr>
      <vt:lpstr>SPRINT WORK FLOW</vt:lpstr>
      <vt:lpstr>WORK FLOW</vt:lpstr>
      <vt:lpstr>OUR SPRINT HYPOTHESIS</vt:lpstr>
      <vt:lpstr>Work Flow</vt:lpstr>
      <vt:lpstr> WORK FLOW</vt:lpstr>
      <vt:lpstr> WORK FLOW</vt:lpstr>
      <vt:lpstr> WORK FLOW</vt:lpstr>
      <vt:lpstr> WORK FLOW</vt:lpstr>
      <vt:lpstr> WORK FLOW</vt:lpstr>
      <vt:lpstr> WORK FLOW</vt:lpstr>
      <vt:lpstr> WORK 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2018-10-06T12:49:26Z</dcterms:created>
  <dcterms:modified xsi:type="dcterms:W3CDTF">2018-10-06T18:18:50Z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2018-08-17T01:32:34.5099275Z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