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889E3-49B7-4291-90F5-F5DECD23769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B16BBF-4F87-45A3-B79E-062FD0A9D2F8}">
      <dgm:prSet/>
      <dgm:spPr/>
      <dgm:t>
        <a:bodyPr/>
        <a:lstStyle/>
        <a:p>
          <a:pPr>
            <a:defRPr cap="all"/>
          </a:pPr>
          <a:r>
            <a:rPr lang="en-IN"/>
            <a:t>Session Management (JWT)</a:t>
          </a:r>
          <a:endParaRPr lang="en-US"/>
        </a:p>
      </dgm:t>
    </dgm:pt>
    <dgm:pt modelId="{E5EB75FB-79C4-4126-B3AB-1739968F2528}" type="parTrans" cxnId="{353E6279-2617-4DCA-A1ED-11D6A67A0873}">
      <dgm:prSet/>
      <dgm:spPr/>
      <dgm:t>
        <a:bodyPr/>
        <a:lstStyle/>
        <a:p>
          <a:endParaRPr lang="en-US"/>
        </a:p>
      </dgm:t>
    </dgm:pt>
    <dgm:pt modelId="{5BA415B2-C518-4BE1-B7A9-BDE26893C58D}" type="sibTrans" cxnId="{353E6279-2617-4DCA-A1ED-11D6A67A0873}">
      <dgm:prSet/>
      <dgm:spPr/>
      <dgm:t>
        <a:bodyPr/>
        <a:lstStyle/>
        <a:p>
          <a:endParaRPr lang="en-US"/>
        </a:p>
      </dgm:t>
    </dgm:pt>
    <dgm:pt modelId="{9A5238AD-57FB-44DE-A381-EE49A8840B67}">
      <dgm:prSet/>
      <dgm:spPr/>
      <dgm:t>
        <a:bodyPr/>
        <a:lstStyle/>
        <a:p>
          <a:pPr>
            <a:defRPr cap="all"/>
          </a:pPr>
          <a:r>
            <a:rPr lang="en-IN"/>
            <a:t>Social Media Logins</a:t>
          </a:r>
          <a:endParaRPr lang="en-US"/>
        </a:p>
      </dgm:t>
    </dgm:pt>
    <dgm:pt modelId="{67F704F2-7566-42F1-B766-9FA62F6D06E3}" type="parTrans" cxnId="{5B840FCA-6636-4949-9115-47ED00888FC2}">
      <dgm:prSet/>
      <dgm:spPr/>
      <dgm:t>
        <a:bodyPr/>
        <a:lstStyle/>
        <a:p>
          <a:endParaRPr lang="en-US"/>
        </a:p>
      </dgm:t>
    </dgm:pt>
    <dgm:pt modelId="{B684C2B7-DD1D-439A-A614-84ECDD097983}" type="sibTrans" cxnId="{5B840FCA-6636-4949-9115-47ED00888FC2}">
      <dgm:prSet/>
      <dgm:spPr/>
      <dgm:t>
        <a:bodyPr/>
        <a:lstStyle/>
        <a:p>
          <a:endParaRPr lang="en-US"/>
        </a:p>
      </dgm:t>
    </dgm:pt>
    <dgm:pt modelId="{C0BD0B13-9233-42EC-B5A1-DBE2EB2803E3}">
      <dgm:prSet/>
      <dgm:spPr/>
      <dgm:t>
        <a:bodyPr/>
        <a:lstStyle/>
        <a:p>
          <a:pPr>
            <a:defRPr cap="all"/>
          </a:pPr>
          <a:r>
            <a:rPr lang="en-IN"/>
            <a:t>Pdf Generation</a:t>
          </a:r>
          <a:endParaRPr lang="en-US"/>
        </a:p>
      </dgm:t>
    </dgm:pt>
    <dgm:pt modelId="{F350E6F6-630F-4EF4-9B00-7E6C4AFB63CC}" type="parTrans" cxnId="{AAA2DAEA-9067-42F9-873A-461F026D0941}">
      <dgm:prSet/>
      <dgm:spPr/>
      <dgm:t>
        <a:bodyPr/>
        <a:lstStyle/>
        <a:p>
          <a:endParaRPr lang="en-US"/>
        </a:p>
      </dgm:t>
    </dgm:pt>
    <dgm:pt modelId="{45408695-1B6B-4EB1-BE9B-FB0747E570F6}" type="sibTrans" cxnId="{AAA2DAEA-9067-42F9-873A-461F026D0941}">
      <dgm:prSet/>
      <dgm:spPr/>
      <dgm:t>
        <a:bodyPr/>
        <a:lstStyle/>
        <a:p>
          <a:endParaRPr lang="en-US"/>
        </a:p>
      </dgm:t>
    </dgm:pt>
    <dgm:pt modelId="{A58B2753-9153-4288-A65C-508BD3F96228}">
      <dgm:prSet/>
      <dgm:spPr/>
      <dgm:t>
        <a:bodyPr/>
        <a:lstStyle/>
        <a:p>
          <a:pPr>
            <a:defRPr cap="all"/>
          </a:pPr>
          <a:r>
            <a:rPr lang="en-IN"/>
            <a:t>Password Encryption</a:t>
          </a:r>
          <a:endParaRPr lang="en-US"/>
        </a:p>
      </dgm:t>
    </dgm:pt>
    <dgm:pt modelId="{30F7D980-DC95-48E0-A83E-1A7F4AA11147}" type="parTrans" cxnId="{CD477D89-CF62-4B38-981B-9C5B28EA7959}">
      <dgm:prSet/>
      <dgm:spPr/>
      <dgm:t>
        <a:bodyPr/>
        <a:lstStyle/>
        <a:p>
          <a:endParaRPr lang="en-US"/>
        </a:p>
      </dgm:t>
    </dgm:pt>
    <dgm:pt modelId="{CFE7A7DE-ED26-4048-ABCA-07309EAEDEEC}" type="sibTrans" cxnId="{CD477D89-CF62-4B38-981B-9C5B28EA7959}">
      <dgm:prSet/>
      <dgm:spPr/>
      <dgm:t>
        <a:bodyPr/>
        <a:lstStyle/>
        <a:p>
          <a:endParaRPr lang="en-US"/>
        </a:p>
      </dgm:t>
    </dgm:pt>
    <dgm:pt modelId="{1991E028-88DE-4F8E-80A8-53EE676FFD6C}">
      <dgm:prSet/>
      <dgm:spPr/>
      <dgm:t>
        <a:bodyPr/>
        <a:lstStyle/>
        <a:p>
          <a:pPr>
            <a:defRPr cap="all"/>
          </a:pPr>
          <a:r>
            <a:rPr lang="en-IN" dirty="0"/>
            <a:t>Current weather condition </a:t>
          </a:r>
          <a:endParaRPr lang="en-US" dirty="0"/>
        </a:p>
      </dgm:t>
    </dgm:pt>
    <dgm:pt modelId="{03175CAE-FE4E-4FDA-87D0-3C1DBC68330F}" type="parTrans" cxnId="{8DE47B83-7A36-4730-959F-8433A048DE86}">
      <dgm:prSet/>
      <dgm:spPr/>
      <dgm:t>
        <a:bodyPr/>
        <a:lstStyle/>
        <a:p>
          <a:endParaRPr lang="en-US"/>
        </a:p>
      </dgm:t>
    </dgm:pt>
    <dgm:pt modelId="{DA579C3B-0E69-440C-989A-53AA8678F46E}" type="sibTrans" cxnId="{8DE47B83-7A36-4730-959F-8433A048DE86}">
      <dgm:prSet/>
      <dgm:spPr/>
      <dgm:t>
        <a:bodyPr/>
        <a:lstStyle/>
        <a:p>
          <a:endParaRPr lang="en-US"/>
        </a:p>
      </dgm:t>
    </dgm:pt>
    <dgm:pt modelId="{857FF443-F5FB-424D-BD90-41D9A694CD2E}">
      <dgm:prSet/>
      <dgm:spPr/>
      <dgm:t>
        <a:bodyPr/>
        <a:lstStyle/>
        <a:p>
          <a:pPr>
            <a:defRPr cap="all"/>
          </a:pPr>
          <a:r>
            <a:rPr lang="en-IN"/>
            <a:t>PayPal – for easy payments</a:t>
          </a:r>
          <a:endParaRPr lang="en-US"/>
        </a:p>
      </dgm:t>
    </dgm:pt>
    <dgm:pt modelId="{FB52BAF2-A811-474C-B0BE-8DA6B807FF32}" type="parTrans" cxnId="{FF6EA3F1-8A65-4D91-8878-8A5867847F83}">
      <dgm:prSet/>
      <dgm:spPr/>
      <dgm:t>
        <a:bodyPr/>
        <a:lstStyle/>
        <a:p>
          <a:endParaRPr lang="en-US"/>
        </a:p>
      </dgm:t>
    </dgm:pt>
    <dgm:pt modelId="{FA960F35-32FB-4339-91C6-A40CC9C69340}" type="sibTrans" cxnId="{FF6EA3F1-8A65-4D91-8878-8A5867847F83}">
      <dgm:prSet/>
      <dgm:spPr/>
      <dgm:t>
        <a:bodyPr/>
        <a:lstStyle/>
        <a:p>
          <a:endParaRPr lang="en-US"/>
        </a:p>
      </dgm:t>
    </dgm:pt>
    <dgm:pt modelId="{CD3156B7-2371-4CE7-AF9E-68291BB649F2}" type="pres">
      <dgm:prSet presAssocID="{FA0889E3-49B7-4291-90F5-F5DECD23769B}" presName="root" presStyleCnt="0">
        <dgm:presLayoutVars>
          <dgm:dir/>
          <dgm:resizeHandles val="exact"/>
        </dgm:presLayoutVars>
      </dgm:prSet>
      <dgm:spPr/>
    </dgm:pt>
    <dgm:pt modelId="{E6B1F407-482E-443D-AF07-1026D1FBDFCF}" type="pres">
      <dgm:prSet presAssocID="{16B16BBF-4F87-45A3-B79E-062FD0A9D2F8}" presName="compNode" presStyleCnt="0"/>
      <dgm:spPr/>
    </dgm:pt>
    <dgm:pt modelId="{EFA54B8B-C770-4693-8ED0-3FCCA2C87EB6}" type="pres">
      <dgm:prSet presAssocID="{16B16BBF-4F87-45A3-B79E-062FD0A9D2F8}" presName="iconBgRect" presStyleLbl="bgShp" presStyleIdx="0" presStyleCnt="6"/>
      <dgm:spPr/>
    </dgm:pt>
    <dgm:pt modelId="{C50C23E6-044E-4CA5-BB86-16F98E2F32CD}" type="pres">
      <dgm:prSet presAssocID="{16B16BBF-4F87-45A3-B79E-062FD0A9D2F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40A1250B-2E8A-4666-BD96-B42F8AF4E09D}" type="pres">
      <dgm:prSet presAssocID="{16B16BBF-4F87-45A3-B79E-062FD0A9D2F8}" presName="spaceRect" presStyleCnt="0"/>
      <dgm:spPr/>
    </dgm:pt>
    <dgm:pt modelId="{4326A7BA-500C-4684-8337-004346FDB9E4}" type="pres">
      <dgm:prSet presAssocID="{16B16BBF-4F87-45A3-B79E-062FD0A9D2F8}" presName="textRect" presStyleLbl="revTx" presStyleIdx="0" presStyleCnt="6">
        <dgm:presLayoutVars>
          <dgm:chMax val="1"/>
          <dgm:chPref val="1"/>
        </dgm:presLayoutVars>
      </dgm:prSet>
      <dgm:spPr/>
    </dgm:pt>
    <dgm:pt modelId="{389BA8EA-7B87-4C8A-BA5D-E3B8D7496C34}" type="pres">
      <dgm:prSet presAssocID="{5BA415B2-C518-4BE1-B7A9-BDE26893C58D}" presName="sibTrans" presStyleCnt="0"/>
      <dgm:spPr/>
    </dgm:pt>
    <dgm:pt modelId="{0D2268D3-54BA-4F2A-8904-D971B8F60D3C}" type="pres">
      <dgm:prSet presAssocID="{9A5238AD-57FB-44DE-A381-EE49A8840B67}" presName="compNode" presStyleCnt="0"/>
      <dgm:spPr/>
    </dgm:pt>
    <dgm:pt modelId="{7B85FE28-C113-4EAE-BE4B-8E872B9D77F7}" type="pres">
      <dgm:prSet presAssocID="{9A5238AD-57FB-44DE-A381-EE49A8840B67}" presName="iconBgRect" presStyleLbl="bgShp" presStyleIdx="1" presStyleCnt="6"/>
      <dgm:spPr/>
    </dgm:pt>
    <dgm:pt modelId="{D0E9AF78-6EF9-4B81-A5B8-9F8F401D6C59}" type="pres">
      <dgm:prSet presAssocID="{9A5238AD-57FB-44DE-A381-EE49A8840B6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AFB78CB1-093D-48B3-908E-B5BF2AABDE56}" type="pres">
      <dgm:prSet presAssocID="{9A5238AD-57FB-44DE-A381-EE49A8840B67}" presName="spaceRect" presStyleCnt="0"/>
      <dgm:spPr/>
    </dgm:pt>
    <dgm:pt modelId="{71D17E3E-936C-430D-94AB-53821D046B58}" type="pres">
      <dgm:prSet presAssocID="{9A5238AD-57FB-44DE-A381-EE49A8840B67}" presName="textRect" presStyleLbl="revTx" presStyleIdx="1" presStyleCnt="6">
        <dgm:presLayoutVars>
          <dgm:chMax val="1"/>
          <dgm:chPref val="1"/>
        </dgm:presLayoutVars>
      </dgm:prSet>
      <dgm:spPr/>
    </dgm:pt>
    <dgm:pt modelId="{926E31D7-558A-491E-A518-3216D602795C}" type="pres">
      <dgm:prSet presAssocID="{B684C2B7-DD1D-439A-A614-84ECDD097983}" presName="sibTrans" presStyleCnt="0"/>
      <dgm:spPr/>
    </dgm:pt>
    <dgm:pt modelId="{F7EB66BF-C531-428B-9AA3-B6ADF9E616EB}" type="pres">
      <dgm:prSet presAssocID="{C0BD0B13-9233-42EC-B5A1-DBE2EB2803E3}" presName="compNode" presStyleCnt="0"/>
      <dgm:spPr/>
    </dgm:pt>
    <dgm:pt modelId="{9261F2E6-1850-408D-82BA-6535E13E51C2}" type="pres">
      <dgm:prSet presAssocID="{C0BD0B13-9233-42EC-B5A1-DBE2EB2803E3}" presName="iconBgRect" presStyleLbl="bgShp" presStyleIdx="2" presStyleCnt="6"/>
      <dgm:spPr/>
    </dgm:pt>
    <dgm:pt modelId="{393BDF81-93C9-47F7-8560-199678F62223}" type="pres">
      <dgm:prSet presAssocID="{C0BD0B13-9233-42EC-B5A1-DBE2EB2803E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18306D1D-EFD7-4203-8494-CA719F538170}" type="pres">
      <dgm:prSet presAssocID="{C0BD0B13-9233-42EC-B5A1-DBE2EB2803E3}" presName="spaceRect" presStyleCnt="0"/>
      <dgm:spPr/>
    </dgm:pt>
    <dgm:pt modelId="{7EA737D3-7820-4529-AB9C-EF3552A89054}" type="pres">
      <dgm:prSet presAssocID="{C0BD0B13-9233-42EC-B5A1-DBE2EB2803E3}" presName="textRect" presStyleLbl="revTx" presStyleIdx="2" presStyleCnt="6">
        <dgm:presLayoutVars>
          <dgm:chMax val="1"/>
          <dgm:chPref val="1"/>
        </dgm:presLayoutVars>
      </dgm:prSet>
      <dgm:spPr/>
    </dgm:pt>
    <dgm:pt modelId="{2539EF90-B405-408C-AD5E-EF2F2CDD6516}" type="pres">
      <dgm:prSet presAssocID="{45408695-1B6B-4EB1-BE9B-FB0747E570F6}" presName="sibTrans" presStyleCnt="0"/>
      <dgm:spPr/>
    </dgm:pt>
    <dgm:pt modelId="{4257876C-C1B3-4E3D-8552-2F4619632BE5}" type="pres">
      <dgm:prSet presAssocID="{A58B2753-9153-4288-A65C-508BD3F96228}" presName="compNode" presStyleCnt="0"/>
      <dgm:spPr/>
    </dgm:pt>
    <dgm:pt modelId="{1356ED78-B970-420E-AD78-21CA473F414B}" type="pres">
      <dgm:prSet presAssocID="{A58B2753-9153-4288-A65C-508BD3F96228}" presName="iconBgRect" presStyleLbl="bgShp" presStyleIdx="3" presStyleCnt="6"/>
      <dgm:spPr/>
    </dgm:pt>
    <dgm:pt modelId="{CD48A8BC-91E9-4691-806F-2AD96D8EBDCE}" type="pres">
      <dgm:prSet presAssocID="{A58B2753-9153-4288-A65C-508BD3F9622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E2A334A8-C621-49FA-959F-DAC323B13ACB}" type="pres">
      <dgm:prSet presAssocID="{A58B2753-9153-4288-A65C-508BD3F96228}" presName="spaceRect" presStyleCnt="0"/>
      <dgm:spPr/>
    </dgm:pt>
    <dgm:pt modelId="{D7ED51D4-0A4B-47C2-9AFD-F18574F964EB}" type="pres">
      <dgm:prSet presAssocID="{A58B2753-9153-4288-A65C-508BD3F96228}" presName="textRect" presStyleLbl="revTx" presStyleIdx="3" presStyleCnt="6">
        <dgm:presLayoutVars>
          <dgm:chMax val="1"/>
          <dgm:chPref val="1"/>
        </dgm:presLayoutVars>
      </dgm:prSet>
      <dgm:spPr/>
    </dgm:pt>
    <dgm:pt modelId="{99A7ECC8-EDAD-4F61-8345-03B4654DC09E}" type="pres">
      <dgm:prSet presAssocID="{CFE7A7DE-ED26-4048-ABCA-07309EAEDEEC}" presName="sibTrans" presStyleCnt="0"/>
      <dgm:spPr/>
    </dgm:pt>
    <dgm:pt modelId="{E0932E6B-82B4-450B-B62F-2CB52466B1BB}" type="pres">
      <dgm:prSet presAssocID="{1991E028-88DE-4F8E-80A8-53EE676FFD6C}" presName="compNode" presStyleCnt="0"/>
      <dgm:spPr/>
    </dgm:pt>
    <dgm:pt modelId="{2BC10F73-2F17-416C-B7EB-B1DEABD23ECD}" type="pres">
      <dgm:prSet presAssocID="{1991E028-88DE-4F8E-80A8-53EE676FFD6C}" presName="iconBgRect" presStyleLbl="bgShp" presStyleIdx="4" presStyleCnt="6"/>
      <dgm:spPr/>
    </dgm:pt>
    <dgm:pt modelId="{E3FDF756-D37F-4BBD-84DA-C26E75AEF067}" type="pres">
      <dgm:prSet presAssocID="{1991E028-88DE-4F8E-80A8-53EE676FFD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n"/>
        </a:ext>
      </dgm:extLst>
    </dgm:pt>
    <dgm:pt modelId="{48400E10-895D-428B-986F-010E5E1386D4}" type="pres">
      <dgm:prSet presAssocID="{1991E028-88DE-4F8E-80A8-53EE676FFD6C}" presName="spaceRect" presStyleCnt="0"/>
      <dgm:spPr/>
    </dgm:pt>
    <dgm:pt modelId="{E0D5FA4B-DDCE-4F63-A925-BF687FA3536A}" type="pres">
      <dgm:prSet presAssocID="{1991E028-88DE-4F8E-80A8-53EE676FFD6C}" presName="textRect" presStyleLbl="revTx" presStyleIdx="4" presStyleCnt="6">
        <dgm:presLayoutVars>
          <dgm:chMax val="1"/>
          <dgm:chPref val="1"/>
        </dgm:presLayoutVars>
      </dgm:prSet>
      <dgm:spPr/>
    </dgm:pt>
    <dgm:pt modelId="{0939FF8F-F296-4799-BFC6-35D7091BB9EB}" type="pres">
      <dgm:prSet presAssocID="{DA579C3B-0E69-440C-989A-53AA8678F46E}" presName="sibTrans" presStyleCnt="0"/>
      <dgm:spPr/>
    </dgm:pt>
    <dgm:pt modelId="{61F46AE3-0D45-4BEA-ADDF-35AC1C23658B}" type="pres">
      <dgm:prSet presAssocID="{857FF443-F5FB-424D-BD90-41D9A694CD2E}" presName="compNode" presStyleCnt="0"/>
      <dgm:spPr/>
    </dgm:pt>
    <dgm:pt modelId="{87727C6D-8673-4C9F-AEBF-057CFAF98E02}" type="pres">
      <dgm:prSet presAssocID="{857FF443-F5FB-424D-BD90-41D9A694CD2E}" presName="iconBgRect" presStyleLbl="bgShp" presStyleIdx="5" presStyleCnt="6"/>
      <dgm:spPr/>
    </dgm:pt>
    <dgm:pt modelId="{4C817FB8-C7BA-449C-BA4E-E350CB9F2BB4}" type="pres">
      <dgm:prSet presAssocID="{857FF443-F5FB-424D-BD90-41D9A694CD2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itcoin"/>
        </a:ext>
      </dgm:extLst>
    </dgm:pt>
    <dgm:pt modelId="{DB773A8A-163E-4890-BC97-4ADCCBE67262}" type="pres">
      <dgm:prSet presAssocID="{857FF443-F5FB-424D-BD90-41D9A694CD2E}" presName="spaceRect" presStyleCnt="0"/>
      <dgm:spPr/>
    </dgm:pt>
    <dgm:pt modelId="{8717FB48-45D2-4260-B5C9-6C25D30892B6}" type="pres">
      <dgm:prSet presAssocID="{857FF443-F5FB-424D-BD90-41D9A694CD2E}" presName="textRect" presStyleLbl="revTx" presStyleIdx="5" presStyleCnt="6">
        <dgm:presLayoutVars>
          <dgm:chMax val="1"/>
          <dgm:chPref val="1"/>
        </dgm:presLayoutVars>
      </dgm:prSet>
      <dgm:spPr/>
    </dgm:pt>
  </dgm:ptLst>
  <dgm:cxnLst>
    <dgm:cxn modelId="{F438CD3B-D43F-46CB-AF2D-4B3FF3009452}" type="presOf" srcId="{1991E028-88DE-4F8E-80A8-53EE676FFD6C}" destId="{E0D5FA4B-DDCE-4F63-A925-BF687FA3536A}" srcOrd="0" destOrd="0" presId="urn:microsoft.com/office/officeart/2018/5/layout/IconCircleLabelList"/>
    <dgm:cxn modelId="{4C1FED44-2583-461C-A6A8-A7713B2744DD}" type="presOf" srcId="{9A5238AD-57FB-44DE-A381-EE49A8840B67}" destId="{71D17E3E-936C-430D-94AB-53821D046B58}" srcOrd="0" destOrd="0" presId="urn:microsoft.com/office/officeart/2018/5/layout/IconCircleLabelList"/>
    <dgm:cxn modelId="{353E6279-2617-4DCA-A1ED-11D6A67A0873}" srcId="{FA0889E3-49B7-4291-90F5-F5DECD23769B}" destId="{16B16BBF-4F87-45A3-B79E-062FD0A9D2F8}" srcOrd="0" destOrd="0" parTransId="{E5EB75FB-79C4-4126-B3AB-1739968F2528}" sibTransId="{5BA415B2-C518-4BE1-B7A9-BDE26893C58D}"/>
    <dgm:cxn modelId="{8DE47B83-7A36-4730-959F-8433A048DE86}" srcId="{FA0889E3-49B7-4291-90F5-F5DECD23769B}" destId="{1991E028-88DE-4F8E-80A8-53EE676FFD6C}" srcOrd="4" destOrd="0" parTransId="{03175CAE-FE4E-4FDA-87D0-3C1DBC68330F}" sibTransId="{DA579C3B-0E69-440C-989A-53AA8678F46E}"/>
    <dgm:cxn modelId="{CD477D89-CF62-4B38-981B-9C5B28EA7959}" srcId="{FA0889E3-49B7-4291-90F5-F5DECD23769B}" destId="{A58B2753-9153-4288-A65C-508BD3F96228}" srcOrd="3" destOrd="0" parTransId="{30F7D980-DC95-48E0-A83E-1A7F4AA11147}" sibTransId="{CFE7A7DE-ED26-4048-ABCA-07309EAEDEEC}"/>
    <dgm:cxn modelId="{C0FC4D97-260D-4E32-846D-691AFC1CE2D1}" type="presOf" srcId="{C0BD0B13-9233-42EC-B5A1-DBE2EB2803E3}" destId="{7EA737D3-7820-4529-AB9C-EF3552A89054}" srcOrd="0" destOrd="0" presId="urn:microsoft.com/office/officeart/2018/5/layout/IconCircleLabelList"/>
    <dgm:cxn modelId="{2BC235BC-6F48-496C-9B3F-ABEB94FA02C1}" type="presOf" srcId="{A58B2753-9153-4288-A65C-508BD3F96228}" destId="{D7ED51D4-0A4B-47C2-9AFD-F18574F964EB}" srcOrd="0" destOrd="0" presId="urn:microsoft.com/office/officeart/2018/5/layout/IconCircleLabelList"/>
    <dgm:cxn modelId="{5B840FCA-6636-4949-9115-47ED00888FC2}" srcId="{FA0889E3-49B7-4291-90F5-F5DECD23769B}" destId="{9A5238AD-57FB-44DE-A381-EE49A8840B67}" srcOrd="1" destOrd="0" parTransId="{67F704F2-7566-42F1-B766-9FA62F6D06E3}" sibTransId="{B684C2B7-DD1D-439A-A614-84ECDD097983}"/>
    <dgm:cxn modelId="{D4021BD4-09C1-4CEF-94B5-54DE4E7E2BE7}" type="presOf" srcId="{FA0889E3-49B7-4291-90F5-F5DECD23769B}" destId="{CD3156B7-2371-4CE7-AF9E-68291BB649F2}" srcOrd="0" destOrd="0" presId="urn:microsoft.com/office/officeart/2018/5/layout/IconCircleLabelList"/>
    <dgm:cxn modelId="{E09631DE-4044-447C-A537-BE02DFBACA70}" type="presOf" srcId="{857FF443-F5FB-424D-BD90-41D9A694CD2E}" destId="{8717FB48-45D2-4260-B5C9-6C25D30892B6}" srcOrd="0" destOrd="0" presId="urn:microsoft.com/office/officeart/2018/5/layout/IconCircleLabelList"/>
    <dgm:cxn modelId="{AAA2DAEA-9067-42F9-873A-461F026D0941}" srcId="{FA0889E3-49B7-4291-90F5-F5DECD23769B}" destId="{C0BD0B13-9233-42EC-B5A1-DBE2EB2803E3}" srcOrd="2" destOrd="0" parTransId="{F350E6F6-630F-4EF4-9B00-7E6C4AFB63CC}" sibTransId="{45408695-1B6B-4EB1-BE9B-FB0747E570F6}"/>
    <dgm:cxn modelId="{FF6EA3F1-8A65-4D91-8878-8A5867847F83}" srcId="{FA0889E3-49B7-4291-90F5-F5DECD23769B}" destId="{857FF443-F5FB-424D-BD90-41D9A694CD2E}" srcOrd="5" destOrd="0" parTransId="{FB52BAF2-A811-474C-B0BE-8DA6B807FF32}" sibTransId="{FA960F35-32FB-4339-91C6-A40CC9C69340}"/>
    <dgm:cxn modelId="{E301D9F6-C52A-41A2-A82D-F96BBF91FBA8}" type="presOf" srcId="{16B16BBF-4F87-45A3-B79E-062FD0A9D2F8}" destId="{4326A7BA-500C-4684-8337-004346FDB9E4}" srcOrd="0" destOrd="0" presId="urn:microsoft.com/office/officeart/2018/5/layout/IconCircleLabelList"/>
    <dgm:cxn modelId="{AB23FA28-7FCB-4F19-A4F3-C4E70A54C92E}" type="presParOf" srcId="{CD3156B7-2371-4CE7-AF9E-68291BB649F2}" destId="{E6B1F407-482E-443D-AF07-1026D1FBDFCF}" srcOrd="0" destOrd="0" presId="urn:microsoft.com/office/officeart/2018/5/layout/IconCircleLabelList"/>
    <dgm:cxn modelId="{B5905F01-40E0-4EE5-BAEA-72058E01699D}" type="presParOf" srcId="{E6B1F407-482E-443D-AF07-1026D1FBDFCF}" destId="{EFA54B8B-C770-4693-8ED0-3FCCA2C87EB6}" srcOrd="0" destOrd="0" presId="urn:microsoft.com/office/officeart/2018/5/layout/IconCircleLabelList"/>
    <dgm:cxn modelId="{F88BC100-874E-4350-A397-A71B96F2DB28}" type="presParOf" srcId="{E6B1F407-482E-443D-AF07-1026D1FBDFCF}" destId="{C50C23E6-044E-4CA5-BB86-16F98E2F32CD}" srcOrd="1" destOrd="0" presId="urn:microsoft.com/office/officeart/2018/5/layout/IconCircleLabelList"/>
    <dgm:cxn modelId="{52FE401E-9494-41D5-A9F5-9546BC623DDF}" type="presParOf" srcId="{E6B1F407-482E-443D-AF07-1026D1FBDFCF}" destId="{40A1250B-2E8A-4666-BD96-B42F8AF4E09D}" srcOrd="2" destOrd="0" presId="urn:microsoft.com/office/officeart/2018/5/layout/IconCircleLabelList"/>
    <dgm:cxn modelId="{611C8D4D-AE26-4B57-A206-B77B44E35FA1}" type="presParOf" srcId="{E6B1F407-482E-443D-AF07-1026D1FBDFCF}" destId="{4326A7BA-500C-4684-8337-004346FDB9E4}" srcOrd="3" destOrd="0" presId="urn:microsoft.com/office/officeart/2018/5/layout/IconCircleLabelList"/>
    <dgm:cxn modelId="{D115F9EC-6069-4BCD-AC66-496B39C0A6EB}" type="presParOf" srcId="{CD3156B7-2371-4CE7-AF9E-68291BB649F2}" destId="{389BA8EA-7B87-4C8A-BA5D-E3B8D7496C34}" srcOrd="1" destOrd="0" presId="urn:microsoft.com/office/officeart/2018/5/layout/IconCircleLabelList"/>
    <dgm:cxn modelId="{D59D24B6-45DB-4A28-BEB9-8B32F6BF7D6D}" type="presParOf" srcId="{CD3156B7-2371-4CE7-AF9E-68291BB649F2}" destId="{0D2268D3-54BA-4F2A-8904-D971B8F60D3C}" srcOrd="2" destOrd="0" presId="urn:microsoft.com/office/officeart/2018/5/layout/IconCircleLabelList"/>
    <dgm:cxn modelId="{72009901-B058-4B0E-B109-085D64F85B99}" type="presParOf" srcId="{0D2268D3-54BA-4F2A-8904-D971B8F60D3C}" destId="{7B85FE28-C113-4EAE-BE4B-8E872B9D77F7}" srcOrd="0" destOrd="0" presId="urn:microsoft.com/office/officeart/2018/5/layout/IconCircleLabelList"/>
    <dgm:cxn modelId="{0CC88573-E11E-45AF-B9FF-E4034971B447}" type="presParOf" srcId="{0D2268D3-54BA-4F2A-8904-D971B8F60D3C}" destId="{D0E9AF78-6EF9-4B81-A5B8-9F8F401D6C59}" srcOrd="1" destOrd="0" presId="urn:microsoft.com/office/officeart/2018/5/layout/IconCircleLabelList"/>
    <dgm:cxn modelId="{B1109FFB-B63A-4A43-BD48-166F7DB727C7}" type="presParOf" srcId="{0D2268D3-54BA-4F2A-8904-D971B8F60D3C}" destId="{AFB78CB1-093D-48B3-908E-B5BF2AABDE56}" srcOrd="2" destOrd="0" presId="urn:microsoft.com/office/officeart/2018/5/layout/IconCircleLabelList"/>
    <dgm:cxn modelId="{A2302C32-1237-44F8-9EDF-87814E41140D}" type="presParOf" srcId="{0D2268D3-54BA-4F2A-8904-D971B8F60D3C}" destId="{71D17E3E-936C-430D-94AB-53821D046B58}" srcOrd="3" destOrd="0" presId="urn:microsoft.com/office/officeart/2018/5/layout/IconCircleLabelList"/>
    <dgm:cxn modelId="{6355499D-81D7-4E06-8B08-9ED585CC6A9A}" type="presParOf" srcId="{CD3156B7-2371-4CE7-AF9E-68291BB649F2}" destId="{926E31D7-558A-491E-A518-3216D602795C}" srcOrd="3" destOrd="0" presId="urn:microsoft.com/office/officeart/2018/5/layout/IconCircleLabelList"/>
    <dgm:cxn modelId="{9ED86002-718A-41FB-9578-FEBD1BC9C457}" type="presParOf" srcId="{CD3156B7-2371-4CE7-AF9E-68291BB649F2}" destId="{F7EB66BF-C531-428B-9AA3-B6ADF9E616EB}" srcOrd="4" destOrd="0" presId="urn:microsoft.com/office/officeart/2018/5/layout/IconCircleLabelList"/>
    <dgm:cxn modelId="{05D9D1EB-7613-4547-AC2A-A07CFCA3B553}" type="presParOf" srcId="{F7EB66BF-C531-428B-9AA3-B6ADF9E616EB}" destId="{9261F2E6-1850-408D-82BA-6535E13E51C2}" srcOrd="0" destOrd="0" presId="urn:microsoft.com/office/officeart/2018/5/layout/IconCircleLabelList"/>
    <dgm:cxn modelId="{EA56049B-9575-45BB-84B9-2C6653C800C4}" type="presParOf" srcId="{F7EB66BF-C531-428B-9AA3-B6ADF9E616EB}" destId="{393BDF81-93C9-47F7-8560-199678F62223}" srcOrd="1" destOrd="0" presId="urn:microsoft.com/office/officeart/2018/5/layout/IconCircleLabelList"/>
    <dgm:cxn modelId="{5886E6EE-938D-46C9-84B6-B5B2A0861475}" type="presParOf" srcId="{F7EB66BF-C531-428B-9AA3-B6ADF9E616EB}" destId="{18306D1D-EFD7-4203-8494-CA719F538170}" srcOrd="2" destOrd="0" presId="urn:microsoft.com/office/officeart/2018/5/layout/IconCircleLabelList"/>
    <dgm:cxn modelId="{51BE22F1-8C3B-41F4-9EE7-AB3BEC9ADEE1}" type="presParOf" srcId="{F7EB66BF-C531-428B-9AA3-B6ADF9E616EB}" destId="{7EA737D3-7820-4529-AB9C-EF3552A89054}" srcOrd="3" destOrd="0" presId="urn:microsoft.com/office/officeart/2018/5/layout/IconCircleLabelList"/>
    <dgm:cxn modelId="{87A74877-2103-40EC-AC6F-6107FEE3D77B}" type="presParOf" srcId="{CD3156B7-2371-4CE7-AF9E-68291BB649F2}" destId="{2539EF90-B405-408C-AD5E-EF2F2CDD6516}" srcOrd="5" destOrd="0" presId="urn:microsoft.com/office/officeart/2018/5/layout/IconCircleLabelList"/>
    <dgm:cxn modelId="{DD07A812-2A42-4548-8251-644F478DB3A8}" type="presParOf" srcId="{CD3156B7-2371-4CE7-AF9E-68291BB649F2}" destId="{4257876C-C1B3-4E3D-8552-2F4619632BE5}" srcOrd="6" destOrd="0" presId="urn:microsoft.com/office/officeart/2018/5/layout/IconCircleLabelList"/>
    <dgm:cxn modelId="{F7966E1A-E801-47BD-9DBA-DC48C4ABC7DA}" type="presParOf" srcId="{4257876C-C1B3-4E3D-8552-2F4619632BE5}" destId="{1356ED78-B970-420E-AD78-21CA473F414B}" srcOrd="0" destOrd="0" presId="urn:microsoft.com/office/officeart/2018/5/layout/IconCircleLabelList"/>
    <dgm:cxn modelId="{F8CAB0CE-BC45-4FCC-B48B-40AA508DCEA1}" type="presParOf" srcId="{4257876C-C1B3-4E3D-8552-2F4619632BE5}" destId="{CD48A8BC-91E9-4691-806F-2AD96D8EBDCE}" srcOrd="1" destOrd="0" presId="urn:microsoft.com/office/officeart/2018/5/layout/IconCircleLabelList"/>
    <dgm:cxn modelId="{42F67F63-6451-48CE-B382-5A4ADC5BBA3D}" type="presParOf" srcId="{4257876C-C1B3-4E3D-8552-2F4619632BE5}" destId="{E2A334A8-C621-49FA-959F-DAC323B13ACB}" srcOrd="2" destOrd="0" presId="urn:microsoft.com/office/officeart/2018/5/layout/IconCircleLabelList"/>
    <dgm:cxn modelId="{6958AC6F-92D3-42C9-AE42-438B1327ABC4}" type="presParOf" srcId="{4257876C-C1B3-4E3D-8552-2F4619632BE5}" destId="{D7ED51D4-0A4B-47C2-9AFD-F18574F964EB}" srcOrd="3" destOrd="0" presId="urn:microsoft.com/office/officeart/2018/5/layout/IconCircleLabelList"/>
    <dgm:cxn modelId="{FC848425-B846-4403-8DEF-25CE2FAA45DD}" type="presParOf" srcId="{CD3156B7-2371-4CE7-AF9E-68291BB649F2}" destId="{99A7ECC8-EDAD-4F61-8345-03B4654DC09E}" srcOrd="7" destOrd="0" presId="urn:microsoft.com/office/officeart/2018/5/layout/IconCircleLabelList"/>
    <dgm:cxn modelId="{D38DCACB-1C6D-4D07-9065-40EF5EA7736B}" type="presParOf" srcId="{CD3156B7-2371-4CE7-AF9E-68291BB649F2}" destId="{E0932E6B-82B4-450B-B62F-2CB52466B1BB}" srcOrd="8" destOrd="0" presId="urn:microsoft.com/office/officeart/2018/5/layout/IconCircleLabelList"/>
    <dgm:cxn modelId="{DE1638B1-4AEE-414C-B75D-BC8549FF3CC3}" type="presParOf" srcId="{E0932E6B-82B4-450B-B62F-2CB52466B1BB}" destId="{2BC10F73-2F17-416C-B7EB-B1DEABD23ECD}" srcOrd="0" destOrd="0" presId="urn:microsoft.com/office/officeart/2018/5/layout/IconCircleLabelList"/>
    <dgm:cxn modelId="{8EBAFE8E-B11A-4996-82C4-021E406EA2A1}" type="presParOf" srcId="{E0932E6B-82B4-450B-B62F-2CB52466B1BB}" destId="{E3FDF756-D37F-4BBD-84DA-C26E75AEF067}" srcOrd="1" destOrd="0" presId="urn:microsoft.com/office/officeart/2018/5/layout/IconCircleLabelList"/>
    <dgm:cxn modelId="{79A60B82-292D-431D-B86E-C3C0C4D29C98}" type="presParOf" srcId="{E0932E6B-82B4-450B-B62F-2CB52466B1BB}" destId="{48400E10-895D-428B-986F-010E5E1386D4}" srcOrd="2" destOrd="0" presId="urn:microsoft.com/office/officeart/2018/5/layout/IconCircleLabelList"/>
    <dgm:cxn modelId="{49BF78C3-2CCF-4E1C-8FC9-EB8535BA6EE2}" type="presParOf" srcId="{E0932E6B-82B4-450B-B62F-2CB52466B1BB}" destId="{E0D5FA4B-DDCE-4F63-A925-BF687FA3536A}" srcOrd="3" destOrd="0" presId="urn:microsoft.com/office/officeart/2018/5/layout/IconCircleLabelList"/>
    <dgm:cxn modelId="{7C08ADDE-D5FE-4B7F-AE44-D57B24016EEF}" type="presParOf" srcId="{CD3156B7-2371-4CE7-AF9E-68291BB649F2}" destId="{0939FF8F-F296-4799-BFC6-35D7091BB9EB}" srcOrd="9" destOrd="0" presId="urn:microsoft.com/office/officeart/2018/5/layout/IconCircleLabelList"/>
    <dgm:cxn modelId="{BD2644B9-30DF-4DD9-8EEC-CB387F772E77}" type="presParOf" srcId="{CD3156B7-2371-4CE7-AF9E-68291BB649F2}" destId="{61F46AE3-0D45-4BEA-ADDF-35AC1C23658B}" srcOrd="10" destOrd="0" presId="urn:microsoft.com/office/officeart/2018/5/layout/IconCircleLabelList"/>
    <dgm:cxn modelId="{15F65740-2F5E-45C2-9993-E3BB1DAF7205}" type="presParOf" srcId="{61F46AE3-0D45-4BEA-ADDF-35AC1C23658B}" destId="{87727C6D-8673-4C9F-AEBF-057CFAF98E02}" srcOrd="0" destOrd="0" presId="urn:microsoft.com/office/officeart/2018/5/layout/IconCircleLabelList"/>
    <dgm:cxn modelId="{A2F07060-5446-4F1E-A789-D7407FB33E9C}" type="presParOf" srcId="{61F46AE3-0D45-4BEA-ADDF-35AC1C23658B}" destId="{4C817FB8-C7BA-449C-BA4E-E350CB9F2BB4}" srcOrd="1" destOrd="0" presId="urn:microsoft.com/office/officeart/2018/5/layout/IconCircleLabelList"/>
    <dgm:cxn modelId="{721BA29D-9982-43EB-9B22-D0A034B6786F}" type="presParOf" srcId="{61F46AE3-0D45-4BEA-ADDF-35AC1C23658B}" destId="{DB773A8A-163E-4890-BC97-4ADCCBE67262}" srcOrd="2" destOrd="0" presId="urn:microsoft.com/office/officeart/2018/5/layout/IconCircleLabelList"/>
    <dgm:cxn modelId="{DAB3E479-B396-465C-9D32-DD7F046D6AF2}" type="presParOf" srcId="{61F46AE3-0D45-4BEA-ADDF-35AC1C23658B}" destId="{8717FB48-45D2-4260-B5C9-6C25D30892B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54B8B-C770-4693-8ED0-3FCCA2C87EB6}">
      <dsp:nvSpPr>
        <dsp:cNvPr id="0" name=""/>
        <dsp:cNvSpPr/>
      </dsp:nvSpPr>
      <dsp:spPr>
        <a:xfrm>
          <a:off x="284515" y="1018746"/>
          <a:ext cx="878185" cy="8781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0C23E6-044E-4CA5-BB86-16F98E2F32CD}">
      <dsp:nvSpPr>
        <dsp:cNvPr id="0" name=""/>
        <dsp:cNvSpPr/>
      </dsp:nvSpPr>
      <dsp:spPr>
        <a:xfrm>
          <a:off x="471670" y="1205901"/>
          <a:ext cx="503876" cy="503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26A7BA-500C-4684-8337-004346FDB9E4}">
      <dsp:nvSpPr>
        <dsp:cNvPr id="0" name=""/>
        <dsp:cNvSpPr/>
      </dsp:nvSpPr>
      <dsp:spPr>
        <a:xfrm>
          <a:off x="3784" y="2170465"/>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Session Management (JWT)</a:t>
          </a:r>
          <a:endParaRPr lang="en-US" sz="1300" kern="1200"/>
        </a:p>
      </dsp:txBody>
      <dsp:txXfrm>
        <a:off x="3784" y="2170465"/>
        <a:ext cx="1439648" cy="575859"/>
      </dsp:txXfrm>
    </dsp:sp>
    <dsp:sp modelId="{7B85FE28-C113-4EAE-BE4B-8E872B9D77F7}">
      <dsp:nvSpPr>
        <dsp:cNvPr id="0" name=""/>
        <dsp:cNvSpPr/>
      </dsp:nvSpPr>
      <dsp:spPr>
        <a:xfrm>
          <a:off x="1976102" y="1018746"/>
          <a:ext cx="878185" cy="8781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9AF78-6EF9-4B81-A5B8-9F8F401D6C59}">
      <dsp:nvSpPr>
        <dsp:cNvPr id="0" name=""/>
        <dsp:cNvSpPr/>
      </dsp:nvSpPr>
      <dsp:spPr>
        <a:xfrm>
          <a:off x="2163257" y="1205901"/>
          <a:ext cx="503876" cy="503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D17E3E-936C-430D-94AB-53821D046B58}">
      <dsp:nvSpPr>
        <dsp:cNvPr id="0" name=""/>
        <dsp:cNvSpPr/>
      </dsp:nvSpPr>
      <dsp:spPr>
        <a:xfrm>
          <a:off x="1695371" y="2170465"/>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Social Media Logins</a:t>
          </a:r>
          <a:endParaRPr lang="en-US" sz="1300" kern="1200"/>
        </a:p>
      </dsp:txBody>
      <dsp:txXfrm>
        <a:off x="1695371" y="2170465"/>
        <a:ext cx="1439648" cy="575859"/>
      </dsp:txXfrm>
    </dsp:sp>
    <dsp:sp modelId="{9261F2E6-1850-408D-82BA-6535E13E51C2}">
      <dsp:nvSpPr>
        <dsp:cNvPr id="0" name=""/>
        <dsp:cNvSpPr/>
      </dsp:nvSpPr>
      <dsp:spPr>
        <a:xfrm>
          <a:off x="3667689" y="1018746"/>
          <a:ext cx="878185" cy="8781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BDF81-93C9-47F7-8560-199678F62223}">
      <dsp:nvSpPr>
        <dsp:cNvPr id="0" name=""/>
        <dsp:cNvSpPr/>
      </dsp:nvSpPr>
      <dsp:spPr>
        <a:xfrm>
          <a:off x="3854844" y="1205901"/>
          <a:ext cx="503876" cy="503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A737D3-7820-4529-AB9C-EF3552A89054}">
      <dsp:nvSpPr>
        <dsp:cNvPr id="0" name=""/>
        <dsp:cNvSpPr/>
      </dsp:nvSpPr>
      <dsp:spPr>
        <a:xfrm>
          <a:off x="3386958" y="2170465"/>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Pdf Generation</a:t>
          </a:r>
          <a:endParaRPr lang="en-US" sz="1300" kern="1200"/>
        </a:p>
      </dsp:txBody>
      <dsp:txXfrm>
        <a:off x="3386958" y="2170465"/>
        <a:ext cx="1439648" cy="575859"/>
      </dsp:txXfrm>
    </dsp:sp>
    <dsp:sp modelId="{1356ED78-B970-420E-AD78-21CA473F414B}">
      <dsp:nvSpPr>
        <dsp:cNvPr id="0" name=""/>
        <dsp:cNvSpPr/>
      </dsp:nvSpPr>
      <dsp:spPr>
        <a:xfrm>
          <a:off x="5359276" y="1018746"/>
          <a:ext cx="878185" cy="8781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8A8BC-91E9-4691-806F-2AD96D8EBDCE}">
      <dsp:nvSpPr>
        <dsp:cNvPr id="0" name=""/>
        <dsp:cNvSpPr/>
      </dsp:nvSpPr>
      <dsp:spPr>
        <a:xfrm>
          <a:off x="5546430" y="1205901"/>
          <a:ext cx="503876" cy="5038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ED51D4-0A4B-47C2-9AFD-F18574F964EB}">
      <dsp:nvSpPr>
        <dsp:cNvPr id="0" name=""/>
        <dsp:cNvSpPr/>
      </dsp:nvSpPr>
      <dsp:spPr>
        <a:xfrm>
          <a:off x="5078545" y="2170465"/>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Password Encryption</a:t>
          </a:r>
          <a:endParaRPr lang="en-US" sz="1300" kern="1200"/>
        </a:p>
      </dsp:txBody>
      <dsp:txXfrm>
        <a:off x="5078545" y="2170465"/>
        <a:ext cx="1439648" cy="575859"/>
      </dsp:txXfrm>
    </dsp:sp>
    <dsp:sp modelId="{2BC10F73-2F17-416C-B7EB-B1DEABD23ECD}">
      <dsp:nvSpPr>
        <dsp:cNvPr id="0" name=""/>
        <dsp:cNvSpPr/>
      </dsp:nvSpPr>
      <dsp:spPr>
        <a:xfrm>
          <a:off x="7050863" y="1018746"/>
          <a:ext cx="878185" cy="87818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DF756-D37F-4BBD-84DA-C26E75AEF067}">
      <dsp:nvSpPr>
        <dsp:cNvPr id="0" name=""/>
        <dsp:cNvSpPr/>
      </dsp:nvSpPr>
      <dsp:spPr>
        <a:xfrm>
          <a:off x="7238017" y="1205901"/>
          <a:ext cx="503876" cy="5038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D5FA4B-DDCE-4F63-A925-BF687FA3536A}">
      <dsp:nvSpPr>
        <dsp:cNvPr id="0" name=""/>
        <dsp:cNvSpPr/>
      </dsp:nvSpPr>
      <dsp:spPr>
        <a:xfrm>
          <a:off x="6770132" y="2170465"/>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dirty="0"/>
            <a:t>Current weather condition </a:t>
          </a:r>
          <a:endParaRPr lang="en-US" sz="1300" kern="1200" dirty="0"/>
        </a:p>
      </dsp:txBody>
      <dsp:txXfrm>
        <a:off x="6770132" y="2170465"/>
        <a:ext cx="1439648" cy="575859"/>
      </dsp:txXfrm>
    </dsp:sp>
    <dsp:sp modelId="{87727C6D-8673-4C9F-AEBF-057CFAF98E02}">
      <dsp:nvSpPr>
        <dsp:cNvPr id="0" name=""/>
        <dsp:cNvSpPr/>
      </dsp:nvSpPr>
      <dsp:spPr>
        <a:xfrm>
          <a:off x="8742450" y="1018746"/>
          <a:ext cx="878185" cy="8781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17FB8-C7BA-449C-BA4E-E350CB9F2BB4}">
      <dsp:nvSpPr>
        <dsp:cNvPr id="0" name=""/>
        <dsp:cNvSpPr/>
      </dsp:nvSpPr>
      <dsp:spPr>
        <a:xfrm>
          <a:off x="8929604" y="1205901"/>
          <a:ext cx="503876" cy="5038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17FB48-45D2-4260-B5C9-6C25D30892B6}">
      <dsp:nvSpPr>
        <dsp:cNvPr id="0" name=""/>
        <dsp:cNvSpPr/>
      </dsp:nvSpPr>
      <dsp:spPr>
        <a:xfrm>
          <a:off x="8461719" y="2170465"/>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kern="1200"/>
            <a:t>PayPal – for easy payments</a:t>
          </a:r>
          <a:endParaRPr lang="en-US" sz="1300" kern="1200"/>
        </a:p>
      </dsp:txBody>
      <dsp:txXfrm>
        <a:off x="8461719" y="2170465"/>
        <a:ext cx="1439648" cy="57585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3B5089A-85EB-4BE9-B5B8-973EF1D0E880}" type="datetimeFigureOut">
              <a:rPr lang="en-IN" smtClean="0"/>
              <a:t>13-12-2019</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4585993-638D-4485-BE58-A373AAF8F5B5}" type="slidenum">
              <a:rPr lang="en-IN" smtClean="0"/>
              <a:t>‹#›</a:t>
            </a:fld>
            <a:endParaRPr lang="en-IN"/>
          </a:p>
        </p:txBody>
      </p:sp>
    </p:spTree>
    <p:extLst>
      <p:ext uri="{BB962C8B-B14F-4D97-AF65-F5344CB8AC3E}">
        <p14:creationId xmlns:p14="http://schemas.microsoft.com/office/powerpoint/2010/main" val="383990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5089A-85EB-4BE9-B5B8-973EF1D0E880}"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356219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5089A-85EB-4BE9-B5B8-973EF1D0E880}"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3852205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5089A-85EB-4BE9-B5B8-973EF1D0E880}"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1140125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5089A-85EB-4BE9-B5B8-973EF1D0E880}"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3597772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B5089A-85EB-4BE9-B5B8-973EF1D0E880}" type="datetimeFigureOut">
              <a:rPr lang="en-IN" smtClean="0"/>
              <a:t>13-12-2019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211968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B5089A-85EB-4BE9-B5B8-973EF1D0E880}" type="datetimeFigureOut">
              <a:rPr lang="en-IN" smtClean="0"/>
              <a:t>13-12-2019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1540313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5089A-85EB-4BE9-B5B8-973EF1D0E880}"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89959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5089A-85EB-4BE9-B5B8-973EF1D0E880}"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406591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5089A-85EB-4BE9-B5B8-973EF1D0E880}"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280296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5089A-85EB-4BE9-B5B8-973EF1D0E880}"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189865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5089A-85EB-4BE9-B5B8-973EF1D0E880}"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210621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5089A-85EB-4BE9-B5B8-973EF1D0E880}" type="datetimeFigureOut">
              <a:rPr lang="en-IN" smtClean="0"/>
              <a:t>13-12-2019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157447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B5089A-85EB-4BE9-B5B8-973EF1D0E880}" type="datetimeFigureOut">
              <a:rPr lang="en-IN" smtClean="0"/>
              <a:t>13-12-2019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235883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5089A-85EB-4BE9-B5B8-973EF1D0E880}" type="datetimeFigureOut">
              <a:rPr lang="en-IN" smtClean="0"/>
              <a:t>13-12-2019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292104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5089A-85EB-4BE9-B5B8-973EF1D0E880}"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322713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5089A-85EB-4BE9-B5B8-973EF1D0E880}"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585993-638D-4485-BE58-A373AAF8F5B5}" type="slidenum">
              <a:rPr lang="en-IN" smtClean="0"/>
              <a:t>‹#›</a:t>
            </a:fld>
            <a:endParaRPr lang="en-IN"/>
          </a:p>
        </p:txBody>
      </p:sp>
    </p:spTree>
    <p:extLst>
      <p:ext uri="{BB962C8B-B14F-4D97-AF65-F5344CB8AC3E}">
        <p14:creationId xmlns:p14="http://schemas.microsoft.com/office/powerpoint/2010/main" val="208264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3B5089A-85EB-4BE9-B5B8-973EF1D0E880}" type="datetimeFigureOut">
              <a:rPr lang="en-IN" smtClean="0"/>
              <a:t>13-12-2019</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24585993-638D-4485-BE58-A373AAF8F5B5}" type="slidenum">
              <a:rPr lang="en-IN" smtClean="0"/>
              <a:t>‹#›</a:t>
            </a:fld>
            <a:endParaRPr lang="en-IN"/>
          </a:p>
        </p:txBody>
      </p:sp>
    </p:spTree>
    <p:extLst>
      <p:ext uri="{BB962C8B-B14F-4D97-AF65-F5344CB8AC3E}">
        <p14:creationId xmlns:p14="http://schemas.microsoft.com/office/powerpoint/2010/main" val="27377706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fi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3027-A27E-4034-9B83-A3D661E1C3C7}"/>
              </a:ext>
            </a:extLst>
          </p:cNvPr>
          <p:cNvSpPr>
            <a:spLocks noGrp="1"/>
          </p:cNvSpPr>
          <p:nvPr>
            <p:ph type="ctrTitle"/>
          </p:nvPr>
        </p:nvSpPr>
        <p:spPr>
          <a:xfrm>
            <a:off x="7776460" y="1828632"/>
            <a:ext cx="3382297" cy="1598810"/>
          </a:xfrm>
        </p:spPr>
        <p:txBody>
          <a:bodyPr>
            <a:normAutofit fontScale="90000"/>
          </a:bodyPr>
          <a:lstStyle/>
          <a:p>
            <a:br>
              <a:rPr lang="en-IN" sz="4600" b="1" dirty="0"/>
            </a:br>
            <a:r>
              <a:rPr lang="en-IN" sz="4600" b="1" dirty="0"/>
              <a:t>Wanderlust Tourism</a:t>
            </a:r>
          </a:p>
        </p:txBody>
      </p:sp>
      <p:pic>
        <p:nvPicPr>
          <p:cNvPr id="6" name="Graphic 5" descr="Mountain scene">
            <a:extLst>
              <a:ext uri="{FF2B5EF4-FFF2-40B4-BE49-F238E27FC236}">
                <a16:creationId xmlns:a16="http://schemas.microsoft.com/office/drawing/2014/main" id="{AC9AFE38-40A5-495E-8922-7A938C2403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4" name="TextBox 3">
            <a:extLst>
              <a:ext uri="{FF2B5EF4-FFF2-40B4-BE49-F238E27FC236}">
                <a16:creationId xmlns:a16="http://schemas.microsoft.com/office/drawing/2014/main" id="{2A513929-2563-4FD8-9CA7-E322D43224AF}"/>
              </a:ext>
            </a:extLst>
          </p:cNvPr>
          <p:cNvSpPr txBox="1"/>
          <p:nvPr/>
        </p:nvSpPr>
        <p:spPr>
          <a:xfrm>
            <a:off x="7898297" y="4426226"/>
            <a:ext cx="2643672" cy="1477328"/>
          </a:xfrm>
          <a:prstGeom prst="rect">
            <a:avLst/>
          </a:prstGeom>
          <a:noFill/>
        </p:spPr>
        <p:txBody>
          <a:bodyPr wrap="none" rtlCol="0">
            <a:spAutoFit/>
          </a:bodyPr>
          <a:lstStyle/>
          <a:p>
            <a:r>
              <a:rPr lang="en-IN" dirty="0">
                <a:solidFill>
                  <a:schemeClr val="bg1"/>
                </a:solidFill>
              </a:rPr>
              <a:t>Anish Kapuskar</a:t>
            </a:r>
          </a:p>
          <a:p>
            <a:r>
              <a:rPr lang="en-IN" dirty="0">
                <a:solidFill>
                  <a:schemeClr val="bg1"/>
                </a:solidFill>
              </a:rPr>
              <a:t>Akshay Mahajanshetti</a:t>
            </a:r>
          </a:p>
          <a:p>
            <a:r>
              <a:rPr lang="en-IN" dirty="0">
                <a:solidFill>
                  <a:schemeClr val="bg1"/>
                </a:solidFill>
              </a:rPr>
              <a:t>Vaibhav Raj</a:t>
            </a:r>
          </a:p>
          <a:p>
            <a:r>
              <a:rPr lang="en-IN" dirty="0">
                <a:solidFill>
                  <a:schemeClr val="bg1"/>
                </a:solidFill>
              </a:rPr>
              <a:t>Tanishka Porwal</a:t>
            </a:r>
          </a:p>
          <a:p>
            <a:r>
              <a:rPr lang="en-IN" dirty="0">
                <a:solidFill>
                  <a:schemeClr val="bg1"/>
                </a:solidFill>
              </a:rPr>
              <a:t>Ashwin Agarkhed</a:t>
            </a:r>
          </a:p>
        </p:txBody>
      </p:sp>
    </p:spTree>
    <p:extLst>
      <p:ext uri="{BB962C8B-B14F-4D97-AF65-F5344CB8AC3E}">
        <p14:creationId xmlns:p14="http://schemas.microsoft.com/office/powerpoint/2010/main" val="380398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BE9A-9EEF-40E9-845F-62395C798DCE}"/>
              </a:ext>
            </a:extLst>
          </p:cNvPr>
          <p:cNvSpPr>
            <a:spLocks noGrp="1"/>
          </p:cNvSpPr>
          <p:nvPr>
            <p:ph type="title"/>
          </p:nvPr>
        </p:nvSpPr>
        <p:spPr/>
        <p:txBody>
          <a:bodyPr/>
          <a:lstStyle/>
          <a:p>
            <a:r>
              <a:rPr lang="en-IN" dirty="0"/>
              <a:t>Technologies Used</a:t>
            </a:r>
          </a:p>
        </p:txBody>
      </p:sp>
      <p:pic>
        <p:nvPicPr>
          <p:cNvPr id="15" name="Content Placeholder 14">
            <a:extLst>
              <a:ext uri="{FF2B5EF4-FFF2-40B4-BE49-F238E27FC236}">
                <a16:creationId xmlns:a16="http://schemas.microsoft.com/office/drawing/2014/main" id="{1B628D0C-8F15-4C88-B722-B216032591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244" y="2982758"/>
            <a:ext cx="1968377" cy="1968377"/>
          </a:xfrm>
        </p:spPr>
      </p:pic>
      <p:pic>
        <p:nvPicPr>
          <p:cNvPr id="17" name="Picture 16">
            <a:extLst>
              <a:ext uri="{FF2B5EF4-FFF2-40B4-BE49-F238E27FC236}">
                <a16:creationId xmlns:a16="http://schemas.microsoft.com/office/drawing/2014/main" id="{C06D7885-E97B-4ACA-9255-F447DC528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546" y="2277925"/>
            <a:ext cx="5095836" cy="2029032"/>
          </a:xfrm>
          <a:prstGeom prst="rect">
            <a:avLst/>
          </a:prstGeom>
        </p:spPr>
      </p:pic>
      <p:pic>
        <p:nvPicPr>
          <p:cNvPr id="19" name="Picture 18">
            <a:extLst>
              <a:ext uri="{FF2B5EF4-FFF2-40B4-BE49-F238E27FC236}">
                <a16:creationId xmlns:a16="http://schemas.microsoft.com/office/drawing/2014/main" id="{E2D33B49-C0DA-44A9-B347-A1084C064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2307" y="3292441"/>
            <a:ext cx="1744314" cy="1744314"/>
          </a:xfrm>
          <a:prstGeom prst="rect">
            <a:avLst/>
          </a:prstGeom>
        </p:spPr>
      </p:pic>
      <p:pic>
        <p:nvPicPr>
          <p:cNvPr id="21" name="Picture 20">
            <a:extLst>
              <a:ext uri="{FF2B5EF4-FFF2-40B4-BE49-F238E27FC236}">
                <a16:creationId xmlns:a16="http://schemas.microsoft.com/office/drawing/2014/main" id="{79002827-A512-4997-8FFF-5311D5AA4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1975" y="4293705"/>
            <a:ext cx="5822979" cy="2577548"/>
          </a:xfrm>
          <a:prstGeom prst="rect">
            <a:avLst/>
          </a:prstGeom>
        </p:spPr>
      </p:pic>
    </p:spTree>
    <p:extLst>
      <p:ext uri="{BB962C8B-B14F-4D97-AF65-F5344CB8AC3E}">
        <p14:creationId xmlns:p14="http://schemas.microsoft.com/office/powerpoint/2010/main" val="185781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3EEC-3AEA-4131-AE19-0131058325AC}"/>
              </a:ext>
            </a:extLst>
          </p:cNvPr>
          <p:cNvSpPr>
            <a:spLocks noGrp="1"/>
          </p:cNvSpPr>
          <p:nvPr>
            <p:ph type="title"/>
          </p:nvPr>
        </p:nvSpPr>
        <p:spPr/>
        <p:txBody>
          <a:bodyPr/>
          <a:lstStyle/>
          <a:p>
            <a:r>
              <a:rPr lang="en-IN" sz="4800" dirty="0">
                <a:latin typeface="Arial Rounded MT Bold" panose="020F0704030504030204" pitchFamily="34" charset="0"/>
              </a:rPr>
              <a:t>Project Idea</a:t>
            </a:r>
          </a:p>
        </p:txBody>
      </p:sp>
      <p:sp>
        <p:nvSpPr>
          <p:cNvPr id="3" name="Text Placeholder 2">
            <a:extLst>
              <a:ext uri="{FF2B5EF4-FFF2-40B4-BE49-F238E27FC236}">
                <a16:creationId xmlns:a16="http://schemas.microsoft.com/office/drawing/2014/main" id="{66AEF93B-6F95-4D16-B91F-13AEAEE7749A}"/>
              </a:ext>
            </a:extLst>
          </p:cNvPr>
          <p:cNvSpPr>
            <a:spLocks noGrp="1"/>
          </p:cNvSpPr>
          <p:nvPr>
            <p:ph type="body" sz="half" idx="2"/>
          </p:nvPr>
        </p:nvSpPr>
        <p:spPr/>
        <p:txBody>
          <a:bodyPr/>
          <a:lstStyle/>
          <a:p>
            <a:r>
              <a:rPr lang="en-IN" sz="2400" b="1" dirty="0"/>
              <a:t>Wanderlust Tourism</a:t>
            </a:r>
          </a:p>
          <a:p>
            <a:endParaRPr lang="en-IN" b="1" dirty="0"/>
          </a:p>
          <a:p>
            <a:pPr algn="just"/>
            <a:r>
              <a:rPr lang="en-IN" dirty="0"/>
              <a:t>This platform allows users to explore different travel locations as well as adventures like Sky diving, beaches and beautiful cities of the world. User can login and compare all the different packages, and buy the holiday packages from our website.</a:t>
            </a:r>
          </a:p>
        </p:txBody>
      </p:sp>
    </p:spTree>
    <p:extLst>
      <p:ext uri="{BB962C8B-B14F-4D97-AF65-F5344CB8AC3E}">
        <p14:creationId xmlns:p14="http://schemas.microsoft.com/office/powerpoint/2010/main" val="53896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212D2F1-3944-4942-A23E-17C20535F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C2BD51DF-3A5A-455D-A32B-B9EB43BB6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384515A-3472-4B9A-94E5-0C10F2E94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126D553-ECE7-4AA9-884B-0DD8B582B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D213F7E-17AD-4118-939D-4918F688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344C32A-36E8-45AB-8FB2-25D57CCE2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7226FBE-D2E1-4443-8DDC-B722AA606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F62E82E9-3C15-44FB-9474-66002AD62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26F9C1B5-D9B1-4257-93F2-70496F754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F015A23-3992-42F6-B909-29DCE7628B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197C998A-4074-4935-9519-64672208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063D8542-A3E7-448D-9823-6890345C118D}"/>
              </a:ext>
            </a:extLst>
          </p:cNvPr>
          <p:cNvSpPr>
            <a:spLocks noGrp="1"/>
          </p:cNvSpPr>
          <p:nvPr>
            <p:ph type="title"/>
          </p:nvPr>
        </p:nvSpPr>
        <p:spPr>
          <a:xfrm>
            <a:off x="1182850" y="1212013"/>
            <a:ext cx="8761413" cy="706964"/>
          </a:xfrm>
        </p:spPr>
        <p:txBody>
          <a:bodyPr vert="horz" lIns="91440" tIns="45720" rIns="91440" bIns="45720" rtlCol="0" anchor="ctr">
            <a:normAutofit/>
          </a:bodyPr>
          <a:lstStyle/>
          <a:p>
            <a:r>
              <a:rPr lang="en-US" dirty="0">
                <a:solidFill>
                  <a:srgbClr val="FFFFFF"/>
                </a:solidFill>
                <a:latin typeface="Arial Rounded MT Bold" panose="020F0704030504030204" pitchFamily="34" charset="0"/>
              </a:rPr>
              <a:t>Features </a:t>
            </a:r>
          </a:p>
        </p:txBody>
      </p:sp>
      <p:sp>
        <p:nvSpPr>
          <p:cNvPr id="44" name="Rectangle 26">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5" name="TextBox 2">
            <a:extLst>
              <a:ext uri="{FF2B5EF4-FFF2-40B4-BE49-F238E27FC236}">
                <a16:creationId xmlns:a16="http://schemas.microsoft.com/office/drawing/2014/main" id="{684AF908-7BF2-4965-9E6F-27053215B0C2}"/>
              </a:ext>
            </a:extLst>
          </p:cNvPr>
          <p:cNvGraphicFramePr/>
          <p:nvPr>
            <p:extLst>
              <p:ext uri="{D42A27DB-BD31-4B8C-83A1-F6EECF244321}">
                <p14:modId xmlns:p14="http://schemas.microsoft.com/office/powerpoint/2010/main" val="3481702857"/>
              </p:ext>
            </p:extLst>
          </p:nvPr>
        </p:nvGraphicFramePr>
        <p:xfrm>
          <a:off x="1044587" y="2250819"/>
          <a:ext cx="9905152" cy="3765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60825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E95E-7172-45FD-A900-4150DCE20D9E}"/>
              </a:ext>
            </a:extLst>
          </p:cNvPr>
          <p:cNvSpPr>
            <a:spLocks noGrp="1"/>
          </p:cNvSpPr>
          <p:nvPr>
            <p:ph type="title"/>
          </p:nvPr>
        </p:nvSpPr>
        <p:spPr>
          <a:xfrm>
            <a:off x="4598504" y="2942549"/>
            <a:ext cx="2769705" cy="972902"/>
          </a:xfrm>
        </p:spPr>
        <p:txBody>
          <a:bodyPr/>
          <a:lstStyle/>
          <a:p>
            <a:r>
              <a:rPr lang="en-IN" sz="6000" dirty="0">
                <a:latin typeface="Arial Rounded MT Bold" panose="020F0704030504030204" pitchFamily="34" charset="0"/>
              </a:rPr>
              <a:t>Demo!</a:t>
            </a:r>
          </a:p>
        </p:txBody>
      </p:sp>
    </p:spTree>
    <p:extLst>
      <p:ext uri="{BB962C8B-B14F-4D97-AF65-F5344CB8AC3E}">
        <p14:creationId xmlns:p14="http://schemas.microsoft.com/office/powerpoint/2010/main" val="3219663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154</TotalTime>
  <Words>83</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Century Gothic</vt:lpstr>
      <vt:lpstr>Wingdings 3</vt:lpstr>
      <vt:lpstr>Ion Boardroom</vt:lpstr>
      <vt:lpstr> Wanderlust Tourism</vt:lpstr>
      <vt:lpstr>Technologies Used</vt:lpstr>
      <vt:lpstr>Project Idea</vt:lpstr>
      <vt:lpstr>Features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Wanderlust Tourism</dc:title>
  <dc:creator>tanishka porwal</dc:creator>
  <cp:lastModifiedBy>tanishka porwal</cp:lastModifiedBy>
  <cp:revision>11</cp:revision>
  <dcterms:created xsi:type="dcterms:W3CDTF">2019-12-14T01:40:44Z</dcterms:created>
  <dcterms:modified xsi:type="dcterms:W3CDTF">2019-12-14T10:22:15Z</dcterms:modified>
</cp:coreProperties>
</file>