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6"/>
    <p:restoredTop sz="96327"/>
  </p:normalViewPr>
  <p:slideViewPr>
    <p:cSldViewPr snapToGrid="0" snapToObjects="1">
      <p:cViewPr varScale="1">
        <p:scale>
          <a:sx n="181" d="100"/>
          <a:sy n="181" d="100"/>
        </p:scale>
        <p:origin x="200" y="2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5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6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9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63B1-C65E-4A41-901D-83A2BF1D281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676E-D0E8-3D4F-9A08-EB6FACD5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2C90C1D-38BE-CF42-BE44-2E6D97E3645C}"/>
              </a:ext>
            </a:extLst>
          </p:cNvPr>
          <p:cNvGrpSpPr/>
          <p:nvPr/>
        </p:nvGrpSpPr>
        <p:grpSpPr>
          <a:xfrm>
            <a:off x="1440783" y="62853"/>
            <a:ext cx="1572782" cy="1488387"/>
            <a:chOff x="1041009" y="682284"/>
            <a:chExt cx="1846137" cy="174707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D2E1D0B-8730-884B-B62B-ADD63DA57C7C}"/>
                </a:ext>
              </a:extLst>
            </p:cNvPr>
            <p:cNvSpPr/>
            <p:nvPr/>
          </p:nvSpPr>
          <p:spPr>
            <a:xfrm>
              <a:off x="1041009" y="682284"/>
              <a:ext cx="1846137" cy="17470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React Frontend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878CC2-8B4F-F345-8CBA-65221671F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8000"/>
                      </a14:imgEffect>
                    </a14:imgLayer>
                  </a14:imgProps>
                </a:ext>
              </a:extLst>
            </a:blip>
            <a:srcRect l="19968" t="12086" r="20361" b="12599"/>
            <a:stretch/>
          </p:blipFill>
          <p:spPr>
            <a:xfrm>
              <a:off x="1286327" y="795651"/>
              <a:ext cx="1355501" cy="120899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11F427-8767-C04A-A2DC-D0B699BF57A4}"/>
              </a:ext>
            </a:extLst>
          </p:cNvPr>
          <p:cNvGrpSpPr/>
          <p:nvPr/>
        </p:nvGrpSpPr>
        <p:grpSpPr>
          <a:xfrm>
            <a:off x="926141" y="1897792"/>
            <a:ext cx="2602066" cy="1628123"/>
            <a:chOff x="3221173" y="497457"/>
            <a:chExt cx="3054315" cy="191109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4CC7F14-C209-B542-A4A6-4C4C173EC56E}"/>
                </a:ext>
              </a:extLst>
            </p:cNvPr>
            <p:cNvSpPr/>
            <p:nvPr/>
          </p:nvSpPr>
          <p:spPr>
            <a:xfrm>
              <a:off x="3221173" y="497457"/>
              <a:ext cx="3054315" cy="1911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Golang and Gin Backend</a:t>
              </a:r>
            </a:p>
          </p:txBody>
        </p:sp>
        <p:pic>
          <p:nvPicPr>
            <p:cNvPr id="31" name="Picture 30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0DCFB03-F18A-9643-9D66-BEB93D78E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1683" y="1156162"/>
              <a:ext cx="1681089" cy="631809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">
              <a:extLst>
                <a:ext uri="{FF2B5EF4-FFF2-40B4-BE49-F238E27FC236}">
                  <a16:creationId xmlns:a16="http://schemas.microsoft.com/office/drawing/2014/main" id="{B3DF2787-86ED-A54D-AABF-60A70830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2772" y="545687"/>
              <a:ext cx="987591" cy="138855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9B45B1-8CB9-EC4F-9C77-040A4B84A967}"/>
              </a:ext>
            </a:extLst>
          </p:cNvPr>
          <p:cNvGrpSpPr/>
          <p:nvPr/>
        </p:nvGrpSpPr>
        <p:grpSpPr>
          <a:xfrm>
            <a:off x="216647" y="4338280"/>
            <a:ext cx="1605017" cy="1727599"/>
            <a:chOff x="569350" y="4360985"/>
            <a:chExt cx="1938999" cy="215359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86C55E9-898B-7A4C-A097-FD0FA57EFB1F}"/>
                </a:ext>
              </a:extLst>
            </p:cNvPr>
            <p:cNvSpPr/>
            <p:nvPr/>
          </p:nvSpPr>
          <p:spPr>
            <a:xfrm>
              <a:off x="569350" y="4360985"/>
              <a:ext cx="1938999" cy="215359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NAS Media 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C0FFFF0-3534-0049-8CBB-331189FF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148" y="4453690"/>
              <a:ext cx="1303569" cy="136268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8D3EF-CADA-E844-814F-313A8D15D3F0}"/>
              </a:ext>
            </a:extLst>
          </p:cNvPr>
          <p:cNvGrpSpPr/>
          <p:nvPr/>
        </p:nvGrpSpPr>
        <p:grpSpPr>
          <a:xfrm>
            <a:off x="2502543" y="4344583"/>
            <a:ext cx="1605017" cy="1727600"/>
            <a:chOff x="1216453" y="4353952"/>
            <a:chExt cx="1883975" cy="220124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ACAE8FE5-5F27-8B4B-8D66-69D32D767CC2}"/>
                </a:ext>
              </a:extLst>
            </p:cNvPr>
            <p:cNvSpPr/>
            <p:nvPr/>
          </p:nvSpPr>
          <p:spPr>
            <a:xfrm>
              <a:off x="1216453" y="4353952"/>
              <a:ext cx="1883975" cy="22012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SQLite DB for metadata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94E06C-0E91-1840-8C80-A0CBA01A9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biLevel thresh="50000"/>
            </a:blip>
            <a:srcRect l="22503" t="11183" r="22552" b="11238"/>
            <a:stretch/>
          </p:blipFill>
          <p:spPr>
            <a:xfrm>
              <a:off x="1677858" y="4435402"/>
              <a:ext cx="961164" cy="1357099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86FEDF-E5A6-D64B-A5CD-608092C7C15A}"/>
              </a:ext>
            </a:extLst>
          </p:cNvPr>
          <p:cNvGrpSpPr/>
          <p:nvPr/>
        </p:nvGrpSpPr>
        <p:grpSpPr>
          <a:xfrm>
            <a:off x="5856553" y="1896944"/>
            <a:ext cx="1692027" cy="1628123"/>
            <a:chOff x="6066305" y="919653"/>
            <a:chExt cx="1692027" cy="162812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4D74EFCE-6145-3047-9841-77B56F049234}"/>
                </a:ext>
              </a:extLst>
            </p:cNvPr>
            <p:cNvSpPr/>
            <p:nvPr/>
          </p:nvSpPr>
          <p:spPr>
            <a:xfrm>
              <a:off x="6066305" y="919653"/>
              <a:ext cx="1692027" cy="16281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Image Processing Orchestrator</a:t>
              </a:r>
            </a:p>
          </p:txBody>
        </p:sp>
        <p:pic>
          <p:nvPicPr>
            <p:cNvPr id="47" name="Picture 4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93DEEB4-A7D0-F141-8993-528F6D0BB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431014" y="995286"/>
              <a:ext cx="961559" cy="105491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AEC772-03A3-404D-AF80-FC5E499549A3}"/>
              </a:ext>
            </a:extLst>
          </p:cNvPr>
          <p:cNvGrpSpPr/>
          <p:nvPr/>
        </p:nvGrpSpPr>
        <p:grpSpPr>
          <a:xfrm>
            <a:off x="4810135" y="4569765"/>
            <a:ext cx="1184431" cy="1209821"/>
            <a:chOff x="5490689" y="4655084"/>
            <a:chExt cx="1184431" cy="120982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9AEBBF6D-E05E-9A49-944A-42BBAEE369A9}"/>
                </a:ext>
              </a:extLst>
            </p:cNvPr>
            <p:cNvSpPr/>
            <p:nvPr/>
          </p:nvSpPr>
          <p:spPr>
            <a:xfrm>
              <a:off x="5490689" y="4655084"/>
              <a:ext cx="1184431" cy="1209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Face Detect</a:t>
              </a:r>
            </a:p>
          </p:txBody>
        </p:sp>
        <p:pic>
          <p:nvPicPr>
            <p:cNvPr id="24" name="Picture 2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B10E7EC-78F4-DE4C-953C-3DB037BF8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59946" y="4688930"/>
              <a:ext cx="845916" cy="88986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DF01ECE-3809-D249-B480-1E6C7F8778AB}"/>
              </a:ext>
            </a:extLst>
          </p:cNvPr>
          <p:cNvGrpSpPr/>
          <p:nvPr/>
        </p:nvGrpSpPr>
        <p:grpSpPr>
          <a:xfrm>
            <a:off x="6109825" y="4584625"/>
            <a:ext cx="1184431" cy="1209821"/>
            <a:chOff x="5490689" y="5995616"/>
            <a:chExt cx="1184431" cy="1209821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C4074265-1EEA-8748-AE32-7E29E8E14DDF}"/>
                </a:ext>
              </a:extLst>
            </p:cNvPr>
            <p:cNvSpPr/>
            <p:nvPr/>
          </p:nvSpPr>
          <p:spPr>
            <a:xfrm>
              <a:off x="5490689" y="5995616"/>
              <a:ext cx="1184431" cy="1209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Labelling</a:t>
              </a:r>
            </a:p>
          </p:txBody>
        </p:sp>
        <p:pic>
          <p:nvPicPr>
            <p:cNvPr id="20" name="Picture 19" descr="Shape, arrow&#10;&#10;Description automatically generated">
              <a:extLst>
                <a:ext uri="{FF2B5EF4-FFF2-40B4-BE49-F238E27FC236}">
                  <a16:creationId xmlns:a16="http://schemas.microsoft.com/office/drawing/2014/main" id="{0EEF452F-6331-3D4D-990A-7899679C6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06816" y="6053798"/>
              <a:ext cx="752176" cy="80420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0522C4-6EF4-A24B-BE46-74B4BA3AAD26}"/>
              </a:ext>
            </a:extLst>
          </p:cNvPr>
          <p:cNvGrpSpPr/>
          <p:nvPr/>
        </p:nvGrpSpPr>
        <p:grpSpPr>
          <a:xfrm>
            <a:off x="7404615" y="4569765"/>
            <a:ext cx="1184431" cy="1209821"/>
            <a:chOff x="5490689" y="7336148"/>
            <a:chExt cx="1184431" cy="120982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F96A872-40A4-D244-A5FA-CA8F0FA84EAE}"/>
                </a:ext>
              </a:extLst>
            </p:cNvPr>
            <p:cNvSpPr/>
            <p:nvPr/>
          </p:nvSpPr>
          <p:spPr>
            <a:xfrm>
              <a:off x="5490689" y="7336148"/>
              <a:ext cx="1184431" cy="1209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/>
                <a:t>Transcoding</a:t>
              </a: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B7A6B750-847E-CA4C-A95A-EFA042BC9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0771" t="9954" r="8783" b="11228"/>
            <a:stretch/>
          </p:blipFill>
          <p:spPr>
            <a:xfrm>
              <a:off x="5659946" y="7387024"/>
              <a:ext cx="845916" cy="828807"/>
            </a:xfrm>
            <a:prstGeom prst="rect">
              <a:avLst/>
            </a:prstGeom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11D506E-3A24-6E4C-B9D1-D0126FD19237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2227174" y="1551240"/>
            <a:ext cx="0" cy="3465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A6429D-C445-D44F-99E8-DB5B2BF5623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693963" y="3525067"/>
            <a:ext cx="611089" cy="81951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62E6990-6D54-1D4C-B134-B0867A1103AA}"/>
              </a:ext>
            </a:extLst>
          </p:cNvPr>
          <p:cNvCxnSpPr>
            <a:cxnSpLocks/>
          </p:cNvCxnSpPr>
          <p:nvPr/>
        </p:nvCxnSpPr>
        <p:spPr>
          <a:xfrm flipH="1">
            <a:off x="1018145" y="3544456"/>
            <a:ext cx="803519" cy="7938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5410E9-F35F-C84F-BC26-AA5AD6F4BBEC}"/>
              </a:ext>
            </a:extLst>
          </p:cNvPr>
          <p:cNvCxnSpPr>
            <a:cxnSpLocks/>
            <a:stCxn id="29" idx="3"/>
            <a:endCxn id="49" idx="1"/>
          </p:cNvCxnSpPr>
          <p:nvPr/>
        </p:nvCxnSpPr>
        <p:spPr>
          <a:xfrm flipV="1">
            <a:off x="3528207" y="2711006"/>
            <a:ext cx="2328346" cy="8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A87346-DD14-1445-95DB-2C4551C6BAF7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402351" y="3517144"/>
            <a:ext cx="1068492" cy="105262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B1BC73-8683-F54D-9DE3-771E82E3C851}"/>
              </a:ext>
            </a:extLst>
          </p:cNvPr>
          <p:cNvCxnSpPr>
            <a:cxnSpLocks/>
            <a:stCxn id="49" idx="2"/>
            <a:endCxn id="58" idx="0"/>
          </p:cNvCxnSpPr>
          <p:nvPr/>
        </p:nvCxnSpPr>
        <p:spPr>
          <a:xfrm flipH="1">
            <a:off x="6702041" y="3525067"/>
            <a:ext cx="526" cy="10595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03BDB9-E236-3E42-AA8C-94F9B9AFDDA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928338" y="3517144"/>
            <a:ext cx="1068493" cy="105262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1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Krishnan</dc:creator>
  <cp:lastModifiedBy>Anish Krishnan</cp:lastModifiedBy>
  <cp:revision>8</cp:revision>
  <dcterms:created xsi:type="dcterms:W3CDTF">2021-01-20T03:04:05Z</dcterms:created>
  <dcterms:modified xsi:type="dcterms:W3CDTF">2021-01-20T04:15:03Z</dcterms:modified>
</cp:coreProperties>
</file>