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8129588" cy="5084763"/>
  <p:notesSz cx="6858000" cy="9144000"/>
  <p:defaultTextStyle>
    <a:defPPr>
      <a:defRPr lang="en-US"/>
    </a:defPPr>
    <a:lvl1pPr marL="0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317130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634260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951389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268519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1585649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1902779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2219908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2537038" algn="l" defTabSz="63426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53"/>
  </p:normalViewPr>
  <p:slideViewPr>
    <p:cSldViewPr snapToGrid="0" snapToObjects="1">
      <p:cViewPr>
        <p:scale>
          <a:sx n="100" d="100"/>
          <a:sy n="100" d="100"/>
        </p:scale>
        <p:origin x="16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199" y="832159"/>
            <a:ext cx="6097191" cy="1770251"/>
          </a:xfrm>
        </p:spPr>
        <p:txBody>
          <a:bodyPr anchor="b"/>
          <a:lstStyle>
            <a:lvl1pPr algn="ctr">
              <a:defRPr sz="4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199" y="2670678"/>
            <a:ext cx="6097191" cy="12276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61" indent="0" algn="ctr">
              <a:buNone/>
              <a:defRPr sz="1334"/>
            </a:lvl2pPr>
            <a:lvl3pPr marL="609722" indent="0" algn="ctr">
              <a:buNone/>
              <a:defRPr sz="1200"/>
            </a:lvl3pPr>
            <a:lvl4pPr marL="914583" indent="0" algn="ctr">
              <a:buNone/>
              <a:defRPr sz="1067"/>
            </a:lvl4pPr>
            <a:lvl5pPr marL="1219444" indent="0" algn="ctr">
              <a:buNone/>
              <a:defRPr sz="1067"/>
            </a:lvl5pPr>
            <a:lvl6pPr marL="1524305" indent="0" algn="ctr">
              <a:buNone/>
              <a:defRPr sz="1067"/>
            </a:lvl6pPr>
            <a:lvl7pPr marL="1829166" indent="0" algn="ctr">
              <a:buNone/>
              <a:defRPr sz="1067"/>
            </a:lvl7pPr>
            <a:lvl8pPr marL="2134027" indent="0" algn="ctr">
              <a:buNone/>
              <a:defRPr sz="1067"/>
            </a:lvl8pPr>
            <a:lvl9pPr marL="2438888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7737" y="270716"/>
            <a:ext cx="1752942" cy="43091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909" y="270716"/>
            <a:ext cx="5157207" cy="43091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5" y="1267660"/>
            <a:ext cx="7011770" cy="2115120"/>
          </a:xfrm>
        </p:spPr>
        <p:txBody>
          <a:bodyPr anchor="b"/>
          <a:lstStyle>
            <a:lvl1pPr>
              <a:defRPr sz="4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5" y="3402790"/>
            <a:ext cx="7011770" cy="11122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61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2pPr>
            <a:lvl3pPr marL="6097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583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444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30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916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402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888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909" y="1353583"/>
            <a:ext cx="3455075" cy="32262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604" y="1353583"/>
            <a:ext cx="3455075" cy="32262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270717"/>
            <a:ext cx="7011770" cy="982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969" y="1246474"/>
            <a:ext cx="3439196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969" y="1857351"/>
            <a:ext cx="3439196" cy="2731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5604" y="1246474"/>
            <a:ext cx="3456134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5604" y="1857351"/>
            <a:ext cx="3456134" cy="2731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134" y="732112"/>
            <a:ext cx="4115604" cy="3613477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6134" y="732112"/>
            <a:ext cx="4115604" cy="3613477"/>
          </a:xfrm>
        </p:spPr>
        <p:txBody>
          <a:bodyPr anchor="t"/>
          <a:lstStyle>
            <a:lvl1pPr marL="0" indent="0">
              <a:buNone/>
              <a:defRPr sz="2134"/>
            </a:lvl1pPr>
            <a:lvl2pPr marL="304861" indent="0">
              <a:buNone/>
              <a:defRPr sz="1867"/>
            </a:lvl2pPr>
            <a:lvl3pPr marL="609722" indent="0">
              <a:buNone/>
              <a:defRPr sz="1600"/>
            </a:lvl3pPr>
            <a:lvl4pPr marL="914583" indent="0">
              <a:buNone/>
              <a:defRPr sz="1334"/>
            </a:lvl4pPr>
            <a:lvl5pPr marL="1219444" indent="0">
              <a:buNone/>
              <a:defRPr sz="1334"/>
            </a:lvl5pPr>
            <a:lvl6pPr marL="1524305" indent="0">
              <a:buNone/>
              <a:defRPr sz="1334"/>
            </a:lvl6pPr>
            <a:lvl7pPr marL="1829166" indent="0">
              <a:buNone/>
              <a:defRPr sz="1334"/>
            </a:lvl7pPr>
            <a:lvl8pPr marL="2134027" indent="0">
              <a:buNone/>
              <a:defRPr sz="1334"/>
            </a:lvl8pPr>
            <a:lvl9pPr marL="2438888" indent="0">
              <a:buNone/>
              <a:defRPr sz="13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909" y="270717"/>
            <a:ext cx="7011770" cy="98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909" y="1353583"/>
            <a:ext cx="7011770" cy="322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909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E2A0-BEE0-644D-B12B-219EF6A723B2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926" y="4712822"/>
            <a:ext cx="2743736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1522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CE09-45E1-0345-84C6-8422ACA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722" rtl="0" eaLnBrk="1" latinLnBrk="0" hangingPunct="1">
        <a:lnSpc>
          <a:spcPct val="90000"/>
        </a:lnSpc>
        <a:spcBef>
          <a:spcPct val="0"/>
        </a:spcBef>
        <a:buNone/>
        <a:defRPr sz="2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30" indent="-152430" algn="l" defTabSz="60972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4" kern="1200"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FDF3E8-7589-0844-A58B-0F51C494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0" y="1417408"/>
            <a:ext cx="3202741" cy="2998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B1E93-4E60-F14F-85A9-6A27930E4077}"/>
              </a:ext>
            </a:extLst>
          </p:cNvPr>
          <p:cNvSpPr txBox="1"/>
          <p:nvPr/>
        </p:nvSpPr>
        <p:spPr>
          <a:xfrm>
            <a:off x="550642" y="844122"/>
            <a:ext cx="3008149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i="1" dirty="0">
                <a:solidFill>
                  <a:srgbClr val="FF0000"/>
                </a:solidFill>
              </a:rPr>
              <a:t>Without</a:t>
            </a:r>
            <a:r>
              <a:rPr lang="en-US" sz="2253" dirty="0"/>
              <a:t> Prettify USACO</a:t>
            </a:r>
            <a:endParaRPr lang="en-US" sz="2253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3A632-34DE-5545-83D6-C61E3118B96C}"/>
              </a:ext>
            </a:extLst>
          </p:cNvPr>
          <p:cNvSpPr txBox="1"/>
          <p:nvPr/>
        </p:nvSpPr>
        <p:spPr>
          <a:xfrm>
            <a:off x="4399808" y="844122"/>
            <a:ext cx="2879814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dirty="0"/>
              <a:t>With</a:t>
            </a:r>
            <a:r>
              <a:rPr lang="en-US" sz="2253" dirty="0">
                <a:solidFill>
                  <a:srgbClr val="00B050"/>
                </a:solidFill>
              </a:rPr>
              <a:t> Prettify USACO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025E6-2CD7-9344-A6DA-EC56DC3D1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"/>
          <a:stretch/>
        </p:blipFill>
        <p:spPr>
          <a:xfrm>
            <a:off x="3810435" y="1494555"/>
            <a:ext cx="4125645" cy="24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3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7B1E93-4E60-F14F-85A9-6A27930E4077}"/>
              </a:ext>
            </a:extLst>
          </p:cNvPr>
          <p:cNvSpPr txBox="1"/>
          <p:nvPr/>
        </p:nvSpPr>
        <p:spPr>
          <a:xfrm>
            <a:off x="550642" y="844122"/>
            <a:ext cx="3008149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i="1" dirty="0">
                <a:solidFill>
                  <a:srgbClr val="FF0000"/>
                </a:solidFill>
              </a:rPr>
              <a:t>Without</a:t>
            </a:r>
            <a:r>
              <a:rPr lang="en-US" sz="2253" dirty="0"/>
              <a:t> Prettify USACO</a:t>
            </a:r>
            <a:endParaRPr lang="en-US" sz="2253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3A632-34DE-5545-83D6-C61E3118B96C}"/>
              </a:ext>
            </a:extLst>
          </p:cNvPr>
          <p:cNvSpPr txBox="1"/>
          <p:nvPr/>
        </p:nvSpPr>
        <p:spPr>
          <a:xfrm>
            <a:off x="4399808" y="844122"/>
            <a:ext cx="2879814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dirty="0"/>
              <a:t>With</a:t>
            </a:r>
            <a:r>
              <a:rPr lang="en-US" sz="2253" dirty="0">
                <a:solidFill>
                  <a:srgbClr val="00B050"/>
                </a:solidFill>
              </a:rPr>
              <a:t> Prettify USACO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D26DB-E3E7-EF42-B47F-FA39F301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0" y="1320027"/>
            <a:ext cx="3572670" cy="2786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DC063-15FC-DB42-BCC0-F5B5F74B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08" y="1320027"/>
            <a:ext cx="3376639" cy="31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7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7B1E93-4E60-F14F-85A9-6A27930E4077}"/>
              </a:ext>
            </a:extLst>
          </p:cNvPr>
          <p:cNvSpPr txBox="1"/>
          <p:nvPr/>
        </p:nvSpPr>
        <p:spPr>
          <a:xfrm>
            <a:off x="802960" y="844122"/>
            <a:ext cx="3027911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i="1" dirty="0">
                <a:solidFill>
                  <a:srgbClr val="FF0000"/>
                </a:solidFill>
              </a:rPr>
              <a:t>Without</a:t>
            </a:r>
            <a:r>
              <a:rPr lang="en-US" sz="2253" dirty="0"/>
              <a:t> Prettify USACO</a:t>
            </a:r>
            <a:endParaRPr lang="en-US" sz="2253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3A632-34DE-5545-83D6-C61E3118B96C}"/>
              </a:ext>
            </a:extLst>
          </p:cNvPr>
          <p:cNvSpPr txBox="1"/>
          <p:nvPr/>
        </p:nvSpPr>
        <p:spPr>
          <a:xfrm>
            <a:off x="4399808" y="844122"/>
            <a:ext cx="2879814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dirty="0"/>
              <a:t>With</a:t>
            </a:r>
            <a:r>
              <a:rPr lang="en-US" sz="2253" dirty="0">
                <a:solidFill>
                  <a:srgbClr val="00B050"/>
                </a:solidFill>
              </a:rPr>
              <a:t> Prettify USACO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A0DAF-85D9-0A49-859A-689593C7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1" y="1438612"/>
            <a:ext cx="3810911" cy="2867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995FD-6415-5C45-975F-9263090D4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8" b="148"/>
          <a:stretch/>
        </p:blipFill>
        <p:spPr>
          <a:xfrm>
            <a:off x="4281714" y="1365089"/>
            <a:ext cx="3672757" cy="30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7B1E93-4E60-F14F-85A9-6A27930E4077}"/>
              </a:ext>
            </a:extLst>
          </p:cNvPr>
          <p:cNvSpPr txBox="1"/>
          <p:nvPr/>
        </p:nvSpPr>
        <p:spPr>
          <a:xfrm>
            <a:off x="550642" y="844122"/>
            <a:ext cx="3008149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i="1" dirty="0">
                <a:solidFill>
                  <a:srgbClr val="FF0000"/>
                </a:solidFill>
              </a:rPr>
              <a:t>Without</a:t>
            </a:r>
            <a:r>
              <a:rPr lang="en-US" sz="2253" dirty="0"/>
              <a:t> Prettify USACO</a:t>
            </a:r>
            <a:endParaRPr lang="en-US" sz="2253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3A632-34DE-5545-83D6-C61E3118B96C}"/>
              </a:ext>
            </a:extLst>
          </p:cNvPr>
          <p:cNvSpPr txBox="1"/>
          <p:nvPr/>
        </p:nvSpPr>
        <p:spPr>
          <a:xfrm>
            <a:off x="4399808" y="844122"/>
            <a:ext cx="2879814" cy="43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3" dirty="0"/>
              <a:t>With</a:t>
            </a:r>
            <a:r>
              <a:rPr lang="en-US" sz="2253" dirty="0">
                <a:solidFill>
                  <a:srgbClr val="00B050"/>
                </a:solidFill>
              </a:rPr>
              <a:t> Prettify USACO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3F43E-A727-EA42-922C-C736E55E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58" y="1335345"/>
            <a:ext cx="3669267" cy="2783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5E1D5-2A93-0E4A-9F53-DCCB1296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7" y="1335345"/>
            <a:ext cx="3764147" cy="26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</TotalTime>
  <Words>24</Words>
  <Application>Microsoft Macintosh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Lakkapragada</dc:creator>
  <cp:lastModifiedBy>Anish Lakkapragada</cp:lastModifiedBy>
  <cp:revision>6</cp:revision>
  <dcterms:created xsi:type="dcterms:W3CDTF">2022-02-05T08:04:44Z</dcterms:created>
  <dcterms:modified xsi:type="dcterms:W3CDTF">2022-02-06T08:59:02Z</dcterms:modified>
</cp:coreProperties>
</file>