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5295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8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7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73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11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8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45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4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0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5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2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6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9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6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2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EECE-FA69-4204-9C28-0B5BF1056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7674" y="76200"/>
            <a:ext cx="6261326" cy="2590800"/>
          </a:xfrm>
        </p:spPr>
        <p:txBody>
          <a:bodyPr/>
          <a:lstStyle/>
          <a:p>
            <a:r>
              <a:rPr lang="en-IN" b="1" dirty="0"/>
              <a:t>CHIP-8 emulator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3399C-E48D-47EF-B937-65D0483DC188}"/>
              </a:ext>
            </a:extLst>
          </p:cNvPr>
          <p:cNvSpPr txBox="1"/>
          <p:nvPr/>
        </p:nvSpPr>
        <p:spPr>
          <a:xfrm>
            <a:off x="3657600" y="3810000"/>
            <a:ext cx="5943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Group Members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7D1250-1E6F-4E18-872C-FB60BFF81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905960"/>
              </p:ext>
            </p:extLst>
          </p:nvPr>
        </p:nvGraphicFramePr>
        <p:xfrm>
          <a:off x="3733800" y="4343400"/>
          <a:ext cx="4775200" cy="1676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76353484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935577166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Anish Nayak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1641017038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428444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Amrut Mahapatra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1641017096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076610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Jyoti Prakash Jena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1641017096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395437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Saurav Kumar Singh </a:t>
                      </a:r>
                      <a:r>
                        <a:rPr lang="en-IN" sz="2000" u="none" strike="noStrike" dirty="0" err="1">
                          <a:effectLst/>
                        </a:rPr>
                        <a:t>Samanta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  <a:latin typeface="Bahnschrift SemiLight SemiConde" panose="020B0502040204020203" pitchFamily="34" charset="0"/>
                        </a:rPr>
                        <a:t>1641017050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 SemiConde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79165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CFF277-1156-45D7-9BC8-52271B4F92A7}"/>
              </a:ext>
            </a:extLst>
          </p:cNvPr>
          <p:cNvSpPr txBox="1"/>
          <p:nvPr/>
        </p:nvSpPr>
        <p:spPr>
          <a:xfrm>
            <a:off x="3505200" y="2296118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Supervisor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49221-D25A-440B-B676-0F56B711335C}"/>
              </a:ext>
            </a:extLst>
          </p:cNvPr>
          <p:cNvSpPr txBox="1"/>
          <p:nvPr/>
        </p:nvSpPr>
        <p:spPr>
          <a:xfrm>
            <a:off x="3509104" y="2847945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sz="2000" dirty="0" err="1"/>
              <a:t>Sushree</a:t>
            </a:r>
            <a:r>
              <a:rPr lang="en-IN" dirty="0"/>
              <a:t> B </a:t>
            </a:r>
            <a:r>
              <a:rPr lang="en-IN" dirty="0" err="1"/>
              <a:t>B</a:t>
            </a:r>
            <a:r>
              <a:rPr lang="en-IN" dirty="0"/>
              <a:t> Priyadarshini</a:t>
            </a:r>
          </a:p>
        </p:txBody>
      </p:sp>
    </p:spTree>
    <p:extLst>
      <p:ext uri="{BB962C8B-B14F-4D97-AF65-F5344CB8AC3E}">
        <p14:creationId xmlns:p14="http://schemas.microsoft.com/office/powerpoint/2010/main" val="63733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6689-CAB3-455B-84E4-C0261820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B9723-23F3-423B-A456-890D0F343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375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</TotalTime>
  <Words>26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 SemiLight SemiConde</vt:lpstr>
      <vt:lpstr>Calibri</vt:lpstr>
      <vt:lpstr>Corbel</vt:lpstr>
      <vt:lpstr>Parallax</vt:lpstr>
      <vt:lpstr>CHIP-8 emulator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CHIP-8 emulator </dc:title>
  <dc:creator>Anish Nayak</dc:creator>
  <cp:lastModifiedBy>Anish Nayak</cp:lastModifiedBy>
  <cp:revision>2</cp:revision>
  <dcterms:created xsi:type="dcterms:W3CDTF">2006-08-16T00:00:00Z</dcterms:created>
  <dcterms:modified xsi:type="dcterms:W3CDTF">2020-03-12T16:59:55Z</dcterms:modified>
</cp:coreProperties>
</file>