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4FCD64A-30FE-441C-A676-63F5115A4292}">
  <a:tblStyle styleId="{14FCD64A-30FE-441C-A676-63F5115A42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45a5103f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45a5103f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45a5103f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45a5103f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45a5103f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45a5103f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45a51095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45a51095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45a5103f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45a5103f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45a5103f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45a5103f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45a51095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45a51095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45a5103f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45a5103f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45a5103f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45a5103f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45a5103f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45a5103f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45a5103f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45a5103f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45a5103f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45a5103f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45a5103f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45a5103f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SplitEasy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11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 TA - Pinak Gajera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Implementation 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Our Goal was to implement a web-application that serves the purposes and </a:t>
            </a:r>
            <a:r>
              <a:rPr lang="en"/>
              <a:t>functionalities</a:t>
            </a:r>
            <a:r>
              <a:rPr lang="en"/>
              <a:t> as defined in our SRS document for SplitEasy.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conducted a short research and found out that React Js with Google’s firebase for the backend services would be suitable for our project.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only hurdle we faced as a team was that not everyone in the team were well versed with React Js.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Once finalising upon the tools and technologies we planned out a proper timeline and milestones.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distributed the components and the tasks amongst the team members.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</a:t>
            </a:r>
            <a:r>
              <a:rPr lang="en"/>
              <a:t>arious</a:t>
            </a:r>
            <a:r>
              <a:rPr lang="en"/>
              <a:t> regular observations and feedbacks from our peers stimulated improvement in our system.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Test Plan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prepared a detailed and thorough list of test cases to cover all possible scenarios, that could be faced in a real life scenario.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format for testing </a:t>
            </a:r>
            <a:r>
              <a:rPr lang="en"/>
              <a:t>the</a:t>
            </a:r>
            <a:r>
              <a:rPr lang="en"/>
              <a:t> system consists of the following: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case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Expected Result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 - Examples</a:t>
            </a:r>
            <a:endParaRPr/>
          </a:p>
        </p:txBody>
      </p:sp>
      <p:graphicFrame>
        <p:nvGraphicFramePr>
          <p:cNvPr id="133" name="Google Shape;133;p24"/>
          <p:cNvGraphicFramePr/>
          <p:nvPr/>
        </p:nvGraphicFramePr>
        <p:xfrm>
          <a:off x="311700" y="146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{14FCD64A-30FE-441C-A676-63F5115A4292}</a:tableStyleId>
              </a:tblPr>
              <a:tblGrid>
                <a:gridCol w="2666775"/>
                <a:gridCol w="3073250"/>
                <a:gridCol w="2780575"/>
              </a:tblGrid>
              <a:tr h="36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Test Case Objective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Test Data 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Expected Result</a:t>
                      </a:r>
                      <a:endParaRPr b="1"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48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Test the add/delete/settle up expenses functionality</a:t>
                      </a:r>
                      <a:endParaRPr sz="12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Description for the expense, amount owed or lent and the users to split the amount with.</a:t>
                      </a:r>
                      <a:endParaRPr sz="12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 net balance for each user involved in the expense should be updated correctly.</a:t>
                      </a:r>
                      <a:endParaRPr sz="1200"/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9968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Simultaneous add/delete/settle up expenses for the same user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 output should be correct, and the system should ensure that these transactions are atomic. 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99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Check if all the transactions added (involving the current user), are displayed in the activity section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Add a valid transaction for a given logged-in user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All the expenses added should be displayed without fail in the activity section.</a:t>
                      </a:r>
                      <a:endParaRPr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Contribution of each member</a:t>
            </a:r>
            <a:endParaRPr/>
          </a:p>
        </p:txBody>
      </p:sp>
      <p:graphicFrame>
        <p:nvGraphicFramePr>
          <p:cNvPr id="139" name="Google Shape;139;p25"/>
          <p:cNvGraphicFramePr/>
          <p:nvPr/>
        </p:nvGraphicFramePr>
        <p:xfrm>
          <a:off x="420875" y="115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{14FCD64A-30FE-441C-A676-63F5115A4292}</a:tableStyleId>
              </a:tblPr>
              <a:tblGrid>
                <a:gridCol w="2168200"/>
                <a:gridCol w="1397525"/>
                <a:gridCol w="4756925"/>
              </a:tblGrid>
              <a:tr h="49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Student Name </a:t>
                      </a:r>
                      <a:endParaRPr b="1"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Student ID</a:t>
                      </a:r>
                      <a:endParaRPr b="1"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Contribution</a:t>
                      </a:r>
                      <a:endParaRPr b="1" sz="1500"/>
                    </a:p>
                  </a:txBody>
                  <a:tcPr marT="63500" marB="63500" marR="63500" marL="63500"/>
                </a:tc>
              </a:tr>
              <a:tr h="49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Ayush Bhalani 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201901048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Frontend Implementation, Wireframe, S</a:t>
                      </a:r>
                      <a:r>
                        <a:rPr lang="en" sz="1500"/>
                        <a:t>olution</a:t>
                      </a:r>
                      <a:r>
                        <a:rPr lang="en" sz="1500"/>
                        <a:t> designing</a:t>
                      </a:r>
                      <a:endParaRPr sz="1500"/>
                    </a:p>
                  </a:txBody>
                  <a:tcPr marT="63500" marB="63500" marR="63500" marL="63500"/>
                </a:tc>
              </a:tr>
              <a:tr h="49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Anish Parekh 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201901058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Backend Implementation, Testing and Debugging</a:t>
                      </a:r>
                      <a:endParaRPr sz="1500"/>
                    </a:p>
                  </a:txBody>
                  <a:tcPr marT="63500" marB="63500" marR="63500" marL="63500"/>
                </a:tc>
              </a:tr>
              <a:tr h="49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Neel Patel 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201901068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Backend Implementation, </a:t>
                      </a:r>
                      <a:r>
                        <a:rPr lang="en" sz="1500"/>
                        <a:t>Solution designing</a:t>
                      </a:r>
                      <a:endParaRPr sz="1500"/>
                    </a:p>
                  </a:txBody>
                  <a:tcPr marT="63500" marB="63500" marR="63500" marL="63500"/>
                </a:tc>
              </a:tr>
              <a:tr h="49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Jay Makwana 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201901104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Frontend Implementation, </a:t>
                      </a:r>
                      <a:r>
                        <a:rPr lang="en" sz="1500"/>
                        <a:t>Testing and debugging</a:t>
                      </a:r>
                      <a:endParaRPr sz="1500"/>
                    </a:p>
                  </a:txBody>
                  <a:tcPr marT="63500" marB="63500" marR="63500" marL="63500"/>
                </a:tc>
              </a:tr>
              <a:tr h="49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Monil Charola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201901119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UI/UX Implementation, Documentation, </a:t>
                      </a:r>
                      <a:r>
                        <a:rPr lang="en" sz="1500"/>
                        <a:t>Testing and debugging</a:t>
                      </a:r>
                      <a:endParaRPr sz="1500"/>
                    </a:p>
                  </a:txBody>
                  <a:tcPr marT="63500" marB="63500" marR="63500" marL="63500"/>
                </a:tc>
              </a:tr>
              <a:tr h="49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Siddharth Rathod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201901162 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Wireframe, Designing, Documentation, Testing and debugging</a:t>
                      </a:r>
                      <a:endParaRPr sz="15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2028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THANK YOU </a:t>
            </a:r>
            <a:endParaRPr sz="50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66"/>
              <a:t>IT 314 - </a:t>
            </a:r>
            <a:r>
              <a:rPr lang="en" sz="3266"/>
              <a:t>Software</a:t>
            </a:r>
            <a:r>
              <a:rPr lang="en" sz="3266"/>
              <a:t> Engineering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66"/>
              <a:t>Expense Management System </a:t>
            </a:r>
            <a:endParaRPr sz="3266"/>
          </a:p>
        </p:txBody>
      </p:sp>
      <p:graphicFrame>
        <p:nvGraphicFramePr>
          <p:cNvPr id="73" name="Google Shape;73;p14"/>
          <p:cNvGraphicFramePr/>
          <p:nvPr/>
        </p:nvGraphicFramePr>
        <p:xfrm>
          <a:off x="1553800" y="174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{14FCD64A-30FE-441C-A676-63F5115A4292}</a:tableStyleId>
              </a:tblPr>
              <a:tblGrid>
                <a:gridCol w="3233625"/>
                <a:gridCol w="2796325"/>
              </a:tblGrid>
              <a:tr h="42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Student Name </a:t>
                      </a:r>
                      <a:endParaRPr b="1"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Student ID</a:t>
                      </a:r>
                      <a:endParaRPr b="1" sz="1500"/>
                    </a:p>
                  </a:txBody>
                  <a:tcPr marT="63500" marB="63500" marR="63500" marL="63500"/>
                </a:tc>
              </a:tr>
              <a:tr h="42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Ayush Bhalani 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201901048</a:t>
                      </a:r>
                      <a:endParaRPr sz="1500"/>
                    </a:p>
                  </a:txBody>
                  <a:tcPr marT="63500" marB="63500" marR="63500" marL="63500"/>
                </a:tc>
              </a:tr>
              <a:tr h="42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Anish Parekh 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201901058</a:t>
                      </a:r>
                      <a:endParaRPr sz="1500"/>
                    </a:p>
                  </a:txBody>
                  <a:tcPr marT="63500" marB="63500" marR="63500" marL="63500"/>
                </a:tc>
              </a:tr>
              <a:tr h="42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Neel Patel 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201901068</a:t>
                      </a:r>
                      <a:endParaRPr sz="1500"/>
                    </a:p>
                  </a:txBody>
                  <a:tcPr marT="63500" marB="63500" marR="63500" marL="63500"/>
                </a:tc>
              </a:tr>
              <a:tr h="42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Jay Makwana 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201901104</a:t>
                      </a:r>
                      <a:endParaRPr sz="1500"/>
                    </a:p>
                  </a:txBody>
                  <a:tcPr marT="63500" marB="63500" marR="63500" marL="63500"/>
                </a:tc>
              </a:tr>
              <a:tr h="42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Monil Charola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201901119</a:t>
                      </a:r>
                      <a:endParaRPr sz="1500"/>
                    </a:p>
                  </a:txBody>
                  <a:tcPr marT="63500" marB="63500" marR="63500" marL="63500"/>
                </a:tc>
              </a:tr>
              <a:tr h="42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Siddharth Rathod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201901162 </a:t>
                      </a:r>
                      <a:endParaRPr sz="15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In our daily life, we have to keep track of our expenses and keep a note of the amount we owe to our friends/relatives or the amount they owe us. 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Manually keeping track of these expenses will be inefficient, time-consuming, and error-prone.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This project is meant to offer a shared expenses solution that is faster, easier, and more convenient than manually calculating and handling expenses.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19967" l="22567" r="26865" t="27027"/>
          <a:stretch/>
        </p:blipFill>
        <p:spPr>
          <a:xfrm>
            <a:off x="762650" y="827550"/>
            <a:ext cx="7491750" cy="3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3792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Diagram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Summary 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782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ct val="122222"/>
              <a:buChar char="●"/>
            </a:pPr>
            <a:r>
              <a:rPr lang="en">
                <a:solidFill>
                  <a:srgbClr val="666666"/>
                </a:solidFill>
              </a:rPr>
              <a:t>Users can add or settle expenses, either in the group or with an individual person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>
                <a:solidFill>
                  <a:srgbClr val="666666"/>
                </a:solidFill>
              </a:rPr>
              <a:t>Monthly expense report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>
                <a:solidFill>
                  <a:srgbClr val="666666"/>
                </a:solidFill>
              </a:rPr>
              <a:t>Users can ping their friends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 </a:t>
            </a:r>
            <a:endParaRPr>
              <a:solidFill>
                <a:srgbClr val="666666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>
                <a:solidFill>
                  <a:srgbClr val="666666"/>
                </a:solidFill>
              </a:rPr>
              <a:t>User should be able to add personal information and set their profile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Summary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511875" y="14755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Support transactions in multiple currencies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Intuitive and Easy User Interface 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Transaction Activity Log</a:t>
            </a:r>
            <a:r>
              <a:rPr b="1" lang="en">
                <a:solidFill>
                  <a:srgbClr val="666666"/>
                </a:solidFill>
              </a:rPr>
              <a:t> </a:t>
            </a:r>
            <a:endParaRPr b="1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Technology/Tools and Libraries 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 (Integrated Development Environment) - VS Code and Atom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Programming Languages - JavaScript, HTML, CSS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relevant React JS Libraries 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Material UI - Core/Icons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Bootstrap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Technology - Firebase (Google Cloud Storage)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Authentication - Google OAuth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Class Diagram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525" y="1152425"/>
            <a:ext cx="61150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38" y="2"/>
            <a:ext cx="7494924" cy="497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>
            <p:ph type="title"/>
          </p:nvPr>
        </p:nvSpPr>
        <p:spPr>
          <a:xfrm>
            <a:off x="1800800" y="263075"/>
            <a:ext cx="6328800" cy="707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11"/>
              <a:t>Gantt Chart for entire project</a:t>
            </a:r>
            <a:endParaRPr sz="371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