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FAC7BF-0D39-4C50-A954-321C8F970901}">
  <a:tblStyle styleId="{4DFAC7BF-0D39-4C50-A954-321C8F970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dcd365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dcd365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5a5103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5a5103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5a5103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5a5103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5a5103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5a5103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affcc5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affcc5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user has theori own devices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5a5109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5a5109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5a5103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5a5103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affcc51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affcc51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affcc5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affcc5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8affcc51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8affcc51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5a5103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5a5103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5a5103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5a5103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5a5103f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5a5103f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ae02b14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ae02b14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5a5103f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45a5103f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5a510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5a510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5a5103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5a5103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5a5103f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5a5103f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5a5103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5a5103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dcd36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dcd36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adcd365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adcd365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dcd365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dcd365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nish-parekh/SplitEas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SplitEasy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TA - Pinak Gajera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91075" y="98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75" y="0"/>
            <a:ext cx="7974851" cy="491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Technology/Tools and Libraries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(Integrated Development Environment) - VS Code and Atom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Languages - JavaScript, HTML, CSS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relevant React JS Libraries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 - Core/Icons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Technology - Firebase (Google Cloud Storage)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- Google OAuth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Class Diagram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152425"/>
            <a:ext cx="6115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Implementation 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Goal was to implement a web-application that serves the purposes and </a:t>
            </a:r>
            <a:r>
              <a:rPr lang="en"/>
              <a:t>functionalities</a:t>
            </a:r>
            <a:r>
              <a:rPr lang="en"/>
              <a:t> as defined in our SRS document for SplitEasy.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conducted a short research and found out that React Js with Google’s firebase for the backend services would be suitable for our project.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only hurdle we faced as a team was that not everyone in the team were well versed with React Js.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finalising upon the tools and technologies we planned out a proper timeline and milestones.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distributed the components and the tasks amongst the team members.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arious</a:t>
            </a:r>
            <a:r>
              <a:rPr lang="en"/>
              <a:t> regular observations and feedbacks from our peers stimulated improvement in our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74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50" y="882100"/>
            <a:ext cx="6775300" cy="4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of each member</a:t>
            </a:r>
            <a:endParaRPr/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42087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{4DFAC7BF-0D39-4C50-A954-321C8F970901}</a:tableStyleId>
              </a:tblPr>
              <a:tblGrid>
                <a:gridCol w="2168200"/>
                <a:gridCol w="1397525"/>
                <a:gridCol w="4756925"/>
              </a:tblGrid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Name 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ID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Contribution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Ayush Bhalani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201901048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Frontend Implementation, Wireframe, S</a:t>
                      </a:r>
                      <a:r>
                        <a:rPr lang="en" sz="1500"/>
                        <a:t>olution</a:t>
                      </a:r>
                      <a:r>
                        <a:rPr lang="en" sz="1500"/>
                        <a:t> designing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Anish Parekh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201901058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Backend Implementation, 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Neel Patel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201901068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Backend Implementation, </a:t>
                      </a:r>
                      <a:r>
                        <a:rPr lang="en" sz="1500"/>
                        <a:t>Solution designing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Jay Makwana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Frontend Implementation, </a:t>
                      </a:r>
                      <a:r>
                        <a:rPr lang="en" sz="1500"/>
                        <a:t>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Monil Charola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201901119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UI/UX Implementation, Documentation, </a:t>
                      </a:r>
                      <a:r>
                        <a:rPr lang="en" sz="1500"/>
                        <a:t>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Siddharth Rathod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201901162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Wireframe, Designing, Documentation, 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8" y="2"/>
            <a:ext cx="7494924" cy="49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type="title"/>
          </p:nvPr>
        </p:nvSpPr>
        <p:spPr>
          <a:xfrm>
            <a:off x="1800800" y="263075"/>
            <a:ext cx="6328800" cy="70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11"/>
              <a:t>Gantt Chart for entire project</a:t>
            </a:r>
            <a:endParaRPr sz="371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Navigation using UI/UX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641000"/>
            <a:ext cx="7723675" cy="43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5" y="138600"/>
            <a:ext cx="6379350" cy="48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75" y="135813"/>
            <a:ext cx="6386649" cy="48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IT 314 - </a:t>
            </a:r>
            <a:r>
              <a:rPr lang="en" sz="3266"/>
              <a:t>Software</a:t>
            </a:r>
            <a:r>
              <a:rPr lang="en" sz="3266"/>
              <a:t> Engineering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Expense Management System </a:t>
            </a:r>
            <a:endParaRPr sz="3266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553800" y="17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{4DFAC7BF-0D39-4C50-A954-321C8F970901}</a:tableStyleId>
              </a:tblPr>
              <a:tblGrid>
                <a:gridCol w="3233625"/>
                <a:gridCol w="2796325"/>
              </a:tblGrid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Name 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ID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Ayush Bhalani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201901048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Anish Parekh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201901058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Neel Patel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201901068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Jay Makwana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201901104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Monil Charola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201901119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Siddharth Rathod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201901162 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Test Plan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prepared a detailed and thorough list of test cases to cover all possible scenarios, that could be faced in a real life scenario.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for testing </a:t>
            </a:r>
            <a:r>
              <a:rPr lang="en"/>
              <a:t>the</a:t>
            </a:r>
            <a:r>
              <a:rPr lang="en"/>
              <a:t> system consists of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Result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- Examples</a:t>
            </a:r>
            <a:endParaRPr/>
          </a:p>
        </p:txBody>
      </p:sp>
      <p:graphicFrame>
        <p:nvGraphicFramePr>
          <p:cNvPr id="185" name="Google Shape;185;p33"/>
          <p:cNvGraphicFramePr/>
          <p:nvPr/>
        </p:nvGraphicFramePr>
        <p:xfrm>
          <a:off x="311700" y="14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{4DFAC7BF-0D39-4C50-A954-321C8F970901}</a:tableStyleId>
              </a:tblPr>
              <a:tblGrid>
                <a:gridCol w="2666775"/>
                <a:gridCol w="3073250"/>
                <a:gridCol w="2780575"/>
              </a:tblGrid>
              <a:tr h="3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Case Objective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Data 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Expected Result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 the add/delete/settle up expenses functionality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 for the expense, amount owed or lent and the users to split the amount with.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net balance for each user involved in the expense should be updated correctly.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96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Simultaneous add/delete/settle up expenses for the same user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output should be correct, and the system should ensure that these transactions are atomic. 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Check if all the transactions added (involving the current user), are displayed in the activity section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a valid transaction for a given logged-in user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the expenses added should be displayed without fail in the activity section.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for our project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https://github.com/anish-parekh/SplitEasy</a:t>
            </a:r>
            <a:endParaRPr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2028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THANK YOU </a:t>
            </a:r>
            <a:endParaRPr sz="5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 our daily life, we have to keep track of our expenses and keep a note of the amount we owe to our friends/relatives or the amount they owe us.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Manually keeping track of these expenses will be inefficient, time-consuming, and error-prone.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This project is meant to offer a shared expenses solution that is faster, easier, and more convenient than manually calculating and handling expenses.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9967" l="22567" r="26865" t="27027"/>
          <a:stretch/>
        </p:blipFill>
        <p:spPr>
          <a:xfrm>
            <a:off x="762650" y="827550"/>
            <a:ext cx="7491750" cy="3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9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Summary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22222"/>
              <a:buChar char="●"/>
            </a:pPr>
            <a:r>
              <a:rPr lang="en">
                <a:solidFill>
                  <a:srgbClr val="666666"/>
                </a:solidFill>
              </a:rPr>
              <a:t>Users can add or settle expenses, either in the group or with an individual person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Monthly expense report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Users can ping their friends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User should be able to add personal information and set their profile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1875" y="124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Support transactions in multiple currencies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Intuitive and Easy User Interface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Transaction Activity Log</a:t>
            </a:r>
            <a:r>
              <a:rPr b="1" lang="en">
                <a:solidFill>
                  <a:srgbClr val="666666"/>
                </a:solidFill>
              </a:rPr>
              <a:t> </a:t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03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Use Case Model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4435" l="0" r="0" t="-1494"/>
          <a:stretch/>
        </p:blipFill>
        <p:spPr>
          <a:xfrm>
            <a:off x="678263" y="707700"/>
            <a:ext cx="7787475" cy="43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11200" y="1864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75" y="572174"/>
            <a:ext cx="5969775" cy="35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7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8325"/>
            <a:ext cx="8832924" cy="36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