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Team AlphaBoost	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CS18B032 -  Girinath P</a:t>
            </a:r>
            <a:endParaRPr lang="" altLang="en-US"/>
          </a:p>
          <a:p>
            <a:r>
              <a:rPr lang="" altLang="en-US"/>
              <a:t>CS18B050 - Aniswar Srivatsa Krishnan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The total number of going, invited, maybe and not going for the biker</a:t>
            </a:r>
            <a:endParaRPr lang="" altLang="en-US"/>
          </a:p>
          <a:p>
            <a:r>
              <a:rPr lang="" altLang="en-US"/>
              <a:t>The similarity between the current tour’s word vector and the average tour vector of the tours of going, notgoing, maybe and invited, for the biker.</a:t>
            </a:r>
            <a:endParaRPr lang="" altLang="en-US"/>
          </a:p>
          <a:p>
            <a:r>
              <a:rPr lang="en-US" altLang="en-US">
                <a:sym typeface="+mn-ea"/>
              </a:rPr>
              <a:t>The similarity between the current tour’s word vector and the average tour vector of the tours of going, notgoing, maybe and invited, for the biker</a:t>
            </a:r>
            <a:r>
              <a:rPr lang="" altLang="en-US">
                <a:sym typeface="+mn-ea"/>
              </a:rPr>
              <a:t>’s friends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  <a:p>
            <a:r>
              <a:rPr lang="" altLang="en-US">
                <a:sym typeface="+mn-ea"/>
              </a:rPr>
              <a:t>Whether the tour falls in the month of december</a:t>
            </a:r>
            <a:endParaRPr lang="en-US" altLang="en-US">
              <a:sym typeface="+mn-ea"/>
            </a:endParaRPr>
          </a:p>
          <a:p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The tours are clustered by the word vector. The number of tours in the current tour’s cluster to which the biker is gonig, invited, maybe, not going.</a:t>
            </a:r>
            <a:endParaRPr lang="" altLang="en-US"/>
          </a:p>
          <a:p>
            <a:r>
              <a:rPr lang="" altLang="en-US"/>
              <a:t>The number of similar tours going, notgoing, maybe and invited of the people of the same language as of the biker, based on cluster</a:t>
            </a:r>
            <a:endParaRPr lang="" altLang="en-US"/>
          </a:p>
          <a:p>
            <a:r>
              <a:rPr lang="" altLang="en-US"/>
              <a:t>The number of similar tours going, notgoing, maybe and invited of the biker, based on cluster.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The number of people going, notgoing, maybe and invited for the current tour, among bikers friends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The number of tours going, notgoing, maybe and invited of the people of the same language as of the biker, based on cluster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	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The given problem is modeled as a binary classification problem where the like=1 is considered as the positive class and like=0 is considered as the negative class.</a:t>
            </a:r>
            <a:endParaRPr lang="" altLang="en-US"/>
          </a:p>
          <a:p>
            <a:r>
              <a:rPr lang="" altLang="en-US"/>
              <a:t>A common phenomenon which was observed was that considering dislike column resulted in reduction of score.</a:t>
            </a:r>
            <a:endParaRPr lang="" altLang="en-US"/>
          </a:p>
          <a:p>
            <a:r>
              <a:rPr lang="" altLang="en-US"/>
              <a:t>The predicted probabilities of a tour being liked is used as the basis for ranking the tours of a particular biker in test set.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A lightgbm classifier is used as the base model.</a:t>
            </a:r>
            <a:endParaRPr lang="" altLang="en-US"/>
          </a:p>
          <a:p>
            <a:r>
              <a:rPr lang="" altLang="en-US"/>
              <a:t>Three lightgbm classifiers differing in the number of trees are taken and averaged.</a:t>
            </a:r>
            <a:endParaRPr lang="" altLang="en-US"/>
          </a:p>
          <a:p>
            <a:r>
              <a:rPr lang="" altLang="en-US"/>
              <a:t>Hyperparameter tuning is performed by KFold Cross validation error with log loss as the metric, as log loss correlates with the MAPk metric which is used for actual evaluation.</a:t>
            </a:r>
            <a:endParaRPr lang="" altLang="en-US"/>
          </a:p>
          <a:p>
            <a:r>
              <a:rPr lang="" altLang="en-US"/>
              <a:t>The parameters, num_iterations, num_leaves and learning rate are tuned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Ensembling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Each of the three classifiers mentioned above are bagged with 175 estimators.</a:t>
            </a:r>
            <a:endParaRPr lang="" altLang="en-US"/>
          </a:p>
          <a:p>
            <a:r>
              <a:rPr lang="" altLang="en-US"/>
              <a:t>For each estimator, a random sample consisting of 90% of the training data is given as the training set.</a:t>
            </a:r>
            <a:endParaRPr lang="" altLang="en-US"/>
          </a:p>
          <a:p>
            <a:r>
              <a:rPr lang="" altLang="en-US"/>
              <a:t>The outputs (predicted probabilities ) of each of the estimators is aggregated by averaging.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Observations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Location feature and imputation is important.</a:t>
            </a:r>
            <a:endParaRPr lang="" altLang="en-US"/>
          </a:p>
          <a:p>
            <a:r>
              <a:rPr lang="" altLang="en-US"/>
              <a:t>Aggregate features involving tour and friends of a biker are crucial.</a:t>
            </a:r>
            <a:endParaRPr lang="" altLang="en-US"/>
          </a:p>
          <a:p>
            <a:r>
              <a:rPr lang="" altLang="en-US"/>
              <a:t>Ensembling with bagging and or multiple classifiers improves performance.</a:t>
            </a:r>
            <a:endParaRPr lang="" altLang="en-US"/>
          </a:p>
          <a:p>
            <a:r>
              <a:rPr lang="" altLang="en-US"/>
              <a:t>Using a faster classifier like lgbm in the initial stages makes playing with features easier and quicker.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Steps	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Preprocessing</a:t>
            </a:r>
            <a:endParaRPr lang="" altLang="en-US"/>
          </a:p>
          <a:p>
            <a:r>
              <a:rPr lang="" altLang="en-US"/>
              <a:t>Feature Engineering</a:t>
            </a:r>
            <a:endParaRPr lang="" altLang="en-US"/>
          </a:p>
          <a:p>
            <a:r>
              <a:rPr lang="" altLang="en-US"/>
              <a:t>Model</a:t>
            </a:r>
            <a:endParaRPr lang="" altLang="en-US"/>
          </a:p>
          <a:p>
            <a:r>
              <a:rPr lang="" altLang="en-US"/>
              <a:t>Ensembling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Preprocessing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The given data files are very large. E.g., tours.csv is 1.05GB. </a:t>
            </a:r>
            <a:endParaRPr lang="" altLang="en-US"/>
          </a:p>
          <a:p>
            <a:r>
              <a:rPr lang="" altLang="en-US"/>
              <a:t>Hence working with the entire files in the RAM will lead to very slow operations or crashing of machines.</a:t>
            </a:r>
            <a:endParaRPr lang="" altLang="en-US"/>
          </a:p>
          <a:p>
            <a:r>
              <a:rPr lang="" altLang="en-US"/>
              <a:t>Most of the data in the files is not required for most of the features. </a:t>
            </a:r>
            <a:endParaRPr lang="" altLang="en-US"/>
          </a:p>
          <a:p>
            <a:r>
              <a:rPr lang="" altLang="en-US"/>
              <a:t>We trim the data in each file to just the data which contains the bikers and tours in train.csv+test.csv.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Location Data for Bikers</a:t>
            </a:r>
            <a:endParaRPr lang="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The latitude and longitude for the bikers are not given explicitly. However, the area/address of the bikers are given.</a:t>
            </a:r>
            <a:endParaRPr lang="" altLang="en-US"/>
          </a:p>
          <a:p>
            <a:r>
              <a:rPr lang="" altLang="en-US"/>
              <a:t>We use the geopy library to convert the area of the bikers into latitude and longitude.</a:t>
            </a:r>
            <a:endParaRPr lang="" altLang="en-US"/>
          </a:p>
          <a:p>
            <a:r>
              <a:rPr lang="" altLang="en-US"/>
              <a:t>Since, geopy involves a network api, it might be very slow and slightly unstable.</a:t>
            </a:r>
            <a:endParaRPr lang="" altLang="en-US"/>
          </a:p>
          <a:p>
            <a:r>
              <a:rPr lang="" altLang="en-US"/>
              <a:t>Hence, we load the locations from an offline file already created (as allowed)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Imputation of Location Values		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For biker locations, we use the mode of the locations existing in a particular timezone. Timezone seemed to work slightly better than taking location_id of bikers.</a:t>
            </a:r>
            <a:endParaRPr lang="" altLang="en-US"/>
          </a:p>
          <a:p>
            <a:r>
              <a:rPr lang="" altLang="en-US"/>
              <a:t>For tour locations, the mode of the locations of the bikers who are invited + going to the tour are taken.</a:t>
            </a:r>
            <a:endParaRPr lang="" altLang="en-US"/>
          </a:p>
          <a:p>
            <a:r>
              <a:rPr lang="" altLang="en-US"/>
              <a:t>For locations still missing, we take the mode of the locations of the friends of the tour organizer.</a:t>
            </a:r>
            <a:endParaRPr lang="" altLang="en-US"/>
          </a:p>
          <a:p>
            <a:r>
              <a:rPr lang="" altLang="en-US"/>
              <a:t>We use median to impute the rest of the missing values.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Features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We merge the train data with bikers and tours to create a dataframe with all the given attributes.</a:t>
            </a:r>
            <a:endParaRPr lang="" altLang="en-US"/>
          </a:p>
          <a:p>
            <a:r>
              <a:rPr lang="" altLang="en-US"/>
              <a:t>We create 85 additional features, by using the given data in interesting ways.</a:t>
            </a:r>
            <a:endParaRPr lang="" altLang="en-US"/>
          </a:p>
          <a:p>
            <a:r>
              <a:rPr lang="" altLang="en-US"/>
              <a:t>The list of the features are as follows:</a:t>
            </a:r>
            <a:endParaRPr lang="" altLang="en-US"/>
          </a:p>
          <a:p>
            <a:r>
              <a:rPr lang="" altLang="en-US"/>
              <a:t>Time difference between the timestamp and the tour date</a:t>
            </a:r>
            <a:endParaRPr lang="" altLang="en-US"/>
          </a:p>
          <a:p>
            <a:r>
              <a:rPr lang="" altLang="en-US"/>
              <a:t>Fraction of the invited people who are actually going</a:t>
            </a:r>
            <a:endParaRPr lang="" altLang="en-US"/>
          </a:p>
          <a:p>
            <a:r>
              <a:rPr lang="" altLang="en-US"/>
              <a:t>Total number of going, invited, maybe and not going to a particular tour  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The distance between the biker and the tour</a:t>
            </a:r>
            <a:endParaRPr lang="" altLang="en-US"/>
          </a:p>
          <a:p>
            <a:r>
              <a:rPr lang="" altLang="en-US"/>
              <a:t>The total number of friends of the biker who are going, invited, maybe, not going</a:t>
            </a:r>
            <a:endParaRPr lang="" altLang="en-US"/>
          </a:p>
          <a:p>
            <a:r>
              <a:rPr lang="" altLang="en-US"/>
              <a:t>The ratio of the minimum difference between the timestamps and the tour dates of the tours presented to the biker and the current difference </a:t>
            </a:r>
            <a:endParaRPr lang="" altLang="en-US"/>
          </a:p>
          <a:p>
            <a:r>
              <a:rPr lang="" altLang="en-US"/>
              <a:t>The country of the bikers with Frequency Rank encoding.</a:t>
            </a:r>
            <a:endParaRPr lang="" altLang="en-US"/>
          </a:p>
          <a:p>
            <a:r>
              <a:rPr lang="" altLang="en-US"/>
              <a:t>The cluster number of the tour, with clusters formed by the word vectors of the tours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The count of the biker in the train file</a:t>
            </a:r>
            <a:endParaRPr lang="" altLang="en-US"/>
          </a:p>
          <a:p>
            <a:r>
              <a:rPr lang="en-US" altLang="en-US">
                <a:sym typeface="+mn-ea"/>
              </a:rPr>
              <a:t>The count of the biker in the t</a:t>
            </a:r>
            <a:r>
              <a:rPr lang="" altLang="en-US">
                <a:sym typeface="+mn-ea"/>
              </a:rPr>
              <a:t>est</a:t>
            </a:r>
            <a:r>
              <a:rPr lang="en-US" altLang="en-US">
                <a:sym typeface="+mn-ea"/>
              </a:rPr>
              <a:t> file</a:t>
            </a:r>
            <a:endParaRPr lang="en-US" altLang="en-US">
              <a:sym typeface="+mn-ea"/>
            </a:endParaRPr>
          </a:p>
          <a:p>
            <a:r>
              <a:rPr lang="" altLang="en-US"/>
              <a:t>The difference between the timestamp and the joining date of the biker</a:t>
            </a:r>
            <a:endParaRPr lang="" altLang="en-US"/>
          </a:p>
          <a:p>
            <a:r>
              <a:rPr lang="" altLang="en-US"/>
              <a:t>The difference between the tour date and the joining date of the biker</a:t>
            </a:r>
            <a:endParaRPr lang="" altLang="en-US"/>
          </a:p>
          <a:p>
            <a:r>
              <a:rPr lang="" altLang="en-US"/>
              <a:t>Whether the biker is a friend of the tour organiser</a:t>
            </a:r>
            <a:endParaRPr lang="" altLang="en-US"/>
          </a:p>
          <a:p>
            <a:r>
              <a:rPr lang="" altLang="en-US"/>
              <a:t>Age of the biker</a:t>
            </a:r>
            <a:endParaRPr lang="en-US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Year, month, date and day of the week of the three dates, i.e, timestamp, member since and the tour date</a:t>
            </a:r>
            <a:endParaRPr lang="" altLang="en-US"/>
          </a:p>
          <a:p>
            <a:r>
              <a:rPr lang="" altLang="en-US"/>
              <a:t>Whether each of the above dates falls on a weekend</a:t>
            </a:r>
            <a:endParaRPr lang="" altLang="en-US"/>
          </a:p>
          <a:p>
            <a:r>
              <a:rPr lang="" altLang="en-US"/>
              <a:t>The quarter of the year in which each of the above dates fall</a:t>
            </a:r>
            <a:endParaRPr lang="" altLang="en-US"/>
          </a:p>
          <a:p>
            <a:r>
              <a:rPr lang="" altLang="en-US"/>
              <a:t>The number of likes given by the biker</a:t>
            </a:r>
            <a:endParaRPr lang="" altLang="en-US"/>
          </a:p>
          <a:p>
            <a:r>
              <a:rPr lang="" altLang="en-US"/>
              <a:t>The number of dislikes given by the biker</a:t>
            </a:r>
            <a:endParaRPr lang="" altLang="en-US"/>
          </a:p>
          <a:p>
            <a:r>
              <a:rPr lang="" altLang="en-US"/>
              <a:t>The count of the tour in the train set</a:t>
            </a:r>
            <a:endParaRPr lang="" altLang="en-US"/>
          </a:p>
          <a:p>
            <a:r>
              <a:rPr lang="en-US" altLang="en-US">
                <a:sym typeface="+mn-ea"/>
              </a:rPr>
              <a:t>The count of the tour in the t</a:t>
            </a:r>
            <a:r>
              <a:rPr lang="" altLang="en-US">
                <a:sym typeface="+mn-ea"/>
              </a:rPr>
              <a:t>est</a:t>
            </a:r>
            <a:r>
              <a:rPr lang="en-US" altLang="en-US">
                <a:sym typeface="+mn-ea"/>
              </a:rPr>
              <a:t> set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5179</Words>
  <Application>WPS Presentation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 [URW ]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</dc:creator>
  <cp:lastModifiedBy>anish</cp:lastModifiedBy>
  <cp:revision>10</cp:revision>
  <dcterms:created xsi:type="dcterms:W3CDTF">2021-01-28T13:20:47Z</dcterms:created>
  <dcterms:modified xsi:type="dcterms:W3CDTF">2021-01-28T13:20:47Z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