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D97156E-5776-4FD5-AC8D-F6A822E848BC}" type="datetimeFigureOut">
              <a:rPr lang="en-US" smtClean="0"/>
              <a:pPr/>
              <a:t>6/10/2018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ED6A52C8-C7F3-4B8B-B5A7-6C7167100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97156E-5776-4FD5-AC8D-F6A822E848BC}" type="datetimeFigureOut">
              <a:rPr lang="en-US" smtClean="0"/>
              <a:pPr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6A52C8-C7F3-4B8B-B5A7-6C7167100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0D97156E-5776-4FD5-AC8D-F6A822E848BC}" type="datetimeFigureOut">
              <a:rPr lang="en-US" smtClean="0"/>
              <a:pPr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D6A52C8-C7F3-4B8B-B5A7-6C7167100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97156E-5776-4FD5-AC8D-F6A822E848BC}" type="datetimeFigureOut">
              <a:rPr lang="en-US" smtClean="0"/>
              <a:pPr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6A52C8-C7F3-4B8B-B5A7-6C7167100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D97156E-5776-4FD5-AC8D-F6A822E848BC}" type="datetimeFigureOut">
              <a:rPr lang="en-US" smtClean="0"/>
              <a:pPr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ED6A52C8-C7F3-4B8B-B5A7-6C7167100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97156E-5776-4FD5-AC8D-F6A822E848BC}" type="datetimeFigureOut">
              <a:rPr lang="en-US" smtClean="0"/>
              <a:pPr/>
              <a:t>6/10/2018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6A52C8-C7F3-4B8B-B5A7-6C7167100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97156E-5776-4FD5-AC8D-F6A822E848BC}" type="datetimeFigureOut">
              <a:rPr lang="en-US" smtClean="0"/>
              <a:pPr/>
              <a:t>6/10/2018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6A52C8-C7F3-4B8B-B5A7-6C7167100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97156E-5776-4FD5-AC8D-F6A822E848BC}" type="datetimeFigureOut">
              <a:rPr lang="en-US" smtClean="0"/>
              <a:pPr/>
              <a:t>6/10/2018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6A52C8-C7F3-4B8B-B5A7-6C7167100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D97156E-5776-4FD5-AC8D-F6A822E848BC}" type="datetimeFigureOut">
              <a:rPr lang="en-US" smtClean="0"/>
              <a:pPr/>
              <a:t>6/10/2018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6A52C8-C7F3-4B8B-B5A7-6C7167100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97156E-5776-4FD5-AC8D-F6A822E848BC}" type="datetimeFigureOut">
              <a:rPr lang="en-US" smtClean="0"/>
              <a:pPr/>
              <a:t>6/10/2018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6A52C8-C7F3-4B8B-B5A7-6C7167100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97156E-5776-4FD5-AC8D-F6A822E848BC}" type="datetimeFigureOut">
              <a:rPr lang="en-US" smtClean="0"/>
              <a:pPr/>
              <a:t>6/10/2018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6A52C8-C7F3-4B8B-B5A7-6C7167100E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0D97156E-5776-4FD5-AC8D-F6A822E848BC}" type="datetimeFigureOut">
              <a:rPr lang="en-US" smtClean="0"/>
              <a:pPr/>
              <a:t>6/10/2018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ED6A52C8-C7F3-4B8B-B5A7-6C7167100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800" y="533400"/>
            <a:ext cx="5638800" cy="2868168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Uml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Diagrams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81200"/>
            <a:ext cx="7543800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743200" y="457200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ER diagram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219200"/>
            <a:ext cx="6840538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276600" y="3810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 diagram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se case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371600"/>
            <a:ext cx="5556250" cy="532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971800" y="3048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Usecase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diagram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7"/>
          <p:cNvPicPr>
            <a:picLocks noChangeAspect="1" noChangeArrowheads="1"/>
          </p:cNvPicPr>
          <p:nvPr/>
        </p:nvPicPr>
        <p:blipFill>
          <a:blip r:embed="rId2">
            <a:lum contrast="10000"/>
          </a:blip>
          <a:srcRect/>
          <a:stretch>
            <a:fillRect/>
          </a:stretch>
        </p:blipFill>
        <p:spPr bwMode="auto">
          <a:xfrm>
            <a:off x="1524000" y="1752600"/>
            <a:ext cx="5943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6"/>
          <p:cNvPicPr>
            <a:picLocks noChangeAspect="1" noChangeArrowheads="1"/>
          </p:cNvPicPr>
          <p:nvPr/>
        </p:nvPicPr>
        <p:blipFill>
          <a:blip r:embed="rId2">
            <a:lum contrast="10000"/>
          </a:blip>
          <a:srcRect/>
          <a:stretch>
            <a:fillRect/>
          </a:stretch>
        </p:blipFill>
        <p:spPr bwMode="auto">
          <a:xfrm>
            <a:off x="685800" y="1752600"/>
            <a:ext cx="7370064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048000" y="533400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Sequence diagram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1524000"/>
            <a:ext cx="1414463" cy="468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276600" y="45720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State chart diagram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8"/>
          <p:cNvPicPr>
            <a:picLocks noChangeAspect="1" noChangeArrowheads="1"/>
          </p:cNvPicPr>
          <p:nvPr/>
        </p:nvPicPr>
        <p:blipFill>
          <a:blip r:embed="rId2">
            <a:lum contrast="10000"/>
          </a:blip>
          <a:srcRect/>
          <a:stretch>
            <a:fillRect/>
          </a:stretch>
        </p:blipFill>
        <p:spPr bwMode="auto">
          <a:xfrm>
            <a:off x="2209800" y="1600200"/>
            <a:ext cx="5038725" cy="470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429000" y="457200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Activity diagram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524000"/>
            <a:ext cx="5638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200400" y="30480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Component diagram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057400"/>
            <a:ext cx="6781800" cy="434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429000" y="304800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Deployment diagram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10</TotalTime>
  <Words>19</Words>
  <Application>Microsoft Office PowerPoint</Application>
  <PresentationFormat>On-screen Show (4:3)</PresentationFormat>
  <Paragraphs>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Opulent</vt:lpstr>
      <vt:lpstr>Uml Diagrams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Diagrams</dc:title>
  <dc:creator>projects</dc:creator>
  <cp:lastModifiedBy>projects</cp:lastModifiedBy>
  <cp:revision>4</cp:revision>
  <dcterms:created xsi:type="dcterms:W3CDTF">2018-10-04T04:52:56Z</dcterms:created>
  <dcterms:modified xsi:type="dcterms:W3CDTF">2018-10-06T04:23:44Z</dcterms:modified>
</cp:coreProperties>
</file>