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5144585B-0A99-4698-B643-AE51CF932F2C}" type="datetimeFigureOut">
              <a:rPr lang="en-US" smtClean="0"/>
              <a:pPr/>
              <a:t>7/15/2019</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6149263-F8C4-4AA0-9512-2104C89D6C9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44585B-0A99-4698-B643-AE51CF932F2C}" type="datetimeFigureOut">
              <a:rPr lang="en-US" smtClean="0"/>
              <a:pPr/>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149263-F8C4-4AA0-9512-2104C89D6C9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44585B-0A99-4698-B643-AE51CF932F2C}" type="datetimeFigureOut">
              <a:rPr lang="en-US" smtClean="0"/>
              <a:pPr/>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149263-F8C4-4AA0-9512-2104C89D6C9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5144585B-0A99-4698-B643-AE51CF932F2C}" type="datetimeFigureOut">
              <a:rPr lang="en-US" smtClean="0"/>
              <a:pPr/>
              <a:t>7/15/2019</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36149263-F8C4-4AA0-9512-2104C89D6C9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5144585B-0A99-4698-B643-AE51CF932F2C}" type="datetimeFigureOut">
              <a:rPr lang="en-US" smtClean="0"/>
              <a:pPr/>
              <a:t>7/15/2019</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36149263-F8C4-4AA0-9512-2104C89D6C9D}"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5144585B-0A99-4698-B643-AE51CF932F2C}" type="datetimeFigureOut">
              <a:rPr lang="en-US" smtClean="0"/>
              <a:pPr/>
              <a:t>7/15/2019</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36149263-F8C4-4AA0-9512-2104C89D6C9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144585B-0A99-4698-B643-AE51CF932F2C}" type="datetimeFigureOut">
              <a:rPr lang="en-US" smtClean="0"/>
              <a:pPr/>
              <a:t>7/15/2019</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6149263-F8C4-4AA0-9512-2104C89D6C9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144585B-0A99-4698-B643-AE51CF932F2C}" type="datetimeFigureOut">
              <a:rPr lang="en-US" smtClean="0"/>
              <a:pPr/>
              <a:t>7/15/2019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6149263-F8C4-4AA0-9512-2104C89D6C9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5144585B-0A99-4698-B643-AE51CF932F2C}" type="datetimeFigureOut">
              <a:rPr lang="en-US" smtClean="0"/>
              <a:pPr/>
              <a:t>7/15/2019</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36149263-F8C4-4AA0-9512-2104C89D6C9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144585B-0A99-4698-B643-AE51CF932F2C}" type="datetimeFigureOut">
              <a:rPr lang="en-US" smtClean="0"/>
              <a:pPr/>
              <a:t>7/15/2019</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6149263-F8C4-4AA0-9512-2104C89D6C9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5144585B-0A99-4698-B643-AE51CF932F2C}" type="datetimeFigureOut">
              <a:rPr lang="en-US" smtClean="0"/>
              <a:pPr/>
              <a:t>7/15/2019</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6149263-F8C4-4AA0-9512-2104C89D6C9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144585B-0A99-4698-B643-AE51CF932F2C}" type="datetimeFigureOut">
              <a:rPr lang="en-US" smtClean="0"/>
              <a:pPr/>
              <a:t>7/15/2019</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6149263-F8C4-4AA0-9512-2104C89D6C9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11430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Virtual Hospitals</a:t>
            </a:r>
            <a:r>
              <a:rPr lang="en-US" sz="4900" dirty="0" smtClean="0"/>
              <a:t/>
            </a:r>
            <a:br>
              <a:rPr lang="en-US" sz="4900" dirty="0" smtClean="0"/>
            </a:br>
            <a:r>
              <a:rPr lang="en-US" sz="4900" dirty="0" smtClean="0"/>
              <a:t>[VH]</a:t>
            </a:r>
            <a:endParaRPr lang="en-US" sz="4900" dirty="0"/>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2100" dirty="0" smtClean="0">
                <a:latin typeface="Times New Roman" pitchFamily="18" charset="0"/>
                <a:cs typeface="Times New Roman" pitchFamily="18" charset="0"/>
              </a:rPr>
              <a:t>	</a:t>
            </a:r>
          </a:p>
          <a:p>
            <a:pPr>
              <a:buNone/>
            </a:pPr>
            <a:endParaRPr lang="en-US" sz="2100" dirty="0" smtClean="0">
              <a:latin typeface="Times New Roman" pitchFamily="18" charset="0"/>
              <a:cs typeface="Times New Roman" pitchFamily="18" charset="0"/>
            </a:endParaRPr>
          </a:p>
          <a:p>
            <a:pPr algn="ctr">
              <a:buNone/>
            </a:pPr>
            <a:r>
              <a:rPr lang="en-US" sz="2100" dirty="0" smtClean="0">
                <a:latin typeface="Times New Roman" pitchFamily="18" charset="0"/>
                <a:cs typeface="Times New Roman" pitchFamily="18" charset="0"/>
              </a:rPr>
              <a:t>ABSTRACT</a:t>
            </a:r>
          </a:p>
          <a:p>
            <a:pPr>
              <a:buNone/>
            </a:pPr>
            <a:endParaRPr lang="en-US" sz="2100" dirty="0" smtClean="0">
              <a:latin typeface="Times New Roman" pitchFamily="18" charset="0"/>
              <a:cs typeface="Times New Roman" pitchFamily="18" charset="0"/>
            </a:endParaRPr>
          </a:p>
          <a:p>
            <a:pPr>
              <a:buNone/>
            </a:pPr>
            <a:r>
              <a:rPr lang="en-US" sz="21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Virtual Hospitals (VM)includes registration of patients, doctors, nurses,  admin, storing their details into the system. Our software has the facility to give a unique id for every patient, doctor and nurse  and stores the details of every patient and the staff automatically. It includes a search facility to know the current status of hospitals. User can search availability of a doctor and the details of a patient using the id. The Virtual Hospitals (VM) can be entered using a username and password. It is accessible by a administrator, nurses, doctors and patients . Only they can add data into the database. The data can be retrieved easily. The "Export" button is used to export the medical information into a readable file that can be saved to the user's computer, and is only available to patients. It displays a security warning before exporting the file. The interface is very user-friendly. The data are well protected for personal use and makes the data processing very fast. By this project we can maintain all the records of the patients such as his/her  visiting’s, health condition, past surgeries etc..</a:t>
            </a:r>
          </a:p>
          <a:p>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3200" dirty="0" smtClean="0">
                <a:latin typeface="Times New Roman" pitchFamily="18" charset="0"/>
                <a:cs typeface="Times New Roman" pitchFamily="18" charset="0"/>
              </a:rPr>
              <a:t>Existing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pPr lvl="0"/>
            <a:r>
              <a:rPr lang="en-US" sz="1900" dirty="0" smtClean="0"/>
              <a:t>This existing system is not providing secure patient record information and doctors profile also</a:t>
            </a:r>
          </a:p>
          <a:p>
            <a:pPr lvl="0"/>
            <a:r>
              <a:rPr lang="en-US" sz="1900" dirty="0" smtClean="0"/>
              <a:t>In Existing system Maintains of patient records in paperwork’s. It should be some difficult to know the information about the patients. Its time consuming process to follow this process.</a:t>
            </a:r>
          </a:p>
          <a:p>
            <a:pPr lvl="0"/>
            <a:r>
              <a:rPr lang="en-US" sz="1900" dirty="0" smtClean="0"/>
              <a:t>Identification of anyone using (Doctors, patients) Maintenance of Medical record standards is difficult.</a:t>
            </a:r>
          </a:p>
          <a:p>
            <a:pPr lvl="0"/>
            <a:r>
              <a:rPr lang="en-US" sz="1900" dirty="0" smtClean="0"/>
              <a:t>The system doesn’t provide facility to know monitoring, and reporting. This is some difficult to estimate the health issues of patients</a:t>
            </a:r>
          </a:p>
          <a:p>
            <a:pPr lvl="0"/>
            <a:r>
              <a:rPr lang="en-US" sz="1900" dirty="0" smtClean="0"/>
              <a:t>Individual details of doctors and patient, allocation and utilization of resources, maintenances patient to equipment ratio is difficult.</a:t>
            </a:r>
          </a:p>
          <a:p>
            <a:pPr lvl="0"/>
            <a:r>
              <a:rPr lang="en-US" sz="1900" dirty="0" smtClean="0"/>
              <a:t>The system doesn’t provide any facility to maintain any feedback option.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Autofit/>
          </a:bodyPr>
          <a:lstStyle/>
          <a:p>
            <a:pPr algn="ctr"/>
            <a:r>
              <a:rPr lang="en-US" sz="3200" dirty="0" smtClean="0">
                <a:latin typeface="Times New Roman" pitchFamily="18" charset="0"/>
                <a:cs typeface="Times New Roman" pitchFamily="18" charset="0"/>
              </a:rPr>
              <a:t>Proposed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pPr lvl="0"/>
            <a:r>
              <a:rPr lang="en-US" sz="1700" dirty="0" smtClean="0">
                <a:latin typeface="Times New Roman" pitchFamily="18" charset="0"/>
                <a:cs typeface="Times New Roman" pitchFamily="18" charset="0"/>
              </a:rPr>
              <a:t>Proposed system is providing secure record maintenance information for patient and doctors.</a:t>
            </a:r>
          </a:p>
          <a:p>
            <a:pPr lvl="0"/>
            <a:r>
              <a:rPr lang="en-US" sz="1700" dirty="0" smtClean="0">
                <a:latin typeface="Times New Roman" pitchFamily="18" charset="0"/>
                <a:cs typeface="Times New Roman" pitchFamily="18" charset="0"/>
              </a:rPr>
              <a:t>Maintains of patient records , Nurses records and doctor records instead of paperwork’s we use database approach to know the information about the patient and doctor, Nurses records, its usage and allocation tracking details very </a:t>
            </a:r>
            <a:r>
              <a:rPr lang="en-US" sz="1700" dirty="0" err="1" smtClean="0">
                <a:latin typeface="Times New Roman" pitchFamily="18" charset="0"/>
                <a:cs typeface="Times New Roman" pitchFamily="18" charset="0"/>
              </a:rPr>
              <a:t>fastly</a:t>
            </a:r>
            <a:r>
              <a:rPr lang="en-US" sz="1700" dirty="0" smtClean="0">
                <a:latin typeface="Times New Roman" pitchFamily="18" charset="0"/>
                <a:cs typeface="Times New Roman" pitchFamily="18" charset="0"/>
              </a:rPr>
              <a:t>. All the information about the patients and doctors to be stored in database.</a:t>
            </a:r>
          </a:p>
          <a:p>
            <a:pPr lvl="0"/>
            <a:r>
              <a:rPr lang="en-US" sz="1700" dirty="0" smtClean="0">
                <a:latin typeface="Times New Roman" pitchFamily="18" charset="0"/>
                <a:cs typeface="Times New Roman" pitchFamily="18" charset="0"/>
              </a:rPr>
              <a:t>Maintenance of Individual details of doctors and patient, allocation and utilization of resources, maintenances patient to equipment ratio, </a:t>
            </a:r>
          </a:p>
          <a:p>
            <a:pPr lvl="0"/>
            <a:r>
              <a:rPr lang="en-US" sz="1700" dirty="0" smtClean="0">
                <a:latin typeface="Times New Roman" pitchFamily="18" charset="0"/>
                <a:cs typeface="Times New Roman" pitchFamily="18" charset="0"/>
              </a:rPr>
              <a:t>Authentication is provided for this application only registered users can access.</a:t>
            </a:r>
          </a:p>
          <a:p>
            <a:pPr lvl="0"/>
            <a:r>
              <a:rPr lang="en-US" sz="1700" dirty="0" smtClean="0">
                <a:latin typeface="Times New Roman" pitchFamily="18" charset="0"/>
                <a:cs typeface="Times New Roman" pitchFamily="18" charset="0"/>
              </a:rPr>
              <a:t>This system maintains user’s personal, address, and contact details.</a:t>
            </a:r>
          </a:p>
          <a:p>
            <a:pPr lvl="0"/>
            <a:r>
              <a:rPr lang="en-US" sz="1700" dirty="0" smtClean="0">
                <a:latin typeface="Times New Roman" pitchFamily="18" charset="0"/>
                <a:cs typeface="Times New Roman" pitchFamily="18" charset="0"/>
              </a:rPr>
              <a:t>User friendliness is provided in the application with various controls provided by system rich user interface.</a:t>
            </a:r>
          </a:p>
          <a:p>
            <a:pPr lvl="0"/>
            <a:r>
              <a:rPr lang="en-US" sz="1700" dirty="0" smtClean="0">
                <a:latin typeface="Times New Roman" pitchFamily="18" charset="0"/>
                <a:cs typeface="Times New Roman" pitchFamily="18" charset="0"/>
              </a:rPr>
              <a:t>Report generation features is provided using to generate different kind of reports. </a:t>
            </a:r>
          </a:p>
          <a:p>
            <a:pPr lvl="0"/>
            <a:r>
              <a:rPr lang="en-US" sz="1700" dirty="0" smtClean="0">
                <a:latin typeface="Times New Roman" pitchFamily="18" charset="0"/>
                <a:cs typeface="Times New Roman" pitchFamily="18" charset="0"/>
              </a:rPr>
              <a:t>System also tracks the patient feedbacks.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pPr algn="ctr"/>
            <a:r>
              <a:rPr lang="en-US" sz="3600" dirty="0" smtClean="0">
                <a:latin typeface="Times New Roman" pitchFamily="18" charset="0"/>
                <a:cs typeface="Times New Roman" pitchFamily="18" charset="0"/>
              </a:rPr>
              <a:t>Modules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lstStyle/>
          <a:p>
            <a:endParaRPr lang="en-US" dirty="0" smtClean="0"/>
          </a:p>
          <a:p>
            <a:pPr>
              <a:buFont typeface="Wingdings" pitchFamily="2" charset="2"/>
              <a:buChar char="ü"/>
            </a:pPr>
            <a:r>
              <a:rPr lang="en-US" dirty="0" smtClean="0"/>
              <a:t> Doctors</a:t>
            </a:r>
          </a:p>
          <a:p>
            <a:pPr>
              <a:buFont typeface="Wingdings" pitchFamily="2" charset="2"/>
              <a:buChar char="ü"/>
            </a:pPr>
            <a:r>
              <a:rPr lang="en-US" dirty="0" smtClean="0"/>
              <a:t> Patients</a:t>
            </a:r>
          </a:p>
          <a:p>
            <a:pPr>
              <a:buFont typeface="Wingdings" pitchFamily="2" charset="2"/>
              <a:buChar char="ü"/>
            </a:pPr>
            <a:r>
              <a:rPr lang="en-US" smtClean="0"/>
              <a:t>Admin</a:t>
            </a:r>
            <a:endParaRPr lang="en-US" dirty="0" smtClean="0"/>
          </a:p>
          <a:p>
            <a:pPr>
              <a:buFont typeface="Wingdings" pitchFamily="2" charset="2"/>
              <a:buChar char="ü"/>
            </a:pPr>
            <a:r>
              <a:rPr lang="en-US" dirty="0" smtClean="0"/>
              <a:t> Reports</a:t>
            </a:r>
          </a:p>
          <a:p>
            <a:pPr>
              <a:buFont typeface="Wingdings" pitchFamily="2" charset="2"/>
              <a:buChar char="ü"/>
            </a:pPr>
            <a:r>
              <a:rPr lang="en-US" dirty="0" smtClean="0"/>
              <a:t> Messages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sz="2800" dirty="0" smtClean="0">
                <a:latin typeface="Times New Roman" pitchFamily="18" charset="0"/>
                <a:cs typeface="Times New Roman" pitchFamily="18" charset="0"/>
              </a:rPr>
              <a:t>Modules Description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1700" b="1" dirty="0" smtClean="0">
                <a:latin typeface="Times New Roman" pitchFamily="18" charset="0"/>
                <a:cs typeface="Times New Roman" pitchFamily="18" charset="0"/>
              </a:rPr>
              <a:t> 1. </a:t>
            </a:r>
            <a:r>
              <a:rPr lang="en-US" sz="1700" b="1" u="sng" dirty="0" smtClean="0">
                <a:latin typeface="Times New Roman" pitchFamily="18" charset="0"/>
                <a:cs typeface="Times New Roman" pitchFamily="18" charset="0"/>
              </a:rPr>
              <a:t>Doctors</a:t>
            </a:r>
            <a:r>
              <a:rPr lang="en-US" sz="1700" dirty="0" smtClean="0">
                <a:latin typeface="Times New Roman" pitchFamily="18" charset="0"/>
                <a:cs typeface="Times New Roman" pitchFamily="18" charset="0"/>
              </a:rPr>
              <a:t>: </a:t>
            </a:r>
          </a:p>
          <a:p>
            <a:pPr>
              <a:buNone/>
            </a:pPr>
            <a:r>
              <a:rPr lang="en-US" sz="1700" dirty="0" smtClean="0">
                <a:latin typeface="Times New Roman" pitchFamily="18" charset="0"/>
                <a:cs typeface="Times New Roman" pitchFamily="18" charset="0"/>
              </a:rPr>
              <a:t>      Details of individual  doctors and relevant capabilities of each allocation and utilization of resources. They maintains Patient to equipment ratio. The Schedule tab displays a list of upcoming appointments as well as a list of past appointments. The "Add Appointment" button at the top of the page is only available to patients, doctors, and </a:t>
            </a:r>
            <a:r>
              <a:rPr lang="en-US" sz="1700" dirty="0" err="1" smtClean="0">
                <a:latin typeface="Times New Roman" pitchFamily="18" charset="0"/>
                <a:cs typeface="Times New Roman" pitchFamily="18" charset="0"/>
              </a:rPr>
              <a:t>admins</a:t>
            </a:r>
            <a:r>
              <a:rPr lang="en-US" sz="1700" dirty="0" smtClean="0">
                <a:latin typeface="Times New Roman" pitchFamily="18" charset="0"/>
                <a:cs typeface="Times New Roman" pitchFamily="18" charset="0"/>
              </a:rPr>
              <a:t>. It prompts for a date, time, duration, and a choice of patient (if you are a doctor) or a choice of doctor (if you are a patient). Appointments can be edited or deleted by patients, doctors, or admin if needed.</a:t>
            </a:r>
          </a:p>
          <a:p>
            <a:pPr>
              <a:buNone/>
            </a:pPr>
            <a:r>
              <a:rPr lang="en-US" sz="1700" dirty="0" smtClean="0">
                <a:latin typeface="Times New Roman" pitchFamily="18" charset="0"/>
                <a:cs typeface="Times New Roman" pitchFamily="18" charset="0"/>
              </a:rPr>
              <a:t> </a:t>
            </a:r>
          </a:p>
          <a:p>
            <a:pPr>
              <a:buNone/>
            </a:pPr>
            <a:r>
              <a:rPr lang="en-US" sz="1700" b="1" u="sng" dirty="0" smtClean="0">
                <a:latin typeface="Times New Roman" pitchFamily="18" charset="0"/>
                <a:cs typeface="Times New Roman" pitchFamily="18" charset="0"/>
              </a:rPr>
              <a:t>2.Patients:</a:t>
            </a:r>
            <a:endParaRPr lang="en-US" sz="1700" dirty="0" smtClean="0">
              <a:latin typeface="Times New Roman" pitchFamily="18" charset="0"/>
              <a:cs typeface="Times New Roman" pitchFamily="18" charset="0"/>
            </a:endParaRPr>
          </a:p>
          <a:p>
            <a:pPr>
              <a:buNone/>
            </a:pPr>
            <a:r>
              <a:rPr lang="en-US" sz="1700" b="1" dirty="0" smtClean="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a:buNone/>
            </a:pPr>
            <a:r>
              <a:rPr lang="en-US" sz="1700" dirty="0" smtClean="0">
                <a:latin typeface="Times New Roman" pitchFamily="18" charset="0"/>
                <a:cs typeface="Times New Roman" pitchFamily="18" charset="0"/>
              </a:rPr>
              <a:t>     The patient details like Id, name, Address, Disease all those details  maintained in the records and stored in the database. It helps to know the details about regular visits and problems faced by the patient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5715000"/>
          </a:xfrm>
        </p:spPr>
        <p:txBody>
          <a:bodyPr>
            <a:normAutofit/>
          </a:bodyPr>
          <a:lstStyle/>
          <a:p>
            <a:pPr>
              <a:buNone/>
            </a:pPr>
            <a:r>
              <a:rPr lang="en-US" sz="1800" b="1" dirty="0" smtClean="0">
                <a:latin typeface="Times New Roman" pitchFamily="18" charset="0"/>
                <a:cs typeface="Times New Roman" pitchFamily="18" charset="0"/>
              </a:rPr>
              <a:t>3.Nurses:</a:t>
            </a:r>
          </a:p>
          <a:p>
            <a:pPr>
              <a:buNone/>
            </a:pPr>
            <a:r>
              <a:rPr lang="en-US" sz="1800" dirty="0" smtClean="0">
                <a:latin typeface="Times New Roman" pitchFamily="18" charset="0"/>
                <a:cs typeface="Times New Roman" pitchFamily="18" charset="0"/>
              </a:rPr>
              <a:t> 	Nurses can view prescriptions of patients from their hospital. The Medical Information tab displays the patient's basic profile information and medical information. The "Export" button is used to export the medical information into a readable file that can be saved to the user's computer, and is only available to patients. It displays a security warning before exporting the file.</a:t>
            </a:r>
          </a:p>
          <a:p>
            <a:pPr>
              <a:buNone/>
            </a:pPr>
            <a:r>
              <a:rPr lang="en-US" sz="1800" b="1" dirty="0" smtClean="0">
                <a:latin typeface="Times New Roman" pitchFamily="18" charset="0"/>
                <a:cs typeface="Times New Roman" pitchFamily="18" charset="0"/>
              </a:rPr>
              <a:t> 4.Admin:</a:t>
            </a:r>
          </a:p>
          <a:p>
            <a:pPr>
              <a:buNone/>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Admin can view two additional tabs: System and Add User. He may Add/Del/Edit Doctor's, Patients, Nurses information, he also have ability to chat with doctors &amp; patients, and he  knows how many patients, doctors, nurses entered into the web application.</a:t>
            </a:r>
          </a:p>
          <a:p>
            <a:pPr>
              <a:buNone/>
            </a:pPr>
            <a:r>
              <a:rPr lang="en-US" sz="1800" b="1" dirty="0" smtClean="0">
                <a:latin typeface="Times New Roman" pitchFamily="18" charset="0"/>
                <a:cs typeface="Times New Roman" pitchFamily="18" charset="0"/>
              </a:rPr>
              <a:t>5.Reports:</a:t>
            </a:r>
          </a:p>
          <a:p>
            <a:pPr>
              <a:buNone/>
            </a:pPr>
            <a:r>
              <a:rPr lang="en-US" sz="1800" dirty="0" smtClean="0">
                <a:latin typeface="Times New Roman" pitchFamily="18" charset="0"/>
                <a:cs typeface="Times New Roman" pitchFamily="18" charset="0"/>
              </a:rPr>
              <a:t>	In this Module the User and Administrator can generate the different types of Reports according to their access.</a:t>
            </a:r>
          </a:p>
          <a:p>
            <a:pPr>
              <a:buNone/>
            </a:pPr>
            <a:r>
              <a:rPr lang="en-US" sz="1800" dirty="0" smtClean="0">
                <a:latin typeface="Times New Roman" pitchFamily="18" charset="0"/>
                <a:cs typeface="Times New Roman" pitchFamily="18" charset="0"/>
              </a:rPr>
              <a:t> </a:t>
            </a:r>
          </a:p>
          <a:p>
            <a:pPr>
              <a:buNone/>
            </a:pPr>
            <a:r>
              <a:rPr lang="en-US" sz="1800" b="1" dirty="0" smtClean="0">
                <a:latin typeface="Times New Roman" pitchFamily="18" charset="0"/>
                <a:cs typeface="Times New Roman" pitchFamily="18" charset="0"/>
              </a:rPr>
              <a:t>6.Messages: </a:t>
            </a:r>
            <a:r>
              <a:rPr lang="en-US" sz="1800" dirty="0" smtClean="0">
                <a:latin typeface="Times New Roman" pitchFamily="18" charset="0"/>
                <a:cs typeface="Times New Roman" pitchFamily="18" charset="0"/>
              </a:rPr>
              <a:t>The Messages tab displays a list of active conversations the user is in. Selecting any of them will display the conversation. The "Send Message" button is used to send a new message. Messages can be sent between one or multiple users, except between patients only.</a:t>
            </a:r>
          </a:p>
          <a:p>
            <a:pPr>
              <a:buNone/>
            </a:pPr>
            <a:endParaRPr lang="en-US" sz="1800"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57200"/>
          </a:xfrm>
        </p:spPr>
        <p:txBody>
          <a:bodyPr>
            <a:noAutofit/>
          </a:bodyPr>
          <a:lstStyle/>
          <a:p>
            <a:pPr algn="ct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495800"/>
          </a:xfrm>
        </p:spPr>
        <p:txBody>
          <a:bodyPr>
            <a:normAutofit/>
          </a:bodyPr>
          <a:lstStyle/>
          <a:p>
            <a:pPr>
              <a:buNone/>
            </a:pPr>
            <a:endParaRPr lang="en-US" dirty="0" smtClean="0"/>
          </a:p>
          <a:p>
            <a:pPr lvl="0">
              <a:buFont typeface="Wingdings" pitchFamily="2" charset="2"/>
              <a:buChar char="ü"/>
            </a:pPr>
            <a:r>
              <a:rPr lang="en-US" dirty="0" smtClean="0">
                <a:latin typeface="Times New Roman" pitchFamily="18" charset="0"/>
                <a:cs typeface="Times New Roman" pitchFamily="18" charset="0"/>
              </a:rPr>
              <a:t>WINDOWS OS (XP / 2000 / 200 Server / 2003 Server)</a:t>
            </a:r>
          </a:p>
          <a:p>
            <a:pPr lvl="0">
              <a:buFont typeface="Wingdings" pitchFamily="2" charset="2"/>
              <a:buChar char="ü"/>
            </a:pPr>
            <a:r>
              <a:rPr lang="en-US" dirty="0" smtClean="0">
                <a:latin typeface="Times New Roman" pitchFamily="18" charset="0"/>
                <a:cs typeface="Times New Roman" pitchFamily="18" charset="0"/>
              </a:rPr>
              <a:t>Python(2.x)</a:t>
            </a:r>
          </a:p>
          <a:p>
            <a:pPr lvl="0">
              <a:buFont typeface="Wingdings" pitchFamily="2" charset="2"/>
              <a:buChar char="ü"/>
            </a:pPr>
            <a:r>
              <a:rPr lang="en-US" dirty="0" err="1" smtClean="0">
                <a:latin typeface="Times New Roman" pitchFamily="18" charset="0"/>
                <a:cs typeface="Times New Roman" pitchFamily="18" charset="0"/>
              </a:rPr>
              <a:t>Django</a:t>
            </a:r>
            <a:r>
              <a:rPr lang="en-US" dirty="0" smtClean="0">
                <a:latin typeface="Times New Roman" pitchFamily="18" charset="0"/>
                <a:cs typeface="Times New Roman" pitchFamily="18" charset="0"/>
              </a:rPr>
              <a:t>                                         </a:t>
            </a:r>
          </a:p>
          <a:p>
            <a:pPr>
              <a:buFont typeface="Wingdings" pitchFamily="2" charset="2"/>
              <a:buChar char="ü"/>
            </a:pPr>
            <a:r>
              <a:rPr lang="en-US" dirty="0" err="1" smtClean="0">
                <a:latin typeface="Times New Roman" pitchFamily="18" charset="0"/>
                <a:cs typeface="Times New Roman" pitchFamily="18" charset="0"/>
              </a:rPr>
              <a:t>dbsqlite</a:t>
            </a:r>
            <a:endParaRPr lang="en-US" dirty="0" smtClean="0">
              <a:latin typeface="Times New Roman" pitchFamily="18" charset="0"/>
              <a:cs typeface="Times New Roman" pitchFamily="18" charset="0"/>
            </a:endParaRPr>
          </a:p>
          <a:p>
            <a:pPr lvl="0">
              <a:buFont typeface="Wingdings" pitchFamily="2" charset="2"/>
              <a:buChar char="ü"/>
            </a:pPr>
            <a:r>
              <a:rPr lang="en-US" dirty="0" err="1" smtClean="0">
                <a:latin typeface="Times New Roman" pitchFamily="18" charset="0"/>
                <a:cs typeface="Times New Roman" pitchFamily="18" charset="0"/>
              </a:rPr>
              <a:t>GoogleChrome</a:t>
            </a:r>
            <a:r>
              <a:rPr lang="en-US" dirty="0" smtClean="0">
                <a:latin typeface="Times New Roman" pitchFamily="18" charset="0"/>
                <a:cs typeface="Times New Roman" pitchFamily="18" charset="0"/>
              </a:rPr>
              <a:t>(preferred)</a:t>
            </a:r>
            <a:endParaRPr lang="en-US" dirty="0">
              <a:latin typeface="Times New Roman" pitchFamily="18" charset="0"/>
              <a:cs typeface="Times New Roman" pitchFamily="18" charset="0"/>
            </a:endParaRPr>
          </a:p>
        </p:txBody>
      </p:sp>
      <p:sp>
        <p:nvSpPr>
          <p:cNvPr id="4" name="Rectangle 3"/>
          <p:cNvSpPr/>
          <p:nvPr/>
        </p:nvSpPr>
        <p:spPr>
          <a:xfrm>
            <a:off x="3429000" y="762000"/>
            <a:ext cx="3079689" cy="461665"/>
          </a:xfrm>
          <a:prstGeom prst="rect">
            <a:avLst/>
          </a:prstGeom>
        </p:spPr>
        <p:txBody>
          <a:bodyPr wrap="none">
            <a:spAutoFit/>
          </a:bodyPr>
          <a:lstStyle/>
          <a:p>
            <a:r>
              <a:rPr lang="en-US" sz="2400" dirty="0" smtClean="0">
                <a:latin typeface="Times New Roman" pitchFamily="18" charset="0"/>
                <a:cs typeface="Times New Roman" pitchFamily="18" charset="0"/>
              </a:rPr>
              <a:t>Software Requirements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sz="2800" dirty="0" smtClean="0">
                <a:latin typeface="Times New Roman" pitchFamily="18" charset="0"/>
                <a:cs typeface="Times New Roman" pitchFamily="18" charset="0"/>
              </a:rPr>
              <a:t>Hardware Requirements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buFont typeface="Wingdings" pitchFamily="2" charset="2"/>
              <a:buChar char="ü"/>
            </a:pPr>
            <a:r>
              <a:rPr lang="en-US" sz="2400" dirty="0" smtClean="0">
                <a:latin typeface="Times New Roman" pitchFamily="18" charset="0"/>
                <a:cs typeface="Times New Roman" pitchFamily="18" charset="0"/>
              </a:rPr>
              <a:t>RAM 512MB and Above</a:t>
            </a:r>
          </a:p>
          <a:p>
            <a:pPr lvl="0">
              <a:buFont typeface="Wingdings" pitchFamily="2" charset="2"/>
              <a:buChar char="ü"/>
            </a:pPr>
            <a:r>
              <a:rPr lang="en-US" sz="2400" dirty="0" smtClean="0">
                <a:latin typeface="Times New Roman" pitchFamily="18" charset="0"/>
                <a:cs typeface="Times New Roman" pitchFamily="18" charset="0"/>
              </a:rPr>
              <a:t>HDD 40 GB Hard Disk Space and Above</a:t>
            </a:r>
          </a:p>
          <a:p>
            <a:endParaRPr lang="en-US" dirty="0">
              <a:latin typeface="Times New Roman" pitchFamily="18" charset="0"/>
              <a:cs typeface="Times New Roman" pitchFamily="18" charset="0"/>
            </a:endParaRPr>
          </a:p>
        </p:txBody>
      </p:sp>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99</TotalTime>
  <Words>441</Words>
  <Application>Microsoft Office PowerPoint</Application>
  <PresentationFormat>On-screen Show (4:3)</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Verve</vt:lpstr>
      <vt:lpstr>       Virtual Hospitals [VH]</vt:lpstr>
      <vt:lpstr>Slide 2</vt:lpstr>
      <vt:lpstr>Existing System</vt:lpstr>
      <vt:lpstr>Proposed System</vt:lpstr>
      <vt:lpstr>Modules</vt:lpstr>
      <vt:lpstr>Modules Description</vt:lpstr>
      <vt:lpstr>Slide 7</vt:lpstr>
      <vt:lpstr>                </vt:lpstr>
      <vt:lpstr>Hardware Requirements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 [HMS]</dc:title>
  <dc:creator>projects</dc:creator>
  <cp:lastModifiedBy>nit</cp:lastModifiedBy>
  <cp:revision>18</cp:revision>
  <dcterms:created xsi:type="dcterms:W3CDTF">2018-10-02T07:11:00Z</dcterms:created>
  <dcterms:modified xsi:type="dcterms:W3CDTF">2019-07-15T04:07:36Z</dcterms:modified>
</cp:coreProperties>
</file>