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584" autoAdjust="0"/>
  </p:normalViewPr>
  <p:slideViewPr>
    <p:cSldViewPr>
      <p:cViewPr varScale="1">
        <p:scale>
          <a:sx n="105" d="100"/>
          <a:sy n="105" d="100"/>
        </p:scale>
        <p:origin x="-725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9D76520-CF77-47CD-A2B3-3D127D98BC4A}" type="datetimeFigureOut">
              <a:rPr lang="en-US" smtClean="0"/>
              <a:pPr/>
              <a:t>5/12/2023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405BD90-BC54-4759-AAE7-893D0CD762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071E8-4B00-4A51-A27D-3A6692188CDC}" type="datetime1">
              <a:rPr lang="en-US" smtClean="0"/>
              <a:pPr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Akhilesh Deep Arya: 9460508551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EA8C-D631-4AF5-9916-F726CB77ABF7}" type="datetime1">
              <a:rPr lang="en-US" smtClean="0"/>
              <a:pPr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Akhilesh Deep Arya: 9460508551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EDA1-BB76-4D04-85EB-457A854BC490}" type="datetime1">
              <a:rPr lang="en-US" smtClean="0"/>
              <a:pPr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Akhilesh Deep Arya: 9460508551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5EA0-53DF-4A5E-B638-93952565424B}" type="datetime1">
              <a:rPr lang="en-US" smtClean="0"/>
              <a:pPr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Akhilesh Deep Arya: 9460508551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9D1B-1C82-4A1A-A927-162A51BEBC81}" type="datetime1">
              <a:rPr lang="en-US" smtClean="0"/>
              <a:pPr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Akhilesh Deep Arya: 9460508551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AB03-3C5F-4096-9EBE-7BAD71FF81F6}" type="datetime1">
              <a:rPr lang="en-US" smtClean="0"/>
              <a:pPr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Akhilesh Deep Arya: 9460508551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9D34-F0C7-4711-9188-5177D6959880}" type="datetime1">
              <a:rPr lang="en-US" smtClean="0"/>
              <a:pPr/>
              <a:t>5/12/2023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Akhilesh Deep Arya: 9460508551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8F79-7471-46A5-91D5-F524DBDC10F9}" type="datetime1">
              <a:rPr lang="en-US" smtClean="0"/>
              <a:pPr/>
              <a:t>5/12/2023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Akhilesh Deep Arya: 9460508551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D420-334E-4FA8-9774-F4A2D5100A4E}" type="datetime1">
              <a:rPr lang="en-US" smtClean="0"/>
              <a:pPr/>
              <a:t>5/12/2023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Akhilesh Deep Arya: 9460508551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18AA-C825-43CF-93D7-4611350CCD39}" type="datetime1">
              <a:rPr lang="en-US" smtClean="0"/>
              <a:pPr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Akhilesh Deep Arya: 9460508551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441A-943A-47DC-AFEF-65343EE77C72}" type="datetime1">
              <a:rPr lang="en-US" smtClean="0"/>
              <a:pPr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Akhilesh Deep Arya: 9460508551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12A3F-F92B-47AC-AFA0-5914AACAA72A}" type="datetime1">
              <a:rPr lang="en-US" smtClean="0"/>
              <a:pPr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Akhilesh Deep Arya: 9460508551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DBMS: Deadlock 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Akhilesh</a:t>
            </a:r>
            <a:r>
              <a:rPr lang="en-US" dirty="0" smtClean="0"/>
              <a:t> </a:t>
            </a:r>
            <a:r>
              <a:rPr lang="en-US" dirty="0" err="1" smtClean="0"/>
              <a:t>Arya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in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deadlock is a condition where two or more transactions are waiting indefinitely for one another to give up locks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2266950"/>
            <a:ext cx="440055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Deadlock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 a database, when a transaction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waits indefinitely </a:t>
            </a:r>
            <a:r>
              <a:rPr lang="en-US" sz="2800" dirty="0" smtClean="0"/>
              <a:t>to obtain a lock, then the DBMS should detect whether the transaction is involved in a deadlock or not</a:t>
            </a:r>
          </a:p>
          <a:p>
            <a:r>
              <a:rPr lang="en-US" sz="2800" dirty="0" smtClean="0"/>
              <a:t>The lock manager maintains 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Wait for the graph</a:t>
            </a:r>
            <a:r>
              <a:rPr lang="en-US" sz="2800" dirty="0" smtClean="0"/>
              <a:t> to detect the deadlock cycle in the database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Wait for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This is the suitable method for deadlock detection</a:t>
            </a:r>
          </a:p>
          <a:p>
            <a:r>
              <a:rPr lang="en-US" sz="2400" dirty="0" smtClean="0"/>
              <a:t>In this method, a graph is created based on the transaction and their lock</a:t>
            </a:r>
          </a:p>
          <a:p>
            <a:r>
              <a:rPr lang="en-US" sz="2400" dirty="0" smtClean="0"/>
              <a:t>If the created graph has a cycle or closed loop, then there is a deadlock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2876550"/>
            <a:ext cx="288607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2 methods of deadlocking handling:</a:t>
            </a:r>
          </a:p>
          <a:p>
            <a:pPr lvl="1"/>
            <a:r>
              <a:rPr lang="en-US" dirty="0" smtClean="0"/>
              <a:t>Deadlock Prevention</a:t>
            </a:r>
          </a:p>
          <a:p>
            <a:pPr lvl="1"/>
            <a:r>
              <a:rPr lang="en-US" dirty="0" smtClean="0"/>
              <a:t>Detection and Recovery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Violate the properties such as mutual exclusion, Hold and Wait, Preemption and circular weight</a:t>
            </a:r>
          </a:p>
          <a:p>
            <a:r>
              <a:rPr lang="en-US" dirty="0" smtClean="0"/>
              <a:t>If none or one of the property is not present in the transaction then definitely we can prevent deadlock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Wait- Die (Non- Preemptive)</a:t>
            </a:r>
          </a:p>
          <a:p>
            <a:pPr lvl="1"/>
            <a:r>
              <a:rPr lang="en-US" sz="2400" dirty="0" smtClean="0"/>
              <a:t>If TS(Ti) &lt; TS(</a:t>
            </a:r>
            <a:r>
              <a:rPr lang="en-US" sz="2400" dirty="0" err="1" smtClean="0"/>
              <a:t>Tj</a:t>
            </a:r>
            <a:r>
              <a:rPr lang="en-US" sz="2400" dirty="0" smtClean="0"/>
              <a:t>) then Ti must wait (Ti is older)</a:t>
            </a:r>
          </a:p>
          <a:p>
            <a:pPr lvl="1"/>
            <a:r>
              <a:rPr lang="en-US" sz="2400" dirty="0" smtClean="0"/>
              <a:t>If TS(Ti) &gt; TS(</a:t>
            </a:r>
            <a:r>
              <a:rPr lang="en-US" sz="2400" dirty="0" err="1" smtClean="0"/>
              <a:t>Tj</a:t>
            </a:r>
            <a:r>
              <a:rPr lang="en-US" sz="2400" dirty="0" smtClean="0"/>
              <a:t>) then Ti rollback (Die) </a:t>
            </a:r>
          </a:p>
          <a:p>
            <a:r>
              <a:rPr lang="en-US" sz="2800" dirty="0" smtClean="0"/>
              <a:t>Wound- Wait (Preemptive)</a:t>
            </a:r>
          </a:p>
          <a:p>
            <a:pPr lvl="1"/>
            <a:r>
              <a:rPr lang="en-US" sz="2400" dirty="0" smtClean="0"/>
              <a:t>If TS(Ti) &gt; TS(</a:t>
            </a:r>
            <a:r>
              <a:rPr lang="en-US" sz="2400" dirty="0" err="1" smtClean="0"/>
              <a:t>Tj</a:t>
            </a:r>
            <a:r>
              <a:rPr lang="en-US" sz="2400" dirty="0" smtClean="0"/>
              <a:t>) then Ti can wait (Ti is </a:t>
            </a:r>
            <a:r>
              <a:rPr lang="en-US" sz="2400" dirty="0" err="1" smtClean="0"/>
              <a:t>yonger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If TS(Ti) &lt; TS(</a:t>
            </a:r>
            <a:r>
              <a:rPr lang="en-US" sz="2400" dirty="0" err="1" smtClean="0"/>
              <a:t>Tj</a:t>
            </a:r>
            <a:r>
              <a:rPr lang="en-US" sz="2400" dirty="0" smtClean="0"/>
              <a:t>) then </a:t>
            </a:r>
            <a:r>
              <a:rPr lang="en-US" sz="2400" dirty="0" err="1" smtClean="0"/>
              <a:t>Tj</a:t>
            </a:r>
            <a:r>
              <a:rPr lang="en-US" sz="2400" dirty="0" smtClean="0"/>
              <a:t> rollback (Die) </a:t>
            </a:r>
          </a:p>
          <a:p>
            <a:pPr lvl="1"/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25869</TotalTime>
  <Words>238</Words>
  <Application>Microsoft Office PowerPoint</Application>
  <PresentationFormat>On-screen Show (16:9)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DBMS: Deadlock Handling</vt:lpstr>
      <vt:lpstr>Deadlock in DBMS</vt:lpstr>
      <vt:lpstr>Deadlock Detection</vt:lpstr>
      <vt:lpstr>Wait for Graph</vt:lpstr>
      <vt:lpstr>Deadlock Handling</vt:lpstr>
      <vt:lpstr>Deadlock Prevention</vt:lpstr>
      <vt:lpstr>Deadlock Recovery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 Management System</dc:title>
  <dc:creator>Dell</dc:creator>
  <cp:lastModifiedBy>Dell</cp:lastModifiedBy>
  <cp:revision>245</cp:revision>
  <dcterms:created xsi:type="dcterms:W3CDTF">2006-08-16T00:00:00Z</dcterms:created>
  <dcterms:modified xsi:type="dcterms:W3CDTF">2023-05-12T08:10:37Z</dcterms:modified>
</cp:coreProperties>
</file>