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9" r:id="rId2"/>
    <p:sldId id="257" r:id="rId3"/>
    <p:sldId id="258" r:id="rId4"/>
    <p:sldId id="259" r:id="rId5"/>
    <p:sldId id="260" r:id="rId6"/>
    <p:sldId id="261" r:id="rId7"/>
    <p:sldId id="270" r:id="rId8"/>
    <p:sldId id="263" r:id="rId9"/>
    <p:sldId id="262" r:id="rId10"/>
    <p:sldId id="264" r:id="rId11"/>
    <p:sldId id="266" r:id="rId12"/>
    <p:sldId id="265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8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478" y="760548"/>
            <a:ext cx="8825659" cy="1121568"/>
          </a:xfrm>
          <a:ln>
            <a:noFill/>
          </a:ln>
          <a:effectLst>
            <a:glow rad="228600">
              <a:schemeClr val="accent3">
                <a:satMod val="175000"/>
                <a:alpha val="40000"/>
              </a:schemeClr>
            </a:glow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sz="5400" b="1" dirty="0" err="1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Tira</a:t>
            </a:r>
            <a:r>
              <a:rPr lang="en-IN" sz="5400" b="1" dirty="0" smtClean="0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Beauty</a:t>
            </a:r>
            <a:endParaRPr lang="en-IN" sz="54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>
          <a:xfrm>
            <a:off x="1154954" y="5000624"/>
            <a:ext cx="8825659" cy="101917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r>
              <a:rPr lang="en-IN" sz="2400" b="1" dirty="0" smtClean="0">
                <a:solidFill>
                  <a:schemeClr val="bg1"/>
                </a:solidFill>
              </a:rPr>
              <a:t>Under Guidance of Mrs . </a:t>
            </a:r>
            <a:r>
              <a:rPr lang="en-IN" sz="2400" b="1" dirty="0" err="1" smtClean="0">
                <a:solidFill>
                  <a:schemeClr val="bg1"/>
                </a:solidFill>
              </a:rPr>
              <a:t>Vaishali</a:t>
            </a:r>
            <a:r>
              <a:rPr lang="en-IN" sz="2400" b="1" dirty="0" smtClean="0">
                <a:solidFill>
                  <a:schemeClr val="bg1"/>
                </a:solidFill>
              </a:rPr>
              <a:t> </a:t>
            </a:r>
            <a:r>
              <a:rPr lang="en-IN" sz="2400" b="1" dirty="0" err="1" smtClean="0">
                <a:solidFill>
                  <a:schemeClr val="bg1"/>
                </a:solidFill>
              </a:rPr>
              <a:t>Snoawane</a:t>
            </a:r>
            <a:r>
              <a:rPr lang="en-IN" sz="2400" b="1" dirty="0" smtClean="0">
                <a:solidFill>
                  <a:schemeClr val="bg1"/>
                </a:solidFill>
              </a:rPr>
              <a:t> Mam</a:t>
            </a:r>
            <a:endParaRPr lang="en-IN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184" y="1717809"/>
            <a:ext cx="6005285" cy="3061359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  <p:extLst>
      <p:ext uri="{BB962C8B-B14F-4D97-AF65-F5344CB8AC3E}">
        <p14:creationId xmlns:p14="http://schemas.microsoft.com/office/powerpoint/2010/main" val="726188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301" y="565935"/>
            <a:ext cx="10069281" cy="5954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513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750" y="306585"/>
            <a:ext cx="7870652" cy="600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781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514" y="585019"/>
            <a:ext cx="9652493" cy="575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376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Since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Beauty uses mobile number-based login with OTP, testers are required to enter a new OTP each time they log in, which slows down the testing process and makes it harder to automate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Maintaining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resetting clean test data across multiple modules (cart,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login) was time-consuming and sometimes inconsistent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features worked perfectly on Chrome but failed or behaved differently on Firefox or Safari, leading to additional cross-browser testing efforts.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Experience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was able to identify bugs efficiently by thoroughly analyzing the functionalities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individual modules improved my time management and testing accuracy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exploration of the application helped me write detailed and effective test cases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testing enhanced my observation skills and taught me to consider all possible user scenarios.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1799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INTRODUCTION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12000"/>
              <a:buFont typeface="Wingdings" panose="05000000000000000000" pitchFamily="2" charset="2"/>
              <a:buChar char="v"/>
            </a:pPr>
            <a:r>
              <a:rPr lang="en-US" dirty="0" err="1"/>
              <a:t>Tira</a:t>
            </a:r>
            <a:r>
              <a:rPr lang="en-US" dirty="0"/>
              <a:t> Beauty is a modern beauty commerce platform where users can explore and experience a full-featured </a:t>
            </a:r>
            <a:r>
              <a:rPr lang="en-US" dirty="0" smtClean="0"/>
              <a:t>of </a:t>
            </a:r>
            <a:r>
              <a:rPr lang="en-US" dirty="0"/>
              <a:t>their online beauty store</a:t>
            </a:r>
            <a:r>
              <a:rPr lang="en-US" dirty="0" smtClean="0"/>
              <a:t>.</a:t>
            </a:r>
          </a:p>
          <a:p>
            <a:pPr>
              <a:buClr>
                <a:schemeClr val="bg1"/>
              </a:buClr>
              <a:buSzPct val="112000"/>
              <a:buFont typeface="Wingdings" panose="05000000000000000000" pitchFamily="2" charset="2"/>
              <a:buChar char="v"/>
            </a:pPr>
            <a:r>
              <a:rPr lang="en-US" dirty="0" err="1"/>
              <a:t>Tira</a:t>
            </a:r>
            <a:r>
              <a:rPr lang="en-US" dirty="0"/>
              <a:t> Beauty Platform enables users to build and manage a powerful digital presence in the beauty industry—offering tools to </a:t>
            </a:r>
            <a:r>
              <a:rPr lang="en-US" dirty="0" smtClean="0"/>
              <a:t>showcase </a:t>
            </a:r>
            <a:r>
              <a:rPr lang="en-US" dirty="0"/>
              <a:t>and promote skincare, makeup, haircare, and wellness products to a global online audience.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5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RESPONSIBITY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Assign Sub-Modules &amp; Tasks</a:t>
            </a:r>
            <a:r>
              <a:rPr lang="en-IN" b="1" dirty="0" smtClean="0"/>
              <a:t>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Test Case Review &amp; Guidance: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Test Execution:</a:t>
            </a: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/>
              <a:t>Defect Reporting:</a:t>
            </a:r>
          </a:p>
        </p:txBody>
      </p:sp>
    </p:spTree>
    <p:extLst>
      <p:ext uri="{BB962C8B-B14F-4D97-AF65-F5344CB8AC3E}">
        <p14:creationId xmlns:p14="http://schemas.microsoft.com/office/powerpoint/2010/main" val="1203633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627" y="452718"/>
            <a:ext cx="9622208" cy="99032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r>
              <a:rPr lang="en-IN" dirty="0" smtClean="0"/>
              <a:t>OVERVIEW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6" y="1443038"/>
            <a:ext cx="9621228" cy="4805361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ira</a:t>
            </a:r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beauty ?</a:t>
            </a:r>
          </a:p>
          <a:p>
            <a:pPr marL="0" indent="0">
              <a:buClr>
                <a:schemeClr val="bg1"/>
              </a:buClr>
              <a:buSzPct val="110000"/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an online e-commerce platform dedicated to beauty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care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allows users to explore a wide range of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beauty products from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skincare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makeup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fragrances and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wellness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items all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one place.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Tira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offers a digital storefront where brands showcase their products and customers enjoy a seamless shopping experience.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platform is designed to be user-friendly, visually appealing, and fully functional across devices.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Browse products by category or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brand</a:t>
            </a:r>
          </a:p>
          <a:p>
            <a:pPr lvl="1"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items to the cart and place secure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orders</a:t>
            </a:r>
          </a:p>
          <a:p>
            <a:pPr lvl="1"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product details, ratings, and reviews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Clr>
                <a:schemeClr val="bg1"/>
              </a:buClr>
              <a:buSzPct val="110000"/>
              <a:buFont typeface="Arial" panose="020B0604020202020204" pitchFamily="34" charset="0"/>
              <a:buChar char="•"/>
            </a:pPr>
            <a:endParaRPr lang="en-IN" dirty="0" smtClean="0"/>
          </a:p>
          <a:p>
            <a:pPr>
              <a:buClr>
                <a:schemeClr val="bg1"/>
              </a:buClr>
              <a:buSzPct val="110000"/>
              <a:buFont typeface="Wingdings" panose="05000000000000000000" pitchFamily="2" charset="2"/>
              <a:buChar char="v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963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781" y="228600"/>
            <a:ext cx="9515053" cy="162464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81" y="1092994"/>
            <a:ext cx="9986963" cy="5557838"/>
          </a:xfrm>
        </p:spPr>
        <p:txBody>
          <a:bodyPr>
            <a:normAutofit/>
          </a:bodyPr>
          <a:lstStyle/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1: LOGIN 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all the functionalities on Login page which included mobile number-based authentication.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OTP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redirection to the homepage after successful login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Tx/>
              <a:buSzPct val="110000"/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2: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Search</a:t>
            </a:r>
            <a:endParaRPr lang="en-US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the search functionality by entering various product keywords in the search bar.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accuracy of results, auto-suggestions, filters, and redirection to the correct product detail pages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ClrTx/>
              <a:buSzPct val="110000"/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3: Add-to-cart: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"Add to Cart" functionality by selecting products from different categories.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Verified cart updates, product availability in the cart.</a:t>
            </a:r>
          </a:p>
          <a:p>
            <a:pPr marL="0" indent="0">
              <a:buClrTx/>
              <a:buSzPct val="110000"/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10005114" y="321469"/>
            <a:ext cx="45719" cy="13124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506" y="571500"/>
            <a:ext cx="9428347" cy="5676899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4: Remove cart: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ability to remove single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Verified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 updates reflect immediately and subtotal recalculates correctly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5: </a:t>
            </a:r>
            <a:r>
              <a:rPr lang="en-IN" b="1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en-IN" b="1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Validated the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feature by adding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Ensured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wishlist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items were retained after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login.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 :Date-of-Birth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Edit Birth Date functionality and users are able to successfully update their date of birth.</a:t>
            </a:r>
          </a:p>
          <a:p>
            <a:pPr marL="0" indent="0">
              <a:buNone/>
            </a:pPr>
            <a:endParaRPr lang="en-US" b="1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 : </a:t>
            </a: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Near by store</a:t>
            </a:r>
            <a:r>
              <a:rPr lang="en-US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Tested the Nearby Store feature to ensure it accurately locates stores based on user location.</a:t>
            </a:r>
          </a:p>
          <a:p>
            <a:pPr marL="0" indent="0"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99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220" y="514350"/>
            <a:ext cx="9442634" cy="5734049"/>
          </a:xfrm>
        </p:spPr>
        <p:txBody>
          <a:bodyPr/>
          <a:lstStyle/>
          <a:p>
            <a:pPr>
              <a:buClrTx/>
              <a:buSzPct val="110000"/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Module 8</a:t>
            </a:r>
            <a:r>
              <a:rPr lang="en-IN" b="1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Brand :</a:t>
            </a:r>
          </a:p>
          <a:p>
            <a:pPr marL="0" indent="0">
              <a:buClrTx/>
              <a:buSzPct val="110000"/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the Brand section and verified that users can easily browse products by brand without any issues.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9944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DEFECTS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executing test cases on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Beauty website, I encountered several fields not functioning as expected. I documented these issues and created a defect report, clearly noting the steps to reproduce, expected vs actual results, and severity.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912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1821" y="263716"/>
            <a:ext cx="7816208" cy="603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540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207</TotalTime>
  <Words>414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Century Gothic</vt:lpstr>
      <vt:lpstr>Times New Roman</vt:lpstr>
      <vt:lpstr>Wingdings</vt:lpstr>
      <vt:lpstr>Wingdings 3</vt:lpstr>
      <vt:lpstr>Ion</vt:lpstr>
      <vt:lpstr>Tira Beauty</vt:lpstr>
      <vt:lpstr>INTRODUCTION</vt:lpstr>
      <vt:lpstr>RESPONSIBITY</vt:lpstr>
      <vt:lpstr>OVERVIEW</vt:lpstr>
      <vt:lpstr>MODULES</vt:lpstr>
      <vt:lpstr>PowerPoint Presentation</vt:lpstr>
      <vt:lpstr>PowerPoint Presentation</vt:lpstr>
      <vt:lpstr>DEFECTS</vt:lpstr>
      <vt:lpstr>PowerPoint Presentation</vt:lpstr>
      <vt:lpstr>PowerPoint Presentation</vt:lpstr>
      <vt:lpstr>PowerPoint Presentation</vt:lpstr>
      <vt:lpstr>PowerPoint Presentation</vt:lpstr>
      <vt:lpstr>Challenges</vt:lpstr>
      <vt:lpstr>Experience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23</cp:revision>
  <dcterms:created xsi:type="dcterms:W3CDTF">2025-08-18T11:39:57Z</dcterms:created>
  <dcterms:modified xsi:type="dcterms:W3CDTF">2025-08-19T04:20:23Z</dcterms:modified>
</cp:coreProperties>
</file>