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70" r:id="rId8"/>
    <p:sldId id="263" r:id="rId9"/>
    <p:sldId id="262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478" y="760548"/>
            <a:ext cx="8825659" cy="1121568"/>
          </a:xfr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IN" sz="54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nopCommerce</a:t>
            </a:r>
            <a:endParaRPr lang="en-IN" sz="5400" b="1" dirty="0">
              <a:solidFill>
                <a:schemeClr val="bg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5000624"/>
            <a:ext cx="8825659" cy="101917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Under Guidance of Mrs . </a:t>
            </a:r>
            <a:r>
              <a:rPr lang="en-IN" sz="2400" b="1" dirty="0" err="1" smtClean="0">
                <a:solidFill>
                  <a:schemeClr val="bg1"/>
                </a:solidFill>
              </a:rPr>
              <a:t>Vaishali</a:t>
            </a:r>
            <a:r>
              <a:rPr lang="en-IN" sz="2400" b="1" dirty="0" smtClean="0">
                <a:solidFill>
                  <a:schemeClr val="bg1"/>
                </a:solidFill>
              </a:rPr>
              <a:t> </a:t>
            </a:r>
            <a:r>
              <a:rPr lang="en-IN" sz="2400" b="1" dirty="0" err="1" smtClean="0">
                <a:solidFill>
                  <a:schemeClr val="bg1"/>
                </a:solidFill>
              </a:rPr>
              <a:t>Snoawane</a:t>
            </a:r>
            <a:r>
              <a:rPr lang="en-IN" sz="2400" b="1" dirty="0" smtClean="0">
                <a:solidFill>
                  <a:schemeClr val="bg1"/>
                </a:solidFill>
              </a:rPr>
              <a:t> Mam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nopCommerce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969" y="1882116"/>
            <a:ext cx="3864767" cy="2867238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18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45" y="499394"/>
            <a:ext cx="8675624" cy="557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146" y="523399"/>
            <a:ext cx="7596810" cy="579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8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nopCommerce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email-based login with password authentication, handling password resets and account lockouts during testing can slow down the automation process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resetting clean test data across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modules (cart,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wishlist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login) was time-consuming and sometimes inconsistent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features worked perfectly on Chrome but failed or behaved differently on Firefox or Safari, leading to additional cross-browser testing efforts.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was able to identify bugs efficiently by thoroughly analyzing the functionalities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individual modules improved my time management and testing accuracy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exploration of the application helped me write detailed and effective test cases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enhanced my observation skills and taught me to consider all possible user scenarios.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79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12000"/>
              <a:buFont typeface="Wingdings" panose="05000000000000000000" pitchFamily="2" charset="2"/>
              <a:buChar char="v"/>
            </a:pPr>
            <a:r>
              <a:rPr lang="en-US" b="1" dirty="0" err="1"/>
              <a:t>nopCommerce</a:t>
            </a:r>
            <a:r>
              <a:rPr lang="en-US" b="1" dirty="0"/>
              <a:t> is a comprehensive open-source </a:t>
            </a:r>
            <a:r>
              <a:rPr lang="en-US" b="1" dirty="0" err="1"/>
              <a:t>eCommerce</a:t>
            </a:r>
            <a:r>
              <a:rPr lang="en-US" b="1" dirty="0"/>
              <a:t> platform where businesses can launch, manage, and grow their fully-featured online stores</a:t>
            </a:r>
            <a:r>
              <a:rPr lang="en-US" b="1" dirty="0" smtClean="0"/>
              <a:t>.</a:t>
            </a:r>
          </a:p>
          <a:p>
            <a:pPr>
              <a:buClr>
                <a:schemeClr val="bg1"/>
              </a:buClr>
              <a:buSzPct val="112000"/>
              <a:buFont typeface="Wingdings" panose="05000000000000000000" pitchFamily="2" charset="2"/>
              <a:buChar char="v"/>
            </a:pPr>
            <a:r>
              <a:rPr lang="en-US" b="1" dirty="0" smtClean="0"/>
              <a:t>The </a:t>
            </a:r>
            <a:r>
              <a:rPr lang="en-US" b="1" dirty="0" err="1"/>
              <a:t>nopCommerce</a:t>
            </a:r>
            <a:r>
              <a:rPr lang="en-US" b="1" dirty="0"/>
              <a:t> platform enables merchants to build a scalable digital </a:t>
            </a:r>
            <a:r>
              <a:rPr lang="en-US" b="1" dirty="0" smtClean="0"/>
              <a:t>presence-offering </a:t>
            </a:r>
            <a:r>
              <a:rPr lang="en-US" b="1" dirty="0"/>
              <a:t>powerful tools to manage product catalogs, payments, shipping, marketing, and customer engagement for B2C and </a:t>
            </a:r>
            <a:r>
              <a:rPr lang="en-US" b="1" dirty="0" smtClean="0"/>
              <a:t>B2B </a:t>
            </a:r>
            <a:r>
              <a:rPr lang="en-US" b="1" dirty="0"/>
              <a:t>markets across the </a:t>
            </a:r>
            <a:r>
              <a:rPr lang="en-US" b="1" dirty="0" err="1" smtClean="0"/>
              <a:t>globel</a:t>
            </a:r>
            <a:r>
              <a:rPr lang="en-US" b="1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5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IN" dirty="0" smtClean="0"/>
              <a:t>RESPONSIBITY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10000"/>
              <a:buFont typeface="Wingdings" panose="05000000000000000000" pitchFamily="2" charset="2"/>
              <a:buChar char="v"/>
            </a:pPr>
            <a:r>
              <a:rPr lang="en-IN" b="1" dirty="0"/>
              <a:t>Assign Sub-Modules &amp; Tasks</a:t>
            </a:r>
            <a:r>
              <a:rPr lang="en-IN" b="1" dirty="0" smtClean="0"/>
              <a:t>:</a:t>
            </a:r>
          </a:p>
          <a:p>
            <a:pPr>
              <a:buClr>
                <a:schemeClr val="bg1"/>
              </a:buClr>
              <a:buSzPct val="110000"/>
              <a:buFont typeface="Wingdings" panose="05000000000000000000" pitchFamily="2" charset="2"/>
              <a:buChar char="v"/>
            </a:pPr>
            <a:r>
              <a:rPr lang="en-IN" b="1" dirty="0"/>
              <a:t>Test Case Review &amp; Guidance:</a:t>
            </a:r>
          </a:p>
          <a:p>
            <a:pPr>
              <a:buClr>
                <a:schemeClr val="bg1"/>
              </a:buClr>
              <a:buSzPct val="110000"/>
              <a:buFont typeface="Wingdings" panose="05000000000000000000" pitchFamily="2" charset="2"/>
              <a:buChar char="v"/>
            </a:pPr>
            <a:r>
              <a:rPr lang="en-IN" b="1" dirty="0"/>
              <a:t>Test Execution:</a:t>
            </a:r>
          </a:p>
          <a:p>
            <a:pPr>
              <a:buClr>
                <a:schemeClr val="bg1"/>
              </a:buClr>
              <a:buSzPct val="110000"/>
              <a:buFont typeface="Wingdings" panose="05000000000000000000" pitchFamily="2" charset="2"/>
              <a:buChar char="v"/>
            </a:pPr>
            <a:r>
              <a:rPr lang="en-IN" b="1" dirty="0"/>
              <a:t>Defect Reporting:</a:t>
            </a:r>
          </a:p>
        </p:txBody>
      </p:sp>
    </p:spTree>
    <p:extLst>
      <p:ext uri="{BB962C8B-B14F-4D97-AF65-F5344CB8AC3E}">
        <p14:creationId xmlns:p14="http://schemas.microsoft.com/office/powerpoint/2010/main" val="120363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7" y="452718"/>
            <a:ext cx="9622208" cy="99032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6" y="1443038"/>
            <a:ext cx="9621228" cy="4805361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SzPct val="110000"/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nopCommerce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00050" lvl="1" indent="0">
              <a:buClr>
                <a:schemeClr val="bg1"/>
              </a:buClr>
              <a:buSzPct val="110000"/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nopCommerce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powerful open-source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eCommerce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designed for businesses of all sizes. It allows store owners to build and manage fully customizable online stores with support for both B2C and B2B models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bg1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nopCommerce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flexible and scalable digital storefront where merchants can showcase their products and customers can enjoy a smooth, secure shopping experience.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is built to be user-friendly, feature-rich, and responsive across all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</a:p>
          <a:p>
            <a:pPr>
              <a:buClr>
                <a:schemeClr val="bg1"/>
              </a:buClr>
              <a:buSzPct val="110000"/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Clr>
                <a:schemeClr val="bg1"/>
              </a:buClr>
              <a:buSzPct val="114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 products by category, brand, or custom filters</a:t>
            </a:r>
          </a:p>
          <a:p>
            <a:pPr lvl="1">
              <a:buClr>
                <a:schemeClr val="bg1"/>
              </a:buClr>
              <a:buSzPct val="114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products to the cart and place secure orders</a:t>
            </a:r>
          </a:p>
          <a:p>
            <a:pPr lvl="1">
              <a:buClr>
                <a:schemeClr val="bg1"/>
              </a:buClr>
              <a:buSzPct val="114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detailed product descriptions, specifications, ratings, and reviews</a:t>
            </a:r>
          </a:p>
          <a:p>
            <a:pPr lvl="1">
              <a:buClr>
                <a:schemeClr val="bg1"/>
              </a:buClr>
              <a:buSzPct val="114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orders, manage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wishlists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interact with customer service</a:t>
            </a:r>
          </a:p>
          <a:p>
            <a:pPr lvl="1"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Clr>
                <a:schemeClr val="bg1"/>
              </a:buClr>
              <a:buSzPct val="110000"/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96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781" y="228600"/>
            <a:ext cx="9515053" cy="1624648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81" y="1092994"/>
            <a:ext cx="9986963" cy="5557838"/>
          </a:xfrm>
        </p:spPr>
        <p:txBody>
          <a:bodyPr>
            <a:normAutofit/>
          </a:bodyPr>
          <a:lstStyle/>
          <a:p>
            <a:pPr>
              <a:buClrTx/>
              <a:buSzPct val="110000"/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1: LOGIN </a:t>
            </a:r>
          </a:p>
          <a:p>
            <a:pPr marL="0" indent="0">
              <a:buClrTx/>
              <a:buSzPct val="11000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all the functionalities on Login page which included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-based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handling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redirection to the homepage after successful login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ClrTx/>
              <a:buSzPct val="110000"/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Pct val="110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2: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SzPct val="11000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the search functionality by entering various product keywords in the search bar.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the accuracy of results, auto-suggestions, filters, and redirection to the correct product detail pages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ClrTx/>
              <a:buSzPct val="110000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Pct val="110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3: Add-to-cart:</a:t>
            </a:r>
          </a:p>
          <a:p>
            <a:pPr marL="0" indent="0">
              <a:buClrTx/>
              <a:buSzPct val="11000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the "Add to Cart" functionality by selecting products from different categories.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cart updates, product availability in the cart.</a:t>
            </a:r>
          </a:p>
          <a:p>
            <a:pPr marL="0" indent="0">
              <a:buClrTx/>
              <a:buSzPct val="110000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6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005114" y="321469"/>
            <a:ext cx="45719" cy="13124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506" y="571500"/>
            <a:ext cx="9428347" cy="567689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4: Remove cart: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the ability to remove single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cart. Verified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updates reflect immediately and subtotal recalculates correctly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I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 </a:t>
            </a:r>
            <a:r>
              <a:rPr lang="en-I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Wish-List </a:t>
            </a:r>
            <a:r>
              <a:rPr lang="en-I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Validated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Wish-list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by adding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wishlist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Ensured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wishlist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items were retained after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login.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Remove wish-list:</a:t>
            </a: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the ability to remove single products from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wish-list.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wishlist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cart updates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 immediately and subtotal recalculates correctly.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: 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egistration:</a:t>
            </a: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all the functionalities on the Registration page which included email-based user signup.</a:t>
            </a:r>
            <a:b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Validated form field validations, password confirmation, and successful account creation with redirection to the login page or user dashboard</a:t>
            </a:r>
            <a:r>
              <a:rPr lang="en-US" dirty="0"/>
              <a:t>.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9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220" y="514350"/>
            <a:ext cx="9442634" cy="5734049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SzPct val="110000"/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8</a:t>
            </a:r>
            <a:r>
              <a:rPr lang="en-I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Compare-To</a:t>
            </a:r>
            <a:r>
              <a:rPr lang="en-I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ClrTx/>
              <a:buSzPct val="11000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the product comparison feature which allows users to select multiple products.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Validated comparison of product specifications, prices, and images side-by-side for easy decision-making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Pct val="110000"/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I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9:Add-Address :</a:t>
            </a:r>
          </a:p>
          <a:p>
            <a:pPr marL="0" indent="0">
              <a:buClrTx/>
              <a:buSzPct val="11000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all functionalities on the Address page including adding, editing, and deleting billing and shipping addresses.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Validated form validations, default address selection, and proper saving of address details to the user profile.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Pct val="110000"/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10:Edit –Address</a:t>
            </a:r>
          </a:p>
          <a:p>
            <a:pPr marL="0" indent="0">
              <a:buClrTx/>
              <a:buSzPct val="11000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the edit address functionality by updating existing billing and shipping details.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Validated input field validations, saving changes, and confirmation of updated address in the user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</a:p>
          <a:p>
            <a:pPr>
              <a:buClrTx/>
              <a:buSzPct val="110000"/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I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11: Change Currency</a:t>
            </a:r>
          </a:p>
          <a:p>
            <a:pPr marL="0" indent="0">
              <a:buClrTx/>
              <a:buSzPct val="11000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the currency change feature allowing users to switch between available currencies.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Validated accurate price updates across product listings, cart, and checkout pages after currency selection.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SzPct val="110000"/>
              <a:buNone/>
            </a:pPr>
            <a:endParaRPr lang="en-US" sz="19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SzPct val="110000"/>
              <a:buNone/>
            </a:pPr>
            <a:endParaRPr lang="en-IN" sz="18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4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executing test cases on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nopCommerce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 encountered several fields not functioning as expected. I documented these issues and created a defect report, clearly noting the steps to reproduce, expected vs actual results, and severity.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9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966" y="494815"/>
            <a:ext cx="7689685" cy="592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4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242</TotalTime>
  <Words>450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Times New Roman</vt:lpstr>
      <vt:lpstr>Wingdings</vt:lpstr>
      <vt:lpstr>Wingdings 3</vt:lpstr>
      <vt:lpstr>Ion</vt:lpstr>
      <vt:lpstr>nopCommerce</vt:lpstr>
      <vt:lpstr>INTRODUCTION</vt:lpstr>
      <vt:lpstr>RESPONSIBITY</vt:lpstr>
      <vt:lpstr>OVERVIEW</vt:lpstr>
      <vt:lpstr>MODULES</vt:lpstr>
      <vt:lpstr>PowerPoint Presentation</vt:lpstr>
      <vt:lpstr>PowerPoint Presentation</vt:lpstr>
      <vt:lpstr>DEFECTS</vt:lpstr>
      <vt:lpstr>PowerPoint Presentation</vt:lpstr>
      <vt:lpstr>PowerPoint Presentation</vt:lpstr>
      <vt:lpstr>PowerPoint Presentation</vt:lpstr>
      <vt:lpstr>Challenges</vt:lpstr>
      <vt:lpstr>Experience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28</cp:revision>
  <dcterms:created xsi:type="dcterms:W3CDTF">2025-08-18T11:39:57Z</dcterms:created>
  <dcterms:modified xsi:type="dcterms:W3CDTF">2025-09-08T10:06:21Z</dcterms:modified>
</cp:coreProperties>
</file>