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0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6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0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70C0-FE52-FE46-8DD6-3F4A128D9C6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F99604-B168-CC49-B5BC-85C44CCBA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6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99-D3EA-0D49-99A3-3987EDA43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407988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EC2C-FF78-894B-8981-9D074954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82A1-F5EB-AA4E-8CE6-62954808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Purpose</a:t>
            </a:r>
            <a:r>
              <a:rPr lang="en-IN" dirty="0"/>
              <a:t>: Runs once when the contract is deployed.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C9325-E502-C840-88FB-7FB08D8B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61966"/>
            <a:ext cx="3466163" cy="2211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82054-A023-C442-9251-9989A9491546}"/>
              </a:ext>
            </a:extLst>
          </p:cNvPr>
          <p:cNvSpPr txBox="1"/>
          <p:nvPr/>
        </p:nvSpPr>
        <p:spPr>
          <a:xfrm>
            <a:off x="5694406" y="3059668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Like setting up a username when you create an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5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AAE-5556-EC47-AD8F-FAF6831F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 &amp; Payable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12F1-7F0E-5548-B16E-CBFCD9CC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Allow the contract to receive Ether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B13BB-DF39-284C-992E-25B85628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54" y="2619279"/>
            <a:ext cx="6179751" cy="22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662F-7A48-6B44-866F-89C1EE45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Your First Smart Contract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991E5-2B20-D441-8A4A-637387CF72A3}"/>
              </a:ext>
            </a:extLst>
          </p:cNvPr>
          <p:cNvSpPr txBox="1"/>
          <p:nvPr/>
        </p:nvSpPr>
        <p:spPr>
          <a:xfrm>
            <a:off x="1081217" y="1965409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Simple Storage Contract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E688E-4898-3748-8E24-61D6F2C8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36" y="2446396"/>
            <a:ext cx="4163199" cy="3386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D0017-DB4E-894B-AD44-A97B8686E503}"/>
              </a:ext>
            </a:extLst>
          </p:cNvPr>
          <p:cNvSpPr txBox="1"/>
          <p:nvPr/>
        </p:nvSpPr>
        <p:spPr>
          <a:xfrm>
            <a:off x="5154935" y="2676950"/>
            <a:ext cx="6100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set: Stores a value in </a:t>
            </a:r>
            <a:r>
              <a:rPr lang="en-IN" dirty="0" err="1"/>
              <a:t>storedData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get: Retrieves the value of </a:t>
            </a:r>
            <a:r>
              <a:rPr lang="en-IN" dirty="0" err="1"/>
              <a:t>storedData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91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94B-8AEF-1948-9D0E-765B9A99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Smart Contracts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7488-B724-C740-93B9-E4DDB699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Analogy:</a:t>
            </a:r>
            <a:r>
              <a:rPr lang="en-IN" dirty="0"/>
              <a:t> Smart contracts are like vending machines: you insert coins (Ether), select a product (function), and the machine delivers it automatically.</a:t>
            </a:r>
          </a:p>
          <a:p>
            <a:pPr marL="0" indent="0">
              <a:buNone/>
            </a:pPr>
            <a:r>
              <a:rPr lang="en-IN" b="1" dirty="0"/>
              <a:t>Key Concepts: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Immutable: Once deployed, code cannot be 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Transparent: Code is visible and verifiable by anyone.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Trustless</a:t>
            </a:r>
            <a:r>
              <a:rPr lang="en-IN" dirty="0"/>
              <a:t>: No need to trust a third party; the code enforces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E6DC-5B12-8846-B0EA-10161F3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Developing Solidity Contracts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BA78-652B-6A4B-8E6E-770E535F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Remix IDE:</a:t>
            </a:r>
            <a:r>
              <a:rPr lang="en-IN" dirty="0"/>
              <a:t> Web-based Solidity compiler and debugger.</a:t>
            </a:r>
          </a:p>
          <a:p>
            <a:r>
              <a:rPr lang="en-IN" b="1" dirty="0"/>
              <a:t>Truffle Suite:</a:t>
            </a:r>
            <a:r>
              <a:rPr lang="en-IN" dirty="0"/>
              <a:t> Development framework for Ethereum.</a:t>
            </a:r>
          </a:p>
          <a:p>
            <a:r>
              <a:rPr lang="en-IN" b="1" dirty="0"/>
              <a:t>Ganache:</a:t>
            </a:r>
            <a:r>
              <a:rPr lang="en-IN" dirty="0"/>
              <a:t> Personal blockchain for testing.</a:t>
            </a:r>
          </a:p>
          <a:p>
            <a:r>
              <a:rPr lang="en-IN" b="1" dirty="0" err="1"/>
              <a:t>MetaMask</a:t>
            </a:r>
            <a:r>
              <a:rPr lang="en-IN" b="1" dirty="0"/>
              <a:t>:</a:t>
            </a:r>
            <a:r>
              <a:rPr lang="en-IN" dirty="0"/>
              <a:t> Browser extension for managing Ethereum wallets.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5D6C-3409-C348-8480-C7A3DB89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Solidity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A4AF-38AE-A84C-A4AA-A6ED5B95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3333"/>
            <a:ext cx="11007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What is Solidity?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Solidity is a high-level, statically typed programming language </a:t>
            </a:r>
            <a:r>
              <a:rPr lang="en-IN" b="1" dirty="0"/>
              <a:t>designed for writing smart contracts </a:t>
            </a:r>
            <a:r>
              <a:rPr lang="en-IN" dirty="0"/>
              <a:t>on the Ethereum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influenced by languages like JavaScript, Python, and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Solidity code is </a:t>
            </a:r>
            <a:r>
              <a:rPr lang="en-IN" b="1" dirty="0"/>
              <a:t>compiled into bytecode </a:t>
            </a:r>
            <a:r>
              <a:rPr lang="en-IN" dirty="0"/>
              <a:t>that runs on the </a:t>
            </a:r>
            <a:r>
              <a:rPr lang="en-IN" b="1" dirty="0"/>
              <a:t>Ethereum Virtual Machine </a:t>
            </a:r>
            <a:r>
              <a:rPr lang="en-IN" dirty="0"/>
              <a:t>(EVM).</a:t>
            </a:r>
          </a:p>
          <a:p>
            <a:pPr marL="0" indent="0">
              <a:buNone/>
            </a:pPr>
            <a:r>
              <a:rPr lang="en-IN" b="1" dirty="0"/>
              <a:t>Why Learn Solidity?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Enables the </a:t>
            </a:r>
            <a:r>
              <a:rPr lang="en-IN" b="1" dirty="0"/>
              <a:t>creation of decentralized applications </a:t>
            </a:r>
            <a:r>
              <a:rPr lang="en-IN" dirty="0"/>
              <a:t>(</a:t>
            </a:r>
            <a:r>
              <a:rPr lang="en-IN" dirty="0" err="1"/>
              <a:t>dApps</a:t>
            </a:r>
            <a:r>
              <a:rPr lang="en-I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Facilitates the </a:t>
            </a:r>
            <a:r>
              <a:rPr lang="en-IN" b="1" dirty="0"/>
              <a:t>development of smart contracts </a:t>
            </a:r>
            <a:r>
              <a:rPr lang="en-IN" dirty="0"/>
              <a:t>for various use cases like </a:t>
            </a:r>
            <a:r>
              <a:rPr lang="en-IN" dirty="0" err="1"/>
              <a:t>DeFi</a:t>
            </a:r>
            <a:r>
              <a:rPr lang="en-IN" dirty="0"/>
              <a:t>, NFTs, and DAOs.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8B22-C5EA-D142-A865-5A472574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 Solidity Contract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FD7A6-134D-C240-BBDF-3704A696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8" y="2337008"/>
            <a:ext cx="4830119" cy="2513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18763-3D76-584D-98F4-8F064702C132}"/>
              </a:ext>
            </a:extLst>
          </p:cNvPr>
          <p:cNvSpPr txBox="1"/>
          <p:nvPr/>
        </p:nvSpPr>
        <p:spPr>
          <a:xfrm>
            <a:off x="5918887" y="2546689"/>
            <a:ext cx="6100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pragma solidity ^0.8.0;: Specifies the compiler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contract HelloWorld: Defines a new contract named HelloWorld.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 public greet: Declares a public state variable greet.</a:t>
            </a:r>
          </a:p>
        </p:txBody>
      </p:sp>
    </p:spTree>
    <p:extLst>
      <p:ext uri="{BB962C8B-B14F-4D97-AF65-F5344CB8AC3E}">
        <p14:creationId xmlns:p14="http://schemas.microsoft.com/office/powerpoint/2010/main" val="2321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A006-5B71-1940-B8F9-0E254E0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Solidity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EBF7-11CA-AC40-9374-9872B727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Types of Variables: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State Variables</a:t>
            </a:r>
            <a:r>
              <a:rPr lang="en-IN" dirty="0"/>
              <a:t>: Stored on the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Local Variables</a:t>
            </a:r>
            <a:r>
              <a:rPr lang="en-IN" dirty="0"/>
              <a:t>: Temporary, used within functions.</a:t>
            </a:r>
          </a:p>
          <a:p>
            <a:pPr marL="0" indent="0">
              <a:buNone/>
            </a:pPr>
            <a:r>
              <a:rPr lang="en-IN" b="1" dirty="0"/>
              <a:t>Common Data Types: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uint</a:t>
            </a:r>
            <a:r>
              <a:rPr lang="en-IN" dirty="0"/>
              <a:t>: Unsigned integer.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string: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bool: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address: Ethereum address.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3547E-8078-2449-AECE-BFA937C8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2125361"/>
            <a:ext cx="4363403" cy="224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AA0AA-21AE-3441-86D6-59B3F21A7ACB}"/>
              </a:ext>
            </a:extLst>
          </p:cNvPr>
          <p:cNvSpPr txBox="1"/>
          <p:nvPr/>
        </p:nvSpPr>
        <p:spPr>
          <a:xfrm>
            <a:off x="5966255" y="5083453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Each line declares a state variable with an initial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7C62-0328-2A4E-B052-D6883432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Solidity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5030-7D2F-FE4E-8955-05B0972B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9" y="2323705"/>
            <a:ext cx="5517292" cy="288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39B98-5415-A144-8EC3-27C375E8E94C}"/>
              </a:ext>
            </a:extLst>
          </p:cNvPr>
          <p:cNvSpPr txBox="1"/>
          <p:nvPr/>
        </p:nvSpPr>
        <p:spPr>
          <a:xfrm>
            <a:off x="6674708" y="2502413"/>
            <a:ext cx="4899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setAge: Sets the age variable.</a:t>
            </a:r>
          </a:p>
          <a:p>
            <a:r>
              <a:rPr lang="en-IN" dirty="0"/>
              <a:t>getAge: Retrieves the current value of age.</a:t>
            </a:r>
          </a:p>
        </p:txBody>
      </p:sp>
    </p:spTree>
    <p:extLst>
      <p:ext uri="{BB962C8B-B14F-4D97-AF65-F5344CB8AC3E}">
        <p14:creationId xmlns:p14="http://schemas.microsoft.com/office/powerpoint/2010/main" val="429114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B137-959A-5540-844C-65ACA61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854C-815F-D743-8968-0357646D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92" y="2048683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Purpose:</a:t>
            </a:r>
            <a:r>
              <a:rPr lang="en-IN" dirty="0"/>
              <a:t> Control who can call functions or access variables.</a:t>
            </a:r>
          </a:p>
          <a:p>
            <a:pPr marL="0" indent="0">
              <a:buNone/>
            </a:pPr>
            <a:r>
              <a:rPr lang="en-IN" b="1" dirty="0"/>
              <a:t>Common Modifiers: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public: Accessible by anyone.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private: Accessible only within the contract.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internal: Accessible within the contract and derived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external: Accessible only from outside the contract.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4B72-F0B5-D649-9B3B-454927B2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93" y="2677297"/>
            <a:ext cx="4252679" cy="1758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9F468-547B-2144-BD43-098C0322D0DC}"/>
              </a:ext>
            </a:extLst>
          </p:cNvPr>
          <p:cNvSpPr txBox="1"/>
          <p:nvPr/>
        </p:nvSpPr>
        <p:spPr>
          <a:xfrm>
            <a:off x="5093044" y="4935765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internalFunction</a:t>
            </a:r>
            <a:r>
              <a:rPr lang="en-IN" dirty="0"/>
              <a:t> can be called within the contract or by contracts that inherit from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B03F-4CB2-A84C-B1B5-10EAA3DC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&amp; Structs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2EDEB-FD9D-9846-82A3-388094DA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8" y="2199502"/>
            <a:ext cx="3492116" cy="3070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E5573-1713-6045-BD85-2966A4632FDF}"/>
              </a:ext>
            </a:extLst>
          </p:cNvPr>
          <p:cNvSpPr txBox="1"/>
          <p:nvPr/>
        </p:nvSpPr>
        <p:spPr>
          <a:xfrm>
            <a:off x="5653217" y="265069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struct lets you group data (like a 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Person[] creates a dynamic array of people.</a:t>
            </a:r>
          </a:p>
        </p:txBody>
      </p:sp>
    </p:spTree>
    <p:extLst>
      <p:ext uri="{BB962C8B-B14F-4D97-AF65-F5344CB8AC3E}">
        <p14:creationId xmlns:p14="http://schemas.microsoft.com/office/powerpoint/2010/main" val="6014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58B4-629D-8941-8994-697AA44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A43E-3E01-7B42-8058-45DBA5EE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Purpose</a:t>
            </a:r>
            <a:r>
              <a:rPr lang="en-IN" dirty="0"/>
              <a:t>: Store key-value pairs, like a phonebook.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7730B-DC2E-A24F-B9C0-4F384963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19" y="2588805"/>
            <a:ext cx="4506097" cy="1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CF83-BE58-A240-B641-F9AC3138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&amp; 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7D82-50EB-5944-9622-3F1D1280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Purpose</a:t>
            </a:r>
            <a:r>
              <a:rPr lang="en-IN" dirty="0"/>
              <a:t>: Let contracts communicate with external apps (like a frontend).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43ECC-267C-0440-8BB8-15B9A862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19211"/>
            <a:ext cx="4357473" cy="27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421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{58505E4B-6A8F-4746-9A3A-316EC3595931}tf10001119_mac</Template>
  <TotalTime>46</TotalTime>
  <Words>483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Solidity</vt:lpstr>
      <vt:lpstr>Introduction to Solidity</vt:lpstr>
      <vt:lpstr>Structure of a Solidity Contract</vt:lpstr>
      <vt:lpstr>Variables in Solidity</vt:lpstr>
      <vt:lpstr>Functions in Solidity</vt:lpstr>
      <vt:lpstr>Access Modifiers</vt:lpstr>
      <vt:lpstr>Arrays &amp; Structs</vt:lpstr>
      <vt:lpstr>Mappings</vt:lpstr>
      <vt:lpstr>Events &amp; Logging</vt:lpstr>
      <vt:lpstr>Constructor Functions</vt:lpstr>
      <vt:lpstr>Ether &amp; Payable Functions</vt:lpstr>
      <vt:lpstr>Writing Your First Smart Contract</vt:lpstr>
      <vt:lpstr>How Smart Contracts Work</vt:lpstr>
      <vt:lpstr>Tools for Developing Solidity Contracts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Microsoft Office User</dc:creator>
  <cp:lastModifiedBy>Microsoft Office User</cp:lastModifiedBy>
  <cp:revision>1</cp:revision>
  <dcterms:created xsi:type="dcterms:W3CDTF">2025-05-07T03:56:49Z</dcterms:created>
  <dcterms:modified xsi:type="dcterms:W3CDTF">2025-05-07T04:42:52Z</dcterms:modified>
</cp:coreProperties>
</file>