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1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/>
    <p:restoredTop sz="96512"/>
  </p:normalViewPr>
  <p:slideViewPr>
    <p:cSldViewPr snapToGrid="0" snapToObjects="1">
      <p:cViewPr varScale="1">
        <p:scale>
          <a:sx n="155" d="100"/>
          <a:sy n="155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73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5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59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7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9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65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1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7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6D01-663C-494D-9AEE-CBD35FA0FFE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BE0834-FB1E-5C46-A052-FCF5DDD592E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3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70B0-0ADB-DE49-85A3-9DF3F2F8D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 Requisites</a:t>
            </a:r>
          </a:p>
        </p:txBody>
      </p:sp>
    </p:spTree>
    <p:extLst>
      <p:ext uri="{BB962C8B-B14F-4D97-AF65-F5344CB8AC3E}">
        <p14:creationId xmlns:p14="http://schemas.microsoft.com/office/powerpoint/2010/main" val="373788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805E-BB10-424C-815D-A87B2477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use cases debate by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F40A-3271-8B4D-B641-CC73EE29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Gaming</a:t>
            </a:r>
          </a:p>
          <a:p>
            <a:r>
              <a:rPr lang="en-US" dirty="0"/>
              <a:t>Healthcare</a:t>
            </a:r>
          </a:p>
          <a:p>
            <a:r>
              <a:rPr lang="en-US" dirty="0"/>
              <a:t>Finance</a:t>
            </a:r>
          </a:p>
          <a:p>
            <a:r>
              <a:rPr lang="en-US" dirty="0"/>
              <a:t>Supply Chain Management</a:t>
            </a:r>
          </a:p>
          <a:p>
            <a:r>
              <a:rPr lang="en-US" dirty="0"/>
              <a:t>Government</a:t>
            </a:r>
          </a:p>
          <a:p>
            <a:r>
              <a:rPr lang="en-US" dirty="0"/>
              <a:t>Art &amp; Media</a:t>
            </a:r>
          </a:p>
          <a:p>
            <a:r>
              <a:rPr lang="en-US" dirty="0"/>
              <a:t>Real Estate</a:t>
            </a:r>
          </a:p>
          <a:p>
            <a:r>
              <a:rPr lang="en-US" dirty="0"/>
              <a:t>Automotive</a:t>
            </a:r>
          </a:p>
          <a:p>
            <a:r>
              <a:rPr lang="en-US" dirty="0"/>
              <a:t>Energy</a:t>
            </a:r>
          </a:p>
          <a:p>
            <a:r>
              <a:rPr lang="en-US" dirty="0" err="1"/>
              <a:t>Eductation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6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3D3E-A17B-6449-BB68-12B1E628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05CC-4280-1F4A-949F-70D9C1F4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Variables: let, </a:t>
            </a:r>
            <a:r>
              <a:rPr lang="en-IN" dirty="0" err="1"/>
              <a:t>const</a:t>
            </a:r>
            <a:endParaRPr lang="en-IN" dirty="0"/>
          </a:p>
          <a:p>
            <a:r>
              <a:rPr lang="en-IN" dirty="0"/>
              <a:t>Data types: number, string, </a:t>
            </a:r>
            <a:r>
              <a:rPr lang="en-IN" dirty="0" err="1"/>
              <a:t>boolean</a:t>
            </a:r>
            <a:r>
              <a:rPr lang="en-IN" dirty="0"/>
              <a:t>, object, array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938C-6223-A546-8EEF-D056533C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173029"/>
            <a:ext cx="6137876" cy="213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1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62AB-4438-8646-8EC3-31379C17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817" y="826851"/>
            <a:ext cx="9603275" cy="1049235"/>
          </a:xfrm>
        </p:spPr>
        <p:txBody>
          <a:bodyPr/>
          <a:lstStyle/>
          <a:p>
            <a:r>
              <a:rPr lang="en-IN" dirty="0"/>
              <a:t>Functions &amp; Loops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AB5D2-6741-6B4F-A188-E6FD1C6A0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760" y="2052382"/>
            <a:ext cx="2932670" cy="2046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B87F4-19CE-B947-A033-304B92EA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06" y="2112841"/>
            <a:ext cx="3804116" cy="1689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D688BE-A33C-744E-9BE9-E6741C94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486" y="4275437"/>
            <a:ext cx="4307817" cy="14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85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FA97-7530-2245-AC2A-00A1BAC3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-apple-system"/>
              </a:rPr>
              <a:t> == vs === vs </a:t>
            </a:r>
            <a:r>
              <a:rPr lang="en-IN" b="1" i="0" dirty="0" err="1">
                <a:effectLst/>
                <a:latin typeface="-apple-system"/>
              </a:rPr>
              <a:t>typeof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E443-9BFD-5E44-8EBC-68ECA347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-apple-system"/>
              </a:rPr>
              <a:t>== (Loose Equality): This operator performs type coercion before comparing two values.</a:t>
            </a:r>
          </a:p>
          <a:p>
            <a:r>
              <a:rPr lang="en-IN" b="0" i="0" dirty="0">
                <a:effectLst/>
                <a:latin typeface="-apple-system"/>
              </a:rPr>
              <a:t>=== (Strict Equality): This operator compares both the value and the type without any type coercion.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4E472-6056-B541-A46F-3A473F8A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13" y="3663588"/>
            <a:ext cx="4228897" cy="1802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20F887-66CA-A448-A774-010FBA74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857" y="3663587"/>
            <a:ext cx="2009323" cy="18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6A0E-650A-7A44-9C50-CB74AD62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8C48B2-BC59-5446-BB73-7806CB537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42" y="2075934"/>
            <a:ext cx="5642201" cy="2837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AC040-8ED3-024C-A2BC-D6B978E6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781" y="2075934"/>
            <a:ext cx="5052309" cy="28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99C5-AD46-FC41-AC9E-5AD6C9AC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3FAC0-6EDE-A94D-B42D-1E7A8046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REDUCE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2564D-0E4D-514C-897E-E59335982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595" y="2015732"/>
            <a:ext cx="3836086" cy="1253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091CC-CC54-B24B-855A-618137B3D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048" y="3428999"/>
            <a:ext cx="5718259" cy="10853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4E4A2-47B8-624A-AD68-47B34E22F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178" y="4674334"/>
            <a:ext cx="7166919" cy="118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4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4748-20E1-0B42-A0B1-24399DB1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Async JavaScript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DA2B5-C42A-E941-9D39-1CC1527A2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4" y="2146890"/>
            <a:ext cx="7677665" cy="256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5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49BF-E464-0047-85D4-74E430F9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</a:t>
            </a:r>
          </a:p>
        </p:txBody>
      </p:sp>
      <p:pic>
        <p:nvPicPr>
          <p:cNvPr id="1026" name="Picture 2" descr="What is Call Stack in JavaScript? Devlane">
            <a:extLst>
              <a:ext uri="{FF2B5EF4-FFF2-40B4-BE49-F238E27FC236}">
                <a16:creationId xmlns:a16="http://schemas.microsoft.com/office/drawing/2014/main" id="{77948539-31D4-4F44-B656-70C828A33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0032"/>
            <a:ext cx="6509723" cy="366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58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E4C6-C52E-FF40-93DB-4420CE71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339C0-B660-E143-80B7-C39090FF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data format.</a:t>
            </a:r>
          </a:p>
          <a:p>
            <a:r>
              <a:rPr lang="en-IN" dirty="0"/>
              <a:t>Used in APIs and Blockchain.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B11FE-9FD4-9741-9994-267746B6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12" y="3107723"/>
            <a:ext cx="7716758" cy="26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6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{58505E4B-6A8F-4746-9A3A-316EC3595931}tf10001119_mac</Template>
  <TotalTime>275</TotalTime>
  <Words>106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-apple-system</vt:lpstr>
      <vt:lpstr>Arial</vt:lpstr>
      <vt:lpstr>Gill Sans MT</vt:lpstr>
      <vt:lpstr>Gallery</vt:lpstr>
      <vt:lpstr>Pre Requisites</vt:lpstr>
      <vt:lpstr>Javascript Essentials</vt:lpstr>
      <vt:lpstr>Functions &amp; Loops</vt:lpstr>
      <vt:lpstr> == vs === vs typeof</vt:lpstr>
      <vt:lpstr>Objects</vt:lpstr>
      <vt:lpstr>Array Functions</vt:lpstr>
      <vt:lpstr>Async JavaScript</vt:lpstr>
      <vt:lpstr>Call stack</vt:lpstr>
      <vt:lpstr>JSON</vt:lpstr>
      <vt:lpstr>Blockchain use cases debate by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Requisites</dc:title>
  <dc:creator>Microsoft Office User</dc:creator>
  <cp:lastModifiedBy>Microsoft Office User</cp:lastModifiedBy>
  <cp:revision>2</cp:revision>
  <dcterms:created xsi:type="dcterms:W3CDTF">2025-04-29T03:33:02Z</dcterms:created>
  <dcterms:modified xsi:type="dcterms:W3CDTF">2025-04-29T08:08:36Z</dcterms:modified>
</cp:coreProperties>
</file>