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3DA76-1C10-04A9-41A0-D620D9A07737}" v="37" dt="2024-08-11T05:43:33.226"/>
    <p1510:client id="{4046FD00-0875-B1A7-9C6F-FE3FEEBA70D9}" v="330" dt="2024-08-11T05:38:20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8E08-AD37-57AC-1445-334F91999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1107B-8884-27A7-C824-FC2B553BD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A16C-73F6-928C-F1C0-55BDBAE7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16B0-4DA7-F883-4FF7-0B2CA7BF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8DCE-A025-4F37-EE8D-40413066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6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8311-C547-2706-0AC9-54661AD4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2ED48-533C-6D10-19BE-9AEE97571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5B20-E1CD-35AF-F089-960A5425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6369-52F4-037B-A0EA-F50E33D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A55F-AF62-C887-9134-2BC5EB90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934DE-8D72-9B5D-F834-BEB744ED0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C1E69-1F07-866C-A671-AB3D3049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BE8F-8423-69EF-F99B-6B859EB1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0A9B-FFF0-073A-0647-749FC1EB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0369-86BD-BD93-B149-D1DDE422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4BF6-4F91-9A27-8C2E-330E6C92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D5D5-31F8-E972-68C1-969A4140D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8EDB-2114-1C4A-41DA-569BFE55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FD5D-633A-025E-B159-63605ACA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866E-7E80-FD2A-E6FF-5AB81AB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59BA-208C-B5C0-FD89-DE67831A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8661B-10C7-27BC-283F-D8D2FF6AF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4CBF-5C0F-0A0C-7564-440C3C6D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7581-C182-5667-0E0B-8F996D7D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C124-5CFD-AB87-213F-502AF3AC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D84C-FF67-7261-F80E-74F2F2B4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C225-4FA3-8AE9-6FC2-0957A9CFA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FE75A-519A-EB91-4B9D-F616FEF83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54F25-A9E5-9352-D5DF-EE851ACB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734A1-EB17-FFCF-6E62-B6D90E22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BF096-9146-A5A1-6805-80619476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CC97-AF58-A610-F12A-1C69C9E0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342-9BBF-99AB-3CDB-B2700405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3C22-4066-302B-C6E1-296C51F58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0A4AF-5216-877B-1587-FC9687A50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8BD45-C236-323D-9E7D-5314B5267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146DF-2FBD-4242-C894-CC7BE5B9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9E2D0-8E49-28DD-1DCE-4255E946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E0707-4C63-F85F-A2BE-C756CF83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2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0668-967E-E410-C1C0-EB493130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6A7FA-5EB8-F066-4A29-7A8F2AEF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63EC8-FCD1-5573-611E-23C0223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094D1-2859-B750-80AC-1B9A33CE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FF167-CE78-8B0A-4E9A-6D17A17F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38734-AE61-D003-93CB-BDE4A6A4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B3F5C-1159-BF54-29B3-C2240A75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99E9-9220-1B1F-7606-B6F80B2C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2F9A-7B05-FBE4-8FAD-510432CF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4D2DC-FBE9-5FDA-F516-DCF850EA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8727-0AE5-B8DD-849B-D1F96840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FDC4-E5C2-F680-62DD-556F85F2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3A39-05A7-3A4D-4819-324CC39F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9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1EE1-C75F-AF84-6533-C03B1113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8874-C6BA-1FA5-B161-BA21C73D9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DBBD3-14FE-DBFF-3BE5-150735E3B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31487-D6F6-5AF1-0F60-A7951E56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AB2C-4975-F77D-480C-8DC95A8C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2395-D5E3-4C59-9A4B-AF88FD1E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A41F0-E459-96EC-200B-EB3CB9CF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D5386-94AA-5CD5-AE36-B1929887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2CEA-30AB-117C-00FE-3EC1BBDB9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3A45D-5705-4ACA-AB1B-8DAC21D8C89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57BA-19F2-7AFB-B1A3-3F01F7CB0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0F74-C8E3-EA8E-0403-2547B188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DFBE8-6A17-4263-8098-F7B97BC88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2AAD0-85C7-8FDD-D79C-EFCFADE5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71"/>
            <a:ext cx="12192000" cy="65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5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C1476E-B756-BB3A-DF62-87BB4157A446}"/>
              </a:ext>
            </a:extLst>
          </p:cNvPr>
          <p:cNvSpPr txBox="1"/>
          <p:nvPr/>
        </p:nvSpPr>
        <p:spPr>
          <a:xfrm>
            <a:off x="8593699" y="1392796"/>
            <a:ext cx="1164771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GREET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92AB8-A46A-0D6B-26B7-3D01ACE510A3}"/>
              </a:ext>
            </a:extLst>
          </p:cNvPr>
          <p:cNvSpPr txBox="1"/>
          <p:nvPr/>
        </p:nvSpPr>
        <p:spPr>
          <a:xfrm>
            <a:off x="8609403" y="2630357"/>
            <a:ext cx="1170083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PROD?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D1B00-B272-3D76-A461-07553FA006AC}"/>
              </a:ext>
            </a:extLst>
          </p:cNvPr>
          <p:cNvSpPr txBox="1"/>
          <p:nvPr/>
        </p:nvSpPr>
        <p:spPr>
          <a:xfrm>
            <a:off x="8593699" y="3785293"/>
            <a:ext cx="1366747" cy="48002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HOST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2239D-A51E-FDEE-D5BA-F3FE1BCD43DE}"/>
              </a:ext>
            </a:extLst>
          </p:cNvPr>
          <p:cNvSpPr txBox="1"/>
          <p:nvPr/>
        </p:nvSpPr>
        <p:spPr>
          <a:xfrm>
            <a:off x="359341" y="1260757"/>
            <a:ext cx="191044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TEMPORARY</a:t>
            </a:r>
            <a:endParaRPr lang="en-US" sz="1600">
              <a:solidFill>
                <a:schemeClr val="tx1"/>
              </a:solidFill>
            </a:endParaRPr>
          </a:p>
          <a:p>
            <a:r>
              <a:rPr lang="en-US" sz="1600" b="1">
                <a:solidFill>
                  <a:schemeClr val="tx1"/>
                </a:solidFill>
              </a:rPr>
              <a:t>LICENSE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62A11-758B-ABDA-D88C-A5BAFECB0B28}"/>
              </a:ext>
            </a:extLst>
          </p:cNvPr>
          <p:cNvCxnSpPr/>
          <p:nvPr/>
        </p:nvCxnSpPr>
        <p:spPr>
          <a:xfrm>
            <a:off x="9176082" y="783198"/>
            <a:ext cx="3" cy="609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B5FB20-CF0C-6A17-2C27-7D9F53AC26C7}"/>
              </a:ext>
            </a:extLst>
          </p:cNvPr>
          <p:cNvCxnSpPr>
            <a:cxnSpLocks/>
          </p:cNvCxnSpPr>
          <p:nvPr/>
        </p:nvCxnSpPr>
        <p:spPr>
          <a:xfrm>
            <a:off x="9176079" y="1845532"/>
            <a:ext cx="5" cy="766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EC7E96-8A8C-4E1D-4AB7-965CAF4734F1}"/>
              </a:ext>
            </a:extLst>
          </p:cNvPr>
          <p:cNvCxnSpPr>
            <a:cxnSpLocks/>
          </p:cNvCxnSpPr>
          <p:nvPr/>
        </p:nvCxnSpPr>
        <p:spPr>
          <a:xfrm>
            <a:off x="9176084" y="3073661"/>
            <a:ext cx="1" cy="7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11D1A-F5CF-B210-D0F9-ED030A6DD5E5}"/>
              </a:ext>
            </a:extLst>
          </p:cNvPr>
          <p:cNvSpPr txBox="1"/>
          <p:nvPr/>
        </p:nvSpPr>
        <p:spPr>
          <a:xfrm>
            <a:off x="8765143" y="160905"/>
            <a:ext cx="2033726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Temp license Case</a:t>
            </a:r>
            <a:endParaRPr lang="en-US" sz="2000" b="1" err="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3AD2E0-CD9F-17AD-4F62-6AE6C5A6C8A2}"/>
              </a:ext>
            </a:extLst>
          </p:cNvPr>
          <p:cNvSpPr txBox="1"/>
          <p:nvPr/>
        </p:nvSpPr>
        <p:spPr>
          <a:xfrm>
            <a:off x="4849013" y="3221595"/>
            <a:ext cx="1649186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FALLBACK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8B09A-DAC3-AF8F-469A-46151376BEDB}"/>
              </a:ext>
            </a:extLst>
          </p:cNvPr>
          <p:cNvSpPr txBox="1"/>
          <p:nvPr/>
        </p:nvSpPr>
        <p:spPr>
          <a:xfrm>
            <a:off x="3199827" y="2037010"/>
            <a:ext cx="1649186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ASSIGN TO GNOC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142A553-207A-59A9-FB59-D5D37316CC2F}"/>
              </a:ext>
            </a:extLst>
          </p:cNvPr>
          <p:cNvCxnSpPr/>
          <p:nvPr/>
        </p:nvCxnSpPr>
        <p:spPr>
          <a:xfrm rot="10800000">
            <a:off x="4024421" y="2868008"/>
            <a:ext cx="824593" cy="5844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1C9333-BCCA-E6BE-D0F1-7E1A080D68A7}"/>
              </a:ext>
            </a:extLst>
          </p:cNvPr>
          <p:cNvSpPr txBox="1"/>
          <p:nvPr/>
        </p:nvSpPr>
        <p:spPr>
          <a:xfrm>
            <a:off x="4089738" y="3069981"/>
            <a:ext cx="46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D29A54-1FF0-753A-966D-34D45FA9F15A}"/>
              </a:ext>
            </a:extLst>
          </p:cNvPr>
          <p:cNvSpPr txBox="1"/>
          <p:nvPr/>
        </p:nvSpPr>
        <p:spPr>
          <a:xfrm>
            <a:off x="5797429" y="383884"/>
            <a:ext cx="177444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Case Created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9C84870-29C1-D38C-AE01-F8EB393D3FB4}"/>
              </a:ext>
            </a:extLst>
          </p:cNvPr>
          <p:cNvCxnSpPr/>
          <p:nvPr/>
        </p:nvCxnSpPr>
        <p:spPr>
          <a:xfrm rot="10800000" flipV="1">
            <a:off x="4024421" y="583938"/>
            <a:ext cx="1773009" cy="1453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EC3AFC-0380-9102-94BB-698840893CF3}"/>
              </a:ext>
            </a:extLst>
          </p:cNvPr>
          <p:cNvCxnSpPr/>
          <p:nvPr/>
        </p:nvCxnSpPr>
        <p:spPr>
          <a:xfrm flipV="1">
            <a:off x="7571875" y="562935"/>
            <a:ext cx="1193268" cy="2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D036F4A-C5FB-89D0-D19E-FA1676A24405}"/>
              </a:ext>
            </a:extLst>
          </p:cNvPr>
          <p:cNvSpPr txBox="1"/>
          <p:nvPr/>
        </p:nvSpPr>
        <p:spPr>
          <a:xfrm>
            <a:off x="313649" y="429255"/>
            <a:ext cx="1936327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Valet.ai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D10406-7C6C-89A5-9C7D-8C9937F21D8C}"/>
              </a:ext>
            </a:extLst>
          </p:cNvPr>
          <p:cNvSpPr txBox="1"/>
          <p:nvPr/>
        </p:nvSpPr>
        <p:spPr>
          <a:xfrm>
            <a:off x="356655" y="1805816"/>
            <a:ext cx="191044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49A124-A6EB-0AB5-85E2-7FA5D227F611}"/>
              </a:ext>
            </a:extLst>
          </p:cNvPr>
          <p:cNvSpPr txBox="1"/>
          <p:nvPr/>
        </p:nvSpPr>
        <p:spPr>
          <a:xfrm>
            <a:off x="6041036" y="4693524"/>
            <a:ext cx="15340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HOST ID Added in portal?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A0D062-EEA2-955E-D235-506F5E0C233A}"/>
              </a:ext>
            </a:extLst>
          </p:cNvPr>
          <p:cNvSpPr txBox="1"/>
          <p:nvPr/>
        </p:nvSpPr>
        <p:spPr>
          <a:xfrm>
            <a:off x="8702841" y="4762499"/>
            <a:ext cx="17546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VDCm</a:t>
            </a:r>
            <a:r>
              <a:rPr lang="en-US"/>
              <a:t> – ask for validation 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97D8A0-18BD-D905-BDE4-55CF94CBA8D8}"/>
              </a:ext>
            </a:extLst>
          </p:cNvPr>
          <p:cNvSpPr txBox="1"/>
          <p:nvPr/>
        </p:nvSpPr>
        <p:spPr>
          <a:xfrm>
            <a:off x="8833184" y="5785184"/>
            <a:ext cx="1975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 host id's</a:t>
            </a:r>
          </a:p>
        </p:txBody>
      </p:sp>
    </p:spTree>
    <p:extLst>
      <p:ext uri="{BB962C8B-B14F-4D97-AF65-F5344CB8AC3E}">
        <p14:creationId xmlns:p14="http://schemas.microsoft.com/office/powerpoint/2010/main" val="105811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Kumar</dc:creator>
  <cp:revision>4</cp:revision>
  <dcterms:created xsi:type="dcterms:W3CDTF">2024-08-05T21:43:48Z</dcterms:created>
  <dcterms:modified xsi:type="dcterms:W3CDTF">2024-08-11T05:46:19Z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05dca8-daac-40b2-85cb-c39a1eaa36df_Enabled">
    <vt:lpwstr>true</vt:lpwstr>
  </property>
  <property fmtid="{D5CDD505-2E9C-101B-9397-08002B2CF9AE}" pid="3" name="MSIP_Label_e305dca8-daac-40b2-85cb-c39a1eaa36df_SetDate">
    <vt:lpwstr>2024-08-05T21:43:55Z</vt:lpwstr>
  </property>
  <property fmtid="{D5CDD505-2E9C-101B-9397-08002B2CF9AE}" pid="4" name="MSIP_Label_e305dca8-daac-40b2-85cb-c39a1eaa36df_Method">
    <vt:lpwstr>Standard</vt:lpwstr>
  </property>
  <property fmtid="{D5CDD505-2E9C-101B-9397-08002B2CF9AE}" pid="5" name="MSIP_Label_e305dca8-daac-40b2-85cb-c39a1eaa36df_Name">
    <vt:lpwstr>e305dca8-daac-40b2-85cb-c39a1eaa36df</vt:lpwstr>
  </property>
  <property fmtid="{D5CDD505-2E9C-101B-9397-08002B2CF9AE}" pid="6" name="MSIP_Label_e305dca8-daac-40b2-85cb-c39a1eaa36df_SiteId">
    <vt:lpwstr>ecdd899a-33be-4c33-91e4-1f1144fc2f56</vt:lpwstr>
  </property>
  <property fmtid="{D5CDD505-2E9C-101B-9397-08002B2CF9AE}" pid="7" name="MSIP_Label_e305dca8-daac-40b2-85cb-c39a1eaa36df_ActionId">
    <vt:lpwstr>42fdd485-9ac4-4a93-9ce3-aa3c2cf35ab0</vt:lpwstr>
  </property>
  <property fmtid="{D5CDD505-2E9C-101B-9397-08002B2CF9AE}" pid="8" name="MSIP_Label_e305dca8-daac-40b2-85cb-c39a1eaa36df_ContentBits">
    <vt:lpwstr>0</vt:lpwstr>
  </property>
</Properties>
</file>