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1" r:id="rId8"/>
    <p:sldId id="262" r:id="rId9"/>
    <p:sldId id="264" r:id="rId10"/>
    <p:sldId id="265" r:id="rId11"/>
    <p:sldId id="269" r:id="rId12"/>
    <p:sldId id="270" r:id="rId13"/>
    <p:sldId id="260" r:id="rId14"/>
    <p:sldId id="263"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reet Vaidya" userId="8006a4da2089a8b4" providerId="LiveId" clId="{4D2302AB-89EE-424C-B325-F40F5C494C8E}"/>
    <pc:docChg chg="undo custSel addSld modSld">
      <pc:chgData name="Sampreet Vaidya" userId="8006a4da2089a8b4" providerId="LiveId" clId="{4D2302AB-89EE-424C-B325-F40F5C494C8E}" dt="2021-10-23T04:13:52.787" v="89" actId="12"/>
      <pc:docMkLst>
        <pc:docMk/>
      </pc:docMkLst>
      <pc:sldChg chg="modSp new mod">
        <pc:chgData name="Sampreet Vaidya" userId="8006a4da2089a8b4" providerId="LiveId" clId="{4D2302AB-89EE-424C-B325-F40F5C494C8E}" dt="2021-10-23T04:11:31.734" v="53" actId="20577"/>
        <pc:sldMkLst>
          <pc:docMk/>
          <pc:sldMk cId="89349740" sldId="269"/>
        </pc:sldMkLst>
        <pc:spChg chg="mod">
          <ac:chgData name="Sampreet Vaidya" userId="8006a4da2089a8b4" providerId="LiveId" clId="{4D2302AB-89EE-424C-B325-F40F5C494C8E}" dt="2021-10-23T04:09:29.615" v="22" actId="20577"/>
          <ac:spMkLst>
            <pc:docMk/>
            <pc:sldMk cId="89349740" sldId="269"/>
            <ac:spMk id="2" creationId="{634D368D-2965-437B-96BF-B4396F3F5A09}"/>
          </ac:spMkLst>
        </pc:spChg>
        <pc:spChg chg="mod">
          <ac:chgData name="Sampreet Vaidya" userId="8006a4da2089a8b4" providerId="LiveId" clId="{4D2302AB-89EE-424C-B325-F40F5C494C8E}" dt="2021-10-23T04:11:31.734" v="53" actId="20577"/>
          <ac:spMkLst>
            <pc:docMk/>
            <pc:sldMk cId="89349740" sldId="269"/>
            <ac:spMk id="3" creationId="{61675DF3-05BC-424C-B391-CB7B68B04456}"/>
          </ac:spMkLst>
        </pc:spChg>
      </pc:sldChg>
      <pc:sldChg chg="modSp new mod">
        <pc:chgData name="Sampreet Vaidya" userId="8006a4da2089a8b4" providerId="LiveId" clId="{4D2302AB-89EE-424C-B325-F40F5C494C8E}" dt="2021-10-23T04:13:52.787" v="89" actId="12"/>
        <pc:sldMkLst>
          <pc:docMk/>
          <pc:sldMk cId="1590150963" sldId="270"/>
        </pc:sldMkLst>
        <pc:spChg chg="mod">
          <ac:chgData name="Sampreet Vaidya" userId="8006a4da2089a8b4" providerId="LiveId" clId="{4D2302AB-89EE-424C-B325-F40F5C494C8E}" dt="2021-10-23T04:10:48.453" v="26"/>
          <ac:spMkLst>
            <pc:docMk/>
            <pc:sldMk cId="1590150963" sldId="270"/>
            <ac:spMk id="2" creationId="{BC19915F-4B57-4C66-B739-FC877E4166FA}"/>
          </ac:spMkLst>
        </pc:spChg>
        <pc:spChg chg="mod">
          <ac:chgData name="Sampreet Vaidya" userId="8006a4da2089a8b4" providerId="LiveId" clId="{4D2302AB-89EE-424C-B325-F40F5C494C8E}" dt="2021-10-23T04:13:52.787" v="89" actId="12"/>
          <ac:spMkLst>
            <pc:docMk/>
            <pc:sldMk cId="1590150963" sldId="270"/>
            <ac:spMk id="3" creationId="{BC5C524F-0E47-4B10-830C-F3106CA3E32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extLst>
      <p:ext uri="{BB962C8B-B14F-4D97-AF65-F5344CB8AC3E}">
        <p14:creationId xmlns:p14="http://schemas.microsoft.com/office/powerpoint/2010/main" val="77364801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extLst>
      <p:ext uri="{BB962C8B-B14F-4D97-AF65-F5344CB8AC3E}">
        <p14:creationId xmlns:p14="http://schemas.microsoft.com/office/powerpoint/2010/main" val="45661361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extLst>
      <p:ext uri="{BB962C8B-B14F-4D97-AF65-F5344CB8AC3E}">
        <p14:creationId xmlns:p14="http://schemas.microsoft.com/office/powerpoint/2010/main" val="131637391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extLst>
      <p:ext uri="{BB962C8B-B14F-4D97-AF65-F5344CB8AC3E}">
        <p14:creationId xmlns:p14="http://schemas.microsoft.com/office/powerpoint/2010/main" val="198564831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extLst>
      <p:ext uri="{BB962C8B-B14F-4D97-AF65-F5344CB8AC3E}">
        <p14:creationId xmlns:p14="http://schemas.microsoft.com/office/powerpoint/2010/main" val="86664885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extLst>
      <p:ext uri="{BB962C8B-B14F-4D97-AF65-F5344CB8AC3E}">
        <p14:creationId xmlns:p14="http://schemas.microsoft.com/office/powerpoint/2010/main" val="1013721742"/>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extLst>
      <p:ext uri="{BB962C8B-B14F-4D97-AF65-F5344CB8AC3E}">
        <p14:creationId xmlns:p14="http://schemas.microsoft.com/office/powerpoint/2010/main" val="2818216697"/>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extLst>
      <p:ext uri="{BB962C8B-B14F-4D97-AF65-F5344CB8AC3E}">
        <p14:creationId xmlns:p14="http://schemas.microsoft.com/office/powerpoint/2010/main" val="14120279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extLst>
      <p:ext uri="{BB962C8B-B14F-4D97-AF65-F5344CB8AC3E}">
        <p14:creationId xmlns:p14="http://schemas.microsoft.com/office/powerpoint/2010/main" val="15757066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extLst>
      <p:ext uri="{BB962C8B-B14F-4D97-AF65-F5344CB8AC3E}">
        <p14:creationId xmlns:p14="http://schemas.microsoft.com/office/powerpoint/2010/main" val="375668714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extLst>
      <p:ext uri="{BB962C8B-B14F-4D97-AF65-F5344CB8AC3E}">
        <p14:creationId xmlns:p14="http://schemas.microsoft.com/office/powerpoint/2010/main" val="154805841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extLst>
      <p:ext uri="{BB962C8B-B14F-4D97-AF65-F5344CB8AC3E}">
        <p14:creationId xmlns:p14="http://schemas.microsoft.com/office/powerpoint/2010/main" val="216085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1</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Canada, around 58% of households report that they own at least a cat or a dog, and they are in a constant need to visit the </a:t>
            </a:r>
            <a:r>
              <a:rPr lang="en-US" sz="2400">
                <a:latin typeface="Times New Roman" panose="02020603050405020304" pitchFamily="18" charset="0"/>
                <a:cs typeface="Times New Roman" panose="02020603050405020304" pitchFamily="18" charset="0"/>
              </a:rPr>
              <a:t>Pet clinic </a:t>
            </a:r>
            <a:r>
              <a:rPr lang="en-US" sz="2400" dirty="0">
                <a:latin typeface="Times New Roman" panose="02020603050405020304" pitchFamily="18" charset="0"/>
                <a:cs typeface="Times New Roman" panose="0202060305040502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records can be shared globally, helping veterinarians around the world to diagnose diseases based on the similarity of symptoms found in the same breeds in another part of the world.</a:t>
            </a:r>
          </a:p>
        </p:txBody>
      </p:sp>
    </p:spTree>
    <p:extLst>
      <p:ext uri="{BB962C8B-B14F-4D97-AF65-F5344CB8AC3E}">
        <p14:creationId xmlns:p14="http://schemas.microsoft.com/office/powerpoint/2010/main" val="3678948777"/>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a:solidFill>
                  <a:srgbClr val="000000"/>
                </a:solidFill>
                <a:latin typeface="Tahoma" pitchFamily="34" charset="0"/>
                <a:ea typeface="ＭＳ Ｐゴシック" pitchFamily="50" charset="-128"/>
              </a:rPr>
              <a:t>SENG697 (Fall 2007)</a:t>
            </a:r>
            <a:endParaRPr lang="en-US" altLang="ja-JP">
              <a:solidFill>
                <a:srgbClr val="000000"/>
              </a:solidFill>
              <a:latin typeface="Tahoma" pitchFamily="34" charset="0"/>
              <a:ea typeface="ＭＳ Ｐゴシック" pitchFamily="50"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pPr>
            <a:r>
              <a:rPr lang="ja-JP" altLang="en-US">
                <a:solidFill>
                  <a:srgbClr val="000000"/>
                </a:solidFill>
                <a:latin typeface="Tahoma" pitchFamily="34" charset="0"/>
                <a:ea typeface="ＭＳ Ｐゴシック" pitchFamily="50" charset="-128"/>
              </a:rPr>
              <a:t>far@ucalgary.ca</a:t>
            </a:r>
            <a:endParaRPr lang="en-US" altLang="ja-JP">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itchFamily="34" charset="0"/>
                <a:ea typeface="ＭＳ Ｐゴシック" pitchFamily="50" charset="-128"/>
              </a:rPr>
              <a:pPr fontAlgn="base">
                <a:spcBef>
                  <a:spcPct val="0"/>
                </a:spcBef>
                <a:spcAft>
                  <a:spcPct val="0"/>
                </a:spcAft>
              </a:pPr>
              <a:t>10</a:t>
            </a:fld>
            <a:endParaRPr lang="en-US" altLang="ja-JP">
              <a:solidFill>
                <a:srgbClr val="000000"/>
              </a:solidFill>
              <a:latin typeface="Tahoma" pitchFamily="34" charset="0"/>
              <a:ea typeface="ＭＳ Ｐゴシック"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extLst>
      <p:ext uri="{BB962C8B-B14F-4D97-AF65-F5344CB8AC3E}">
        <p14:creationId xmlns:p14="http://schemas.microsoft.com/office/powerpoint/2010/main" val="1716397028"/>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D8D-D50E-48B9-A318-86EA2B96F6B7}"/>
              </a:ext>
            </a:extLst>
          </p:cNvPr>
          <p:cNvSpPr>
            <a:spLocks noGrp="1"/>
          </p:cNvSpPr>
          <p:nvPr>
            <p:ph type="title"/>
          </p:nvPr>
        </p:nvSpPr>
        <p:spPr/>
        <p:txBody>
          <a:bodyPr/>
          <a:lstStyle/>
          <a:p>
            <a:r>
              <a:rPr lang="en-CA" dirty="0"/>
              <a:t>Agent Description (cont’d)</a:t>
            </a:r>
          </a:p>
        </p:txBody>
      </p:sp>
      <p:sp>
        <p:nvSpPr>
          <p:cNvPr id="3" name="Content Placeholder 2">
            <a:extLst>
              <a:ext uri="{FF2B5EF4-FFF2-40B4-BE49-F238E27FC236}">
                <a16:creationId xmlns:a16="http://schemas.microsoft.com/office/drawing/2014/main" id="{CE8243DA-4F7C-4C3A-B874-DF6CE800B16E}"/>
              </a:ext>
            </a:extLst>
          </p:cNvPr>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a:extLst>
              <a:ext uri="{FF2B5EF4-FFF2-40B4-BE49-F238E27FC236}">
                <a16:creationId xmlns:a16="http://schemas.microsoft.com/office/drawing/2014/main" id="{2FAB1A17-C298-4F53-B04A-C760E48BF7B7}"/>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EEFA3970-61F0-43F0-8D7E-ECE5C55E945D}"/>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F36303D7-60BC-434B-A3A9-DD9D89830AC1}"/>
              </a:ext>
            </a:extLst>
          </p:cNvPr>
          <p:cNvSpPr>
            <a:spLocks noGrp="1"/>
          </p:cNvSpPr>
          <p:nvPr>
            <p:ph type="sldNum" sz="quarter" idx="12"/>
          </p:nvPr>
        </p:nvSpPr>
        <p:spPr/>
        <p:txBody>
          <a:bodyPr/>
          <a:lstStyle/>
          <a:p>
            <a:fld id="{A4BAB868-1E00-44C6-B1AB-DFCC5F9865BA}" type="slidenum">
              <a:rPr lang="ja-JP" altLang="en-US" smtClean="0"/>
              <a:pPr/>
              <a:t>11</a:t>
            </a:fld>
            <a:endParaRPr lang="en-US" altLang="ja-JP" dirty="0"/>
          </a:p>
        </p:txBody>
      </p:sp>
    </p:spTree>
    <p:extLst>
      <p:ext uri="{BB962C8B-B14F-4D97-AF65-F5344CB8AC3E}">
        <p14:creationId xmlns:p14="http://schemas.microsoft.com/office/powerpoint/2010/main" val="181496724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4C92-3919-48E4-9245-580696DFB2E4}"/>
              </a:ext>
            </a:extLst>
          </p:cNvPr>
          <p:cNvSpPr>
            <a:spLocks noGrp="1"/>
          </p:cNvSpPr>
          <p:nvPr>
            <p:ph type="title"/>
          </p:nvPr>
        </p:nvSpPr>
        <p:spPr/>
        <p:txBody>
          <a:bodyPr/>
          <a:lstStyle/>
          <a:p>
            <a:r>
              <a:rPr lang="en-CA" dirty="0"/>
              <a:t>6. Design: Agent Model</a:t>
            </a:r>
          </a:p>
        </p:txBody>
      </p:sp>
      <p:sp>
        <p:nvSpPr>
          <p:cNvPr id="4" name="Date Placeholder 3">
            <a:extLst>
              <a:ext uri="{FF2B5EF4-FFF2-40B4-BE49-F238E27FC236}">
                <a16:creationId xmlns:a16="http://schemas.microsoft.com/office/drawing/2014/main" id="{B070015F-E0D1-41B1-A468-1A0BA6DB7630}"/>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83D5D197-11C8-4973-8F6B-D7AF01BED68D}"/>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AE609BDF-7C75-4440-8723-8A99DD2DD05D}"/>
              </a:ext>
            </a:extLst>
          </p:cNvPr>
          <p:cNvSpPr>
            <a:spLocks noGrp="1"/>
          </p:cNvSpPr>
          <p:nvPr>
            <p:ph type="sldNum" sz="quarter" idx="12"/>
          </p:nvPr>
        </p:nvSpPr>
        <p:spPr/>
        <p:txBody>
          <a:bodyPr/>
          <a:lstStyle/>
          <a:p>
            <a:fld id="{A4BAB868-1E00-44C6-B1AB-DFCC5F9865BA}" type="slidenum">
              <a:rPr lang="ja-JP" altLang="en-US" smtClean="0"/>
              <a:pPr/>
              <a:t>12</a:t>
            </a:fld>
            <a:endParaRPr lang="en-US" altLang="ja-JP"/>
          </a:p>
        </p:txBody>
      </p:sp>
      <p:pic>
        <p:nvPicPr>
          <p:cNvPr id="12" name="Picture 11">
            <a:extLst>
              <a:ext uri="{FF2B5EF4-FFF2-40B4-BE49-F238E27FC236}">
                <a16:creationId xmlns:a16="http://schemas.microsoft.com/office/drawing/2014/main" id="{2DA05C07-7FF6-4B38-B836-CBA63805377B}"/>
              </a:ext>
            </a:extLst>
          </p:cNvPr>
          <p:cNvPicPr>
            <a:picLocks noChangeAspect="1"/>
          </p:cNvPicPr>
          <p:nvPr/>
        </p:nvPicPr>
        <p:blipFill>
          <a:blip r:embed="rId2"/>
          <a:stretch>
            <a:fillRect/>
          </a:stretch>
        </p:blipFill>
        <p:spPr>
          <a:xfrm>
            <a:off x="2162176" y="1628774"/>
            <a:ext cx="8391524" cy="4486275"/>
          </a:xfrm>
          <a:prstGeom prst="rect">
            <a:avLst/>
          </a:prstGeom>
        </p:spPr>
      </p:pic>
    </p:spTree>
    <p:extLst>
      <p:ext uri="{BB962C8B-B14F-4D97-AF65-F5344CB8AC3E}">
        <p14:creationId xmlns:p14="http://schemas.microsoft.com/office/powerpoint/2010/main" val="4077683043"/>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BFB5-DE3F-4793-966B-7D7CF7DC2465}"/>
              </a:ext>
            </a:extLst>
          </p:cNvPr>
          <p:cNvSpPr>
            <a:spLocks noGrp="1"/>
          </p:cNvSpPr>
          <p:nvPr>
            <p:ph type="title"/>
          </p:nvPr>
        </p:nvSpPr>
        <p:spPr/>
        <p:txBody>
          <a:bodyPr/>
          <a:lstStyle/>
          <a:p>
            <a:r>
              <a:rPr lang="en-CA" dirty="0"/>
              <a:t>7. Design: Service Model</a:t>
            </a:r>
          </a:p>
        </p:txBody>
      </p:sp>
      <p:graphicFrame>
        <p:nvGraphicFramePr>
          <p:cNvPr id="7" name="Content Placeholder 6">
            <a:extLst>
              <a:ext uri="{FF2B5EF4-FFF2-40B4-BE49-F238E27FC236}">
                <a16:creationId xmlns:a16="http://schemas.microsoft.com/office/drawing/2014/main" id="{4A9D8EBD-C665-44F7-8C37-7580611C4BB2}"/>
              </a:ext>
            </a:extLst>
          </p:cNvPr>
          <p:cNvGraphicFramePr>
            <a:graphicFrameLocks noGrp="1"/>
          </p:cNvGraphicFramePr>
          <p:nvPr>
            <p:ph idx="1"/>
            <p:extLst>
              <p:ext uri="{D42A27DB-BD31-4B8C-83A1-F6EECF244321}">
                <p14:modId xmlns:p14="http://schemas.microsoft.com/office/powerpoint/2010/main" val="445344895"/>
              </p:ext>
            </p:extLst>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1214902364"/>
                    </a:ext>
                  </a:extLst>
                </a:gridCol>
                <a:gridCol w="1365164">
                  <a:extLst>
                    <a:ext uri="{9D8B030D-6E8A-4147-A177-3AD203B41FA5}">
                      <a16:colId xmlns:a16="http://schemas.microsoft.com/office/drawing/2014/main" val="229060225"/>
                    </a:ext>
                  </a:extLst>
                </a:gridCol>
                <a:gridCol w="2204475">
                  <a:extLst>
                    <a:ext uri="{9D8B030D-6E8A-4147-A177-3AD203B41FA5}">
                      <a16:colId xmlns:a16="http://schemas.microsoft.com/office/drawing/2014/main" val="2494628635"/>
                    </a:ext>
                  </a:extLst>
                </a:gridCol>
                <a:gridCol w="1888449">
                  <a:extLst>
                    <a:ext uri="{9D8B030D-6E8A-4147-A177-3AD203B41FA5}">
                      <a16:colId xmlns:a16="http://schemas.microsoft.com/office/drawing/2014/main" val="377801537"/>
                    </a:ext>
                  </a:extLst>
                </a:gridCol>
                <a:gridCol w="1861043">
                  <a:extLst>
                    <a:ext uri="{9D8B030D-6E8A-4147-A177-3AD203B41FA5}">
                      <a16:colId xmlns:a16="http://schemas.microsoft.com/office/drawing/2014/main" val="28876286"/>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127521"/>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990090"/>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500767"/>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327335"/>
                  </a:ext>
                </a:extLst>
              </a:tr>
            </a:tbl>
          </a:graphicData>
        </a:graphic>
      </p:graphicFrame>
      <p:sp>
        <p:nvSpPr>
          <p:cNvPr id="4" name="Date Placeholder 3">
            <a:extLst>
              <a:ext uri="{FF2B5EF4-FFF2-40B4-BE49-F238E27FC236}">
                <a16:creationId xmlns:a16="http://schemas.microsoft.com/office/drawing/2014/main" id="{5D1446D8-069E-47E7-AAB0-EACF0F8398F8}"/>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6F6B95EF-279E-4E16-A76F-649CC08B08CB}"/>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E5EE28F2-3E99-4270-877A-C49BD8039D32}"/>
              </a:ext>
            </a:extLst>
          </p:cNvPr>
          <p:cNvSpPr>
            <a:spLocks noGrp="1"/>
          </p:cNvSpPr>
          <p:nvPr>
            <p:ph type="sldNum" sz="quarter" idx="12"/>
          </p:nvPr>
        </p:nvSpPr>
        <p:spPr/>
        <p:txBody>
          <a:bodyPr/>
          <a:lstStyle/>
          <a:p>
            <a:fld id="{A4BAB868-1E00-44C6-B1AB-DFCC5F9865BA}" type="slidenum">
              <a:rPr lang="ja-JP" altLang="en-US" smtClean="0"/>
              <a:pPr/>
              <a:t>13</a:t>
            </a:fld>
            <a:endParaRPr lang="en-US" altLang="ja-JP"/>
          </a:p>
        </p:txBody>
      </p:sp>
      <p:sp>
        <p:nvSpPr>
          <p:cNvPr id="8" name="Rectangle 1">
            <a:extLst>
              <a:ext uri="{FF2B5EF4-FFF2-40B4-BE49-F238E27FC236}">
                <a16:creationId xmlns:a16="http://schemas.microsoft.com/office/drawing/2014/main" id="{46DB4099-764C-4CD1-9AD6-4911B9EC44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502792391"/>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23DE-B14C-4317-AD02-07F45A5F21DE}"/>
              </a:ext>
            </a:extLst>
          </p:cNvPr>
          <p:cNvSpPr>
            <a:spLocks noGrp="1"/>
          </p:cNvSpPr>
          <p:nvPr>
            <p:ph type="title"/>
          </p:nvPr>
        </p:nvSpPr>
        <p:spPr/>
        <p:txBody>
          <a:bodyPr/>
          <a:lstStyle/>
          <a:p>
            <a:r>
              <a:rPr lang="en-CA" dirty="0"/>
              <a:t>8. Design: Acquaintance Model</a:t>
            </a:r>
          </a:p>
        </p:txBody>
      </p:sp>
      <p:sp>
        <p:nvSpPr>
          <p:cNvPr id="4" name="Date Placeholder 3">
            <a:extLst>
              <a:ext uri="{FF2B5EF4-FFF2-40B4-BE49-F238E27FC236}">
                <a16:creationId xmlns:a16="http://schemas.microsoft.com/office/drawing/2014/main" id="{D6734280-F370-40C7-964C-AD71EE1EED7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2DBA186-B9C1-4890-8088-91889D328408}"/>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778E3DC4-4281-44F4-9D4C-E7DAB213D0EE}"/>
              </a:ext>
            </a:extLst>
          </p:cNvPr>
          <p:cNvSpPr>
            <a:spLocks noGrp="1"/>
          </p:cNvSpPr>
          <p:nvPr>
            <p:ph type="sldNum" sz="quarter" idx="12"/>
          </p:nvPr>
        </p:nvSpPr>
        <p:spPr/>
        <p:txBody>
          <a:bodyPr/>
          <a:lstStyle/>
          <a:p>
            <a:fld id="{A4BAB868-1E00-44C6-B1AB-DFCC5F9865BA}" type="slidenum">
              <a:rPr lang="ja-JP" altLang="en-US" smtClean="0"/>
              <a:pPr/>
              <a:t>14</a:t>
            </a:fld>
            <a:endParaRPr lang="en-US" altLang="ja-JP"/>
          </a:p>
        </p:txBody>
      </p:sp>
      <p:pic>
        <p:nvPicPr>
          <p:cNvPr id="10" name="Picture 9">
            <a:extLst>
              <a:ext uri="{FF2B5EF4-FFF2-40B4-BE49-F238E27FC236}">
                <a16:creationId xmlns:a16="http://schemas.microsoft.com/office/drawing/2014/main" id="{BEE8B78B-2092-4A87-B0E9-F1171148EF02}"/>
              </a:ext>
            </a:extLst>
          </p:cNvPr>
          <p:cNvPicPr>
            <a:picLocks noChangeAspect="1"/>
          </p:cNvPicPr>
          <p:nvPr/>
        </p:nvPicPr>
        <p:blipFill>
          <a:blip r:embed="rId2"/>
          <a:stretch>
            <a:fillRect/>
          </a:stretch>
        </p:blipFill>
        <p:spPr>
          <a:xfrm>
            <a:off x="1219200" y="1492470"/>
            <a:ext cx="9886950" cy="4771696"/>
          </a:xfrm>
          <a:prstGeom prst="rect">
            <a:avLst/>
          </a:prstGeom>
        </p:spPr>
      </p:pic>
    </p:spTree>
    <p:extLst>
      <p:ext uri="{BB962C8B-B14F-4D97-AF65-F5344CB8AC3E}">
        <p14:creationId xmlns:p14="http://schemas.microsoft.com/office/powerpoint/2010/main" val="358017946"/>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2</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603050405020304" pitchFamily="18" charset="0"/>
              <a:cs typeface="Times New Roman" panose="02020603050405020304" pitchFamily="18" charset="0"/>
            </a:endParaRPr>
          </a:p>
          <a:p>
            <a:pPr marL="285750" indent="-285750">
              <a:buClr>
                <a:srgbClr val="002060"/>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329546"/>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itchFamily="34" charset="0"/>
                <a:ea typeface="ＭＳ Ｐゴシック" pitchFamily="50" charset="-128"/>
              </a:rPr>
              <a:pPr fontAlgn="base">
                <a:spcBef>
                  <a:spcPct val="0"/>
                </a:spcBef>
                <a:spcAft>
                  <a:spcPct val="0"/>
                </a:spcAft>
              </a:pPr>
              <a:t>3</a:t>
            </a:fld>
            <a:endParaRPr lang="en-US" altLang="ja-JP" dirty="0">
              <a:solidFill>
                <a:srgbClr val="000000"/>
              </a:solidFill>
              <a:latin typeface="Tahoma" pitchFamily="34" charset="0"/>
              <a:ea typeface="ＭＳ Ｐゴシック"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extLst>
      <p:ext uri="{BB962C8B-B14F-4D97-AF65-F5344CB8AC3E}">
        <p14:creationId xmlns:p14="http://schemas.microsoft.com/office/powerpoint/2010/main" val="2276971620"/>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9A-39FF-430D-AA90-98C73FA65194}"/>
              </a:ext>
            </a:extLst>
          </p:cNvPr>
          <p:cNvSpPr>
            <a:spLocks noGrp="1"/>
          </p:cNvSpPr>
          <p:nvPr>
            <p:ph type="title"/>
          </p:nvPr>
        </p:nvSpPr>
        <p:spPr/>
        <p:txBody>
          <a:bodyPr/>
          <a:lstStyle/>
          <a:p>
            <a:r>
              <a:rPr lang="en-CA" dirty="0"/>
              <a:t>System Description (cont’d)</a:t>
            </a:r>
          </a:p>
        </p:txBody>
      </p:sp>
      <p:pic>
        <p:nvPicPr>
          <p:cNvPr id="8" name="Content Placeholder 7">
            <a:extLst>
              <a:ext uri="{FF2B5EF4-FFF2-40B4-BE49-F238E27FC236}">
                <a16:creationId xmlns:a16="http://schemas.microsoft.com/office/drawing/2014/main" id="{8396EF12-6BB4-4419-9359-C4A6DEE170B5}"/>
              </a:ext>
            </a:extLst>
          </p:cNvPr>
          <p:cNvPicPr>
            <a:picLocks noGrp="1" noChangeAspect="1"/>
          </p:cNvPicPr>
          <p:nvPr>
            <p:ph idx="1"/>
          </p:nvPr>
        </p:nvPicPr>
        <p:blipFill>
          <a:blip r:embed="rId2"/>
          <a:stretch>
            <a:fillRect/>
          </a:stretch>
        </p:blipFill>
        <p:spPr>
          <a:xfrm>
            <a:off x="2733676" y="1504950"/>
            <a:ext cx="6517240" cy="4733925"/>
          </a:xfrm>
        </p:spPr>
      </p:pic>
      <p:sp>
        <p:nvSpPr>
          <p:cNvPr id="4" name="Date Placeholder 3">
            <a:extLst>
              <a:ext uri="{FF2B5EF4-FFF2-40B4-BE49-F238E27FC236}">
                <a16:creationId xmlns:a16="http://schemas.microsoft.com/office/drawing/2014/main" id="{498642DC-E69F-4259-982E-D88A957ACE3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682DE8B-2FA9-4A99-82E8-43115EDFE4C3}"/>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1A19D266-15FF-4116-BD0D-F82DFC0D1A7A}"/>
              </a:ext>
            </a:extLst>
          </p:cNvPr>
          <p:cNvSpPr>
            <a:spLocks noGrp="1"/>
          </p:cNvSpPr>
          <p:nvPr>
            <p:ph type="sldNum" sz="quarter" idx="12"/>
          </p:nvPr>
        </p:nvSpPr>
        <p:spPr/>
        <p:txBody>
          <a:bodyPr/>
          <a:lstStyle/>
          <a:p>
            <a:fld id="{A4BAB868-1E00-44C6-B1AB-DFCC5F9865BA}" type="slidenum">
              <a:rPr lang="ja-JP" altLang="en-US" smtClean="0"/>
              <a:pPr/>
              <a:t>4</a:t>
            </a:fld>
            <a:endParaRPr lang="en-US" altLang="ja-JP"/>
          </a:p>
        </p:txBody>
      </p:sp>
    </p:spTree>
    <p:extLst>
      <p:ext uri="{BB962C8B-B14F-4D97-AF65-F5344CB8AC3E}">
        <p14:creationId xmlns:p14="http://schemas.microsoft.com/office/powerpoint/2010/main" val="86462190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F423-63D7-42A4-A812-BA4E971840A2}"/>
              </a:ext>
            </a:extLst>
          </p:cNvPr>
          <p:cNvSpPr>
            <a:spLocks noGrp="1"/>
          </p:cNvSpPr>
          <p:nvPr>
            <p:ph type="title"/>
          </p:nvPr>
        </p:nvSpPr>
        <p:spPr/>
        <p:txBody>
          <a:bodyPr/>
          <a:lstStyle/>
          <a:p>
            <a:r>
              <a:rPr lang="en-CA" dirty="0"/>
              <a:t>3. Assumptions</a:t>
            </a:r>
          </a:p>
        </p:txBody>
      </p:sp>
      <p:sp>
        <p:nvSpPr>
          <p:cNvPr id="3" name="Content Placeholder 2">
            <a:extLst>
              <a:ext uri="{FF2B5EF4-FFF2-40B4-BE49-F238E27FC236}">
                <a16:creationId xmlns:a16="http://schemas.microsoft.com/office/drawing/2014/main" id="{9289CBD4-8B82-4598-8DFA-C98950A290A8}"/>
              </a:ext>
            </a:extLst>
          </p:cNvPr>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Date Placeholder 3">
            <a:extLst>
              <a:ext uri="{FF2B5EF4-FFF2-40B4-BE49-F238E27FC236}">
                <a16:creationId xmlns:a16="http://schemas.microsoft.com/office/drawing/2014/main" id="{86A4CBD5-3533-4D86-A639-ECFD24CDB124}"/>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2A1626FC-42F2-45F3-9435-6BF913541F40}"/>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F7548F90-2286-44AF-8464-EFD8AFFCA42B}"/>
              </a:ext>
            </a:extLst>
          </p:cNvPr>
          <p:cNvSpPr>
            <a:spLocks noGrp="1"/>
          </p:cNvSpPr>
          <p:nvPr>
            <p:ph type="sldNum" sz="quarter" idx="12"/>
          </p:nvPr>
        </p:nvSpPr>
        <p:spPr/>
        <p:txBody>
          <a:bodyPr/>
          <a:lstStyle/>
          <a:p>
            <a:fld id="{A4BAB868-1E00-44C6-B1AB-DFCC5F9865BA}" type="slidenum">
              <a:rPr lang="ja-JP" altLang="en-US" smtClean="0"/>
              <a:pPr/>
              <a:t>5</a:t>
            </a:fld>
            <a:endParaRPr lang="en-US" altLang="ja-JP"/>
          </a:p>
        </p:txBody>
      </p:sp>
    </p:spTree>
    <p:extLst>
      <p:ext uri="{BB962C8B-B14F-4D97-AF65-F5344CB8AC3E}">
        <p14:creationId xmlns:p14="http://schemas.microsoft.com/office/powerpoint/2010/main" val="4014871096"/>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EC54-958A-4175-AA58-D1E21C455378}"/>
              </a:ext>
            </a:extLst>
          </p:cNvPr>
          <p:cNvSpPr>
            <a:spLocks noGrp="1"/>
          </p:cNvSpPr>
          <p:nvPr>
            <p:ph type="title"/>
          </p:nvPr>
        </p:nvSpPr>
        <p:spPr/>
        <p:txBody>
          <a:bodyPr/>
          <a:lstStyle/>
          <a:p>
            <a:r>
              <a:rPr lang="en-CA" dirty="0"/>
              <a:t>4. Requirements</a:t>
            </a:r>
          </a:p>
        </p:txBody>
      </p:sp>
      <p:sp>
        <p:nvSpPr>
          <p:cNvPr id="3" name="Content Placeholder 2">
            <a:extLst>
              <a:ext uri="{FF2B5EF4-FFF2-40B4-BE49-F238E27FC236}">
                <a16:creationId xmlns:a16="http://schemas.microsoft.com/office/drawing/2014/main" id="{6516E77E-81FF-4DBD-B925-6D12C53DCBCE}"/>
              </a:ext>
            </a:extLst>
          </p:cNvPr>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provide multiple printable letter templates to doctors</a:t>
            </a:r>
          </a:p>
          <a:p>
            <a:endParaRPr lang="en-CA" dirty="0"/>
          </a:p>
        </p:txBody>
      </p:sp>
      <p:sp>
        <p:nvSpPr>
          <p:cNvPr id="4" name="Date Placeholder 3">
            <a:extLst>
              <a:ext uri="{FF2B5EF4-FFF2-40B4-BE49-F238E27FC236}">
                <a16:creationId xmlns:a16="http://schemas.microsoft.com/office/drawing/2014/main" id="{A4BCE89F-4A52-4ED6-B41A-7DED88BD455E}"/>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2DE061E-FF76-45A3-9443-976C82D5186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C41DE093-F6E5-43CD-9D59-A0A41ACF3575}"/>
              </a:ext>
            </a:extLst>
          </p:cNvPr>
          <p:cNvSpPr>
            <a:spLocks noGrp="1"/>
          </p:cNvSpPr>
          <p:nvPr>
            <p:ph type="sldNum" sz="quarter" idx="12"/>
          </p:nvPr>
        </p:nvSpPr>
        <p:spPr/>
        <p:txBody>
          <a:bodyPr/>
          <a:lstStyle/>
          <a:p>
            <a:fld id="{A4BAB868-1E00-44C6-B1AB-DFCC5F9865BA}" type="slidenum">
              <a:rPr lang="ja-JP" altLang="en-US" smtClean="0"/>
              <a:pPr/>
              <a:t>6</a:t>
            </a:fld>
            <a:endParaRPr lang="en-US" altLang="ja-JP"/>
          </a:p>
        </p:txBody>
      </p:sp>
    </p:spTree>
    <p:extLst>
      <p:ext uri="{BB962C8B-B14F-4D97-AF65-F5344CB8AC3E}">
        <p14:creationId xmlns:p14="http://schemas.microsoft.com/office/powerpoint/2010/main" val="341106336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85ED-C838-4CE7-8CF1-C057477BC67B}"/>
              </a:ext>
            </a:extLst>
          </p:cNvPr>
          <p:cNvSpPr>
            <a:spLocks noGrp="1"/>
          </p:cNvSpPr>
          <p:nvPr>
            <p:ph type="title"/>
          </p:nvPr>
        </p:nvSpPr>
        <p:spPr/>
        <p:txBody>
          <a:bodyPr/>
          <a:lstStyle/>
          <a:p>
            <a:r>
              <a:rPr lang="en-US" dirty="0"/>
              <a:t>5. Wish List (Not Implemented)</a:t>
            </a:r>
            <a:endParaRPr lang="en-CA" dirty="0"/>
          </a:p>
        </p:txBody>
      </p:sp>
      <p:sp>
        <p:nvSpPr>
          <p:cNvPr id="3" name="Content Placeholder 2">
            <a:extLst>
              <a:ext uri="{FF2B5EF4-FFF2-40B4-BE49-F238E27FC236}">
                <a16:creationId xmlns:a16="http://schemas.microsoft.com/office/drawing/2014/main" id="{25C1EB07-E637-4A15-80A8-5ACC9A52E17F}"/>
              </a:ext>
            </a:extLst>
          </p:cNvPr>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system should display desired graphs and statistics based on a patient’s profile.</a:t>
            </a:r>
          </a:p>
          <a:p>
            <a:endParaRPr lang="en-CA" sz="1600" dirty="0"/>
          </a:p>
        </p:txBody>
      </p:sp>
      <p:sp>
        <p:nvSpPr>
          <p:cNvPr id="4" name="Date Placeholder 3">
            <a:extLst>
              <a:ext uri="{FF2B5EF4-FFF2-40B4-BE49-F238E27FC236}">
                <a16:creationId xmlns:a16="http://schemas.microsoft.com/office/drawing/2014/main" id="{238C31FC-A43B-4549-90CD-30DDC16EF8B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C26CB11-AD2B-494F-AE28-0EB843999953}"/>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C7F525BB-50AA-400B-8264-41DBA2FFC0D1}"/>
              </a:ext>
            </a:extLst>
          </p:cNvPr>
          <p:cNvSpPr>
            <a:spLocks noGrp="1"/>
          </p:cNvSpPr>
          <p:nvPr>
            <p:ph type="sldNum" sz="quarter" idx="12"/>
          </p:nvPr>
        </p:nvSpPr>
        <p:spPr/>
        <p:txBody>
          <a:bodyPr/>
          <a:lstStyle/>
          <a:p>
            <a:fld id="{A4BAB868-1E00-44C6-B1AB-DFCC5F9865BA}" type="slidenum">
              <a:rPr lang="ja-JP" altLang="en-US" smtClean="0"/>
              <a:pPr/>
              <a:t>7</a:t>
            </a:fld>
            <a:endParaRPr lang="en-US" altLang="ja-JP" dirty="0"/>
          </a:p>
        </p:txBody>
      </p:sp>
    </p:spTree>
    <p:extLst>
      <p:ext uri="{BB962C8B-B14F-4D97-AF65-F5344CB8AC3E}">
        <p14:creationId xmlns:p14="http://schemas.microsoft.com/office/powerpoint/2010/main" val="264187147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368D-2965-437B-96BF-B4396F3F5A09}"/>
              </a:ext>
            </a:extLst>
          </p:cNvPr>
          <p:cNvSpPr>
            <a:spLocks noGrp="1"/>
          </p:cNvSpPr>
          <p:nvPr>
            <p:ph type="title"/>
          </p:nvPr>
        </p:nvSpPr>
        <p:spPr/>
        <p:txBody>
          <a:bodyPr/>
          <a:lstStyle/>
          <a:p>
            <a:r>
              <a:rPr lang="en-US" dirty="0"/>
              <a:t>Agent Description</a:t>
            </a:r>
            <a:endParaRPr lang="en-IN" dirty="0"/>
          </a:p>
        </p:txBody>
      </p:sp>
      <p:sp>
        <p:nvSpPr>
          <p:cNvPr id="3" name="Content Placeholder 2">
            <a:extLst>
              <a:ext uri="{FF2B5EF4-FFF2-40B4-BE49-F238E27FC236}">
                <a16:creationId xmlns:a16="http://schemas.microsoft.com/office/drawing/2014/main" id="{61675DF3-05BC-424C-B391-CB7B68B04456}"/>
              </a:ext>
            </a:extLst>
          </p:cNvPr>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p>
        </p:txBody>
      </p:sp>
      <p:sp>
        <p:nvSpPr>
          <p:cNvPr id="4" name="Date Placeholder 3">
            <a:extLst>
              <a:ext uri="{FF2B5EF4-FFF2-40B4-BE49-F238E27FC236}">
                <a16:creationId xmlns:a16="http://schemas.microsoft.com/office/drawing/2014/main" id="{AC1FD27A-80D7-42DE-BE24-2CD842F6BDDF}"/>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0072A60-0CEC-467D-951D-75AA3940370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8E8B0CB0-0C6B-4982-B9C7-521CB9F200DA}"/>
              </a:ext>
            </a:extLst>
          </p:cNvPr>
          <p:cNvSpPr>
            <a:spLocks noGrp="1"/>
          </p:cNvSpPr>
          <p:nvPr>
            <p:ph type="sldNum" sz="quarter" idx="12"/>
          </p:nvPr>
        </p:nvSpPr>
        <p:spPr/>
        <p:txBody>
          <a:bodyPr/>
          <a:lstStyle/>
          <a:p>
            <a:fld id="{A4BAB868-1E00-44C6-B1AB-DFCC5F9865BA}" type="slidenum">
              <a:rPr lang="ja-JP" altLang="en-US" smtClean="0"/>
              <a:pPr/>
              <a:t>8</a:t>
            </a:fld>
            <a:endParaRPr lang="en-US" altLang="ja-JP"/>
          </a:p>
        </p:txBody>
      </p:sp>
    </p:spTree>
    <p:extLst>
      <p:ext uri="{BB962C8B-B14F-4D97-AF65-F5344CB8AC3E}">
        <p14:creationId xmlns:p14="http://schemas.microsoft.com/office/powerpoint/2010/main" val="89349740"/>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915F-4B57-4C66-B739-FC877E4166FA}"/>
              </a:ext>
            </a:extLst>
          </p:cNvPr>
          <p:cNvSpPr>
            <a:spLocks noGrp="1"/>
          </p:cNvSpPr>
          <p:nvPr>
            <p:ph type="title"/>
          </p:nvPr>
        </p:nvSpPr>
        <p:spPr/>
        <p:txBody>
          <a:bodyPr/>
          <a:lstStyle/>
          <a:p>
            <a:r>
              <a:rPr lang="en-CA" dirty="0"/>
              <a:t>Agent Description (cont’d)</a:t>
            </a:r>
            <a:endParaRPr lang="en-IN" dirty="0"/>
          </a:p>
        </p:txBody>
      </p:sp>
      <p:sp>
        <p:nvSpPr>
          <p:cNvPr id="3" name="Content Placeholder 2">
            <a:extLst>
              <a:ext uri="{FF2B5EF4-FFF2-40B4-BE49-F238E27FC236}">
                <a16:creationId xmlns:a16="http://schemas.microsoft.com/office/drawing/2014/main" id="{BC5C524F-0E47-4B10-830C-F3106CA3E329}"/>
              </a:ext>
            </a:extLst>
          </p:cNvPr>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7ABC16C-7B60-476B-8EC1-CA6FD2886746}"/>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8CB4FAA-360F-4618-BB8B-D5C2C3464190}"/>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EEAC3FDF-3328-4A44-BFBD-A22E795BBA3B}"/>
              </a:ext>
            </a:extLst>
          </p:cNvPr>
          <p:cNvSpPr>
            <a:spLocks noGrp="1"/>
          </p:cNvSpPr>
          <p:nvPr>
            <p:ph type="sldNum" sz="quarter" idx="12"/>
          </p:nvPr>
        </p:nvSpPr>
        <p:spPr/>
        <p:txBody>
          <a:bodyPr/>
          <a:lstStyle/>
          <a:p>
            <a:fld id="{A4BAB868-1E00-44C6-B1AB-DFCC5F9865BA}" type="slidenum">
              <a:rPr lang="ja-JP" altLang="en-US" smtClean="0"/>
              <a:pPr/>
              <a:t>9</a:t>
            </a:fld>
            <a:endParaRPr lang="en-US" altLang="ja-JP"/>
          </a:p>
        </p:txBody>
      </p:sp>
    </p:spTree>
    <p:extLst>
      <p:ext uri="{BB962C8B-B14F-4D97-AF65-F5344CB8AC3E}">
        <p14:creationId xmlns:p14="http://schemas.microsoft.com/office/powerpoint/2010/main" val="1590150963"/>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7A42814A0A7A429FBAAD58A3662C43" ma:contentTypeVersion="14" ma:contentTypeDescription="Create a new document." ma:contentTypeScope="" ma:versionID="2e0f0b35447dfaef00fa2716150d7de8">
  <xsd:schema xmlns:xsd="http://www.w3.org/2001/XMLSchema" xmlns:xs="http://www.w3.org/2001/XMLSchema" xmlns:p="http://schemas.microsoft.com/office/2006/metadata/properties" xmlns:ns3="d8a3f0a0-49e1-415f-8d7d-9b51d0eb93e8" xmlns:ns4="ce8d2f3a-208b-4f58-bb79-4192d7cf8650" targetNamespace="http://schemas.microsoft.com/office/2006/metadata/properties" ma:root="true" ma:fieldsID="d9b4fe6bd1d6509f7a3dbc01590a646f" ns3:_="" ns4:_="">
    <xsd:import namespace="d8a3f0a0-49e1-415f-8d7d-9b51d0eb93e8"/>
    <xsd:import namespace="ce8d2f3a-208b-4f58-bb79-4192d7cf865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3f0a0-49e1-415f-8d7d-9b51d0eb93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8d2f3a-208b-4f58-bb79-4192d7cf865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CCB28B-163E-40CA-8CCE-69A7F4A1A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3f0a0-49e1-415f-8d7d-9b51d0eb93e8"/>
    <ds:schemaRef ds:uri="ce8d2f3a-208b-4f58-bb79-4192d7cf86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358C42-DD22-4F23-85C0-029A1B03C7F8}">
  <ds:schemaRefs>
    <ds:schemaRef ds:uri="http://schemas.microsoft.com/sharepoint/v3/contenttype/forms"/>
  </ds:schemaRefs>
</ds:datastoreItem>
</file>

<file path=customXml/itemProps3.xml><?xml version="1.0" encoding="utf-8"?>
<ds:datastoreItem xmlns:ds="http://schemas.openxmlformats.org/officeDocument/2006/customXml" ds:itemID="{B84EF1B3-7571-4E02-A7DC-7272CEC15FB7}">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purl.org/dc/dcmitype/"/>
    <ds:schemaRef ds:uri="ce8d2f3a-208b-4f58-bb79-4192d7cf8650"/>
    <ds:schemaRef ds:uri="http://schemas.openxmlformats.org/package/2006/metadata/core-properties"/>
    <ds:schemaRef ds:uri="d8a3f0a0-49e1-415f-8d7d-9b51d0eb93e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482</TotalTime>
  <Words>1689</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Rounded MT Bold</vt:lpstr>
      <vt:lpstr>Calibri</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6. Design: Agent Model</vt:lpstr>
      <vt:lpstr>7. Design: Service Model</vt:lpstr>
      <vt:lpstr>8. Design: Acquaintance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Sampreet Vaidya</cp:lastModifiedBy>
  <cp:revision>22</cp:revision>
  <dcterms:created xsi:type="dcterms:W3CDTF">2021-10-19T17:24:46Z</dcterms:created>
  <dcterms:modified xsi:type="dcterms:W3CDTF">2021-10-23T04:13:57Z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ies>
</file>