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07af2be7b021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07af2be7b021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307af2be7b021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307af2be7b021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307af2be7b02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307af2be7b021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07af2be7b02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07af2be7b021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307af2be7b021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307af2be7b021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307af2be7b021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307af2be7b021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07af2be7b021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07af2be7b021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07af2be7b021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07af2be7b021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307af2be7b021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307af2be7b0211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307af2be7b021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307af2be7b021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 rot="411">
            <a:off x="215925" y="1496200"/>
            <a:ext cx="50175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Docker project</a:t>
            </a:r>
            <a:endParaRPr sz="4600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37175" y="3292175"/>
            <a:ext cx="3509700" cy="15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Anish garg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75" y="-45668"/>
            <a:ext cx="4126726" cy="231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213250" y="0"/>
            <a:ext cx="8448600" cy="14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Then, give your title name and give content and then publish to open your website from public network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75" y="1453500"/>
            <a:ext cx="7192226" cy="3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267850" y="0"/>
            <a:ext cx="88761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finally publish your site and open the site bye the given url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9275"/>
            <a:ext cx="5504874" cy="3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-1" y="1621932"/>
            <a:ext cx="3441000" cy="130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Merriweather"/>
                <a:ea typeface="Merriweather"/>
                <a:cs typeface="Merriweather"/>
                <a:sym typeface="Merriweather"/>
              </a:rPr>
              <a:t>About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945741" y="1054470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300"/>
              <a:t>In this project, I had integrated wordpress and mysql with the help of docker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 flipH="1">
            <a:off x="2340800" y="415625"/>
            <a:ext cx="4379700" cy="38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u="sng">
                <a:highlight>
                  <a:srgbClr val="0C343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4400" b="1" u="sng">
              <a:solidFill>
                <a:schemeClr val="accent5"/>
              </a:solidFill>
              <a:highlight>
                <a:srgbClr val="0C343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2340925" y="1903275"/>
            <a:ext cx="4774500" cy="22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>
                <a:solidFill>
                  <a:srgbClr val="FFFFFF"/>
                </a:solidFill>
                <a:highlight>
                  <a:srgbClr val="000000"/>
                </a:highlight>
                <a:latin typeface="Spectral"/>
                <a:ea typeface="Spectral"/>
                <a:cs typeface="Spectral"/>
                <a:sym typeface="Spectral"/>
              </a:rPr>
              <a:t>In this project I had launched a two different OS using docker, one for wordpress who launch a website using php and another mysql for storing the databases.</a:t>
            </a:r>
            <a:endParaRPr sz="2600" b="1">
              <a:solidFill>
                <a:srgbClr val="FFFFFF"/>
              </a:solidFill>
              <a:highlight>
                <a:srgbClr val="000000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 rot="226" flipH="1">
            <a:off x="0" y="339"/>
            <a:ext cx="91440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Oswald"/>
                <a:ea typeface="Oswald"/>
                <a:cs typeface="Oswald"/>
                <a:sym typeface="Oswald"/>
              </a:rPr>
              <a:t>Firstly I am going to pull wordpress and mysql from docker hub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 flipH="1">
            <a:off x="205864" y="1232550"/>
            <a:ext cx="6653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TO PULL WORDPRESS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9900"/>
                </a:highlight>
              </a:rPr>
              <a:t>docker pull wordpress:5.1.1-php7.3-apache</a:t>
            </a:r>
            <a:endParaRPr sz="2400">
              <a:highlight>
                <a:srgbClr val="FF9900"/>
              </a:highlight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05877" y="2571750"/>
            <a:ext cx="55140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</a:rPr>
              <a:t>TO PULL MYSQL</a:t>
            </a:r>
            <a:endParaRPr sz="2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highlight>
                  <a:srgbClr val="FF9900"/>
                </a:highlight>
              </a:rPr>
              <a:t>docker pull mysql:5.7</a:t>
            </a:r>
            <a:endParaRPr sz="260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1"/>
                </a:solidFill>
                <a:highlight>
                  <a:srgbClr val="7F6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I am downloading docker compose binary from Github by running this command and then give permission to this</a:t>
            </a:r>
            <a:endParaRPr sz="2600" b="1">
              <a:solidFill>
                <a:schemeClr val="dk1"/>
              </a:solidFill>
              <a:highlight>
                <a:srgbClr val="7F6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800"/>
            <a:ext cx="8839202" cy="310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61700" y="0"/>
            <a:ext cx="8820600" cy="15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swald"/>
                <a:ea typeface="Oswald"/>
                <a:cs typeface="Oswald"/>
                <a:sym typeface="Oswald"/>
              </a:rPr>
              <a:t>Now, open the yml file for writing the code by using the below command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highlight>
                  <a:srgbClr val="B45F06"/>
                </a:highlight>
              </a:rPr>
              <a:t>vim docker-compose.yml</a:t>
            </a:r>
            <a:endParaRPr sz="2500" b="1">
              <a:highlight>
                <a:srgbClr val="B45F06"/>
              </a:highlight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00"/>
            <a:ext cx="6922649" cy="339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5745018" y="2121450"/>
            <a:ext cx="28449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0" y="64525"/>
            <a:ext cx="96612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run this file by using this command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B45F0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docker-compose up</a:t>
            </a:r>
            <a:endParaRPr b="1">
              <a:highlight>
                <a:srgbClr val="B45F0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25"/>
            <a:ext cx="7042729" cy="3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4488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open your IP address with port number 8081, you will see Wordpress is successfully launched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150" y="1471975"/>
            <a:ext cx="3634500" cy="36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 flipH="1">
            <a:off x="203125" y="-535700"/>
            <a:ext cx="8589900" cy="19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enter the following details and make your wordpress account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325"/>
            <a:ext cx="8317349" cy="38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PresentationFormat>On-screen Show (16:9)</PresentationFormat>
  <Paragraphs>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Focus</vt:lpstr>
      <vt:lpstr>Docker project</vt:lpstr>
      <vt:lpstr>About</vt:lpstr>
      <vt:lpstr>Summary</vt:lpstr>
      <vt:lpstr>Firstly I am going to pull wordpress and mysql from docker hub</vt:lpstr>
      <vt:lpstr>Now I am downloading docker compose binary from Github by running this command and then give permission to this</vt:lpstr>
      <vt:lpstr>Now, open the yml file for writing the code by using the below command vim docker-compose.yml</vt:lpstr>
      <vt:lpstr>Now run this file by using this command docker-compose up</vt:lpstr>
      <vt:lpstr> Now open your IP address with port number 8081, you will see Wordpress is successfully launched</vt:lpstr>
      <vt:lpstr>Now enter the following details and make your wordpress account</vt:lpstr>
      <vt:lpstr>Then, give your title name and give content and then publish to open your website from public network</vt:lpstr>
      <vt:lpstr>Now, finally publish your site and open the site bye the given 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project</dc:title>
  <dc:creator>anish garg</dc:creator>
  <cp:lastModifiedBy>Admin</cp:lastModifiedBy>
  <cp:revision>1</cp:revision>
  <dcterms:modified xsi:type="dcterms:W3CDTF">2020-05-20T05:59:58Z</dcterms:modified>
</cp:coreProperties>
</file>