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EAEAEA"/>
    <a:srgbClr val="F2F2F2"/>
    <a:srgbClr val="E0E0E0"/>
    <a:srgbClr val="F06292"/>
    <a:srgbClr val="BA2D65"/>
    <a:srgbClr val="AEAEAE"/>
    <a:srgbClr val="4FC3F7"/>
    <a:srgbClr val="0093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9434-6910-464E-B8ED-55B65C8E9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CD966-D331-4514-9EC4-92310C225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AA877-EBBF-439A-AF4C-F680CE3C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6B24-DFEA-451A-917A-156AEFE1E207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0D96E-3FE5-4C3A-A7AE-7D963C0CD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8A2C6-417F-47D6-B608-A56741C6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B4F-8FCA-4035-80F8-AAD6BB51A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4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4B0A-5227-47DB-917C-89843491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B8AAC-0AFA-4C0D-9744-4FC6DACBD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28390-6075-4F76-9717-61CD6D3F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6B24-DFEA-451A-917A-156AEFE1E207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2C46B-ACD6-4AAE-BC36-62097C2EB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0E01B-C525-4583-B72C-8DC5B411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B4F-8FCA-4035-80F8-AAD6BB51A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2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1EDCFD-44C4-4F94-8FFA-7610C5ADF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AB8AD-82A7-49A8-AD09-422DDE19F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24785-628A-49DF-8061-484E29CD4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6B24-DFEA-451A-917A-156AEFE1E207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71095-729B-46D6-9273-1C818736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3D916-1188-476B-84F6-29CFACB14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B4F-8FCA-4035-80F8-AAD6BB51A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0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18AF-A373-4559-AF85-5A2F39FED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1CB7E-63D7-4980-B26B-2E42F7897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AE0CF-FF82-4553-9E51-C1FD01BC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6B24-DFEA-451A-917A-156AEFE1E207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5F15C-B3C4-4102-ACE8-148F7901C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004D1-3129-41FE-B327-2E0141A9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B4F-8FCA-4035-80F8-AAD6BB51A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A65D-25CC-415A-8C48-37E4F89C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8A50D-D599-4591-8798-5872971DB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0A3D6-4563-450E-8E9B-CA1DD7B5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6B24-DFEA-451A-917A-156AEFE1E207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0F328-F44D-40D3-8459-F4A35879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C54FA-3CA3-41B2-9C5C-0C68EFFB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B4F-8FCA-4035-80F8-AAD6BB51A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8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6269-90E0-4192-A3FE-CE9D6A03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7A6C-0C43-4A1B-95A8-55060DF21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B3C5E-B0C2-4A9B-B703-A0A176535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51DC8-AE8D-4981-914D-8F43B5AD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6B24-DFEA-451A-917A-156AEFE1E207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CC34C-3A75-4189-82A4-3BA767E3F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4DD95-7A37-4B39-B48F-CD68C276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B4F-8FCA-4035-80F8-AAD6BB51A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0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10E2-C663-46D4-AFDC-92C1EB55A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88EC5-5DE8-4CA8-B445-0FEEB84BB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2064F-2A15-4C9A-A092-32E35FC4F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8046A-E991-4666-AB72-BEBD6BC7C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D8AF2-E478-4F0C-9153-3DEBB5B43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F9A151-E09B-45A8-9FF7-588F77D4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6B24-DFEA-451A-917A-156AEFE1E207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D4AC9-8AF2-476C-924A-16480C8FA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705153-38C1-4F88-8C3A-957ACAE4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B4F-8FCA-4035-80F8-AAD6BB51A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6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7B33D-5665-421E-9D4B-0342CDD5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FCDDF-54A6-475A-BC76-88229E84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6B24-DFEA-451A-917A-156AEFE1E207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16188-7443-4D0D-B398-9FAC8329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7A1CF-D273-4524-8CD7-DDDFE9EE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B4F-8FCA-4035-80F8-AAD6BB51A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9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6F8C3A-6C5A-4BF3-92DD-A4816910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6B24-DFEA-451A-917A-156AEFE1E207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A3F87-EE8D-456A-B8BB-CABE8332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A24F5-E5A4-4334-8365-AD6CB2F5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B4F-8FCA-4035-80F8-AAD6BB51A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6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78FA-342F-4601-B26C-75134A78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CE9D9-B1A2-43C6-85D5-E742B4872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EC8F1-CD8A-473F-8214-B76F80C5B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9BEB3-AEA2-4F59-9562-AE3A04F5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6B24-DFEA-451A-917A-156AEFE1E207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09DC3-E85A-4D84-8088-C17D1A9C3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0EE32-9860-4D53-BE34-8E8E89E8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B4F-8FCA-4035-80F8-AAD6BB51A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6CE3-CBA3-4945-8319-E0722CE47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B56FB-2BAC-4CFE-8170-DEEA8BDF6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EBFC9-6CC4-4F68-A319-EFC21A2E5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3280C-4274-45EE-A94E-B311DF0C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6B24-DFEA-451A-917A-156AEFE1E207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189B2-A9A4-4BF6-A991-3199AF110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19813-7440-4F34-9FC1-32C66F08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B4F-8FCA-4035-80F8-AAD6BB51A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0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90FA73-5C5C-4FFC-899F-852A00621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A9479-F40C-424A-91F9-B4941003C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D78F5-6CFC-4083-8FC8-5866595F9A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A6B24-DFEA-451A-917A-156AEFE1E207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BF0CB-B3DE-4264-A22F-4E443DB4D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14487-4ED7-4F5E-BFB3-6AA0540F0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ADB4F-8FCA-4035-80F8-AAD6BB51A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0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71B7C2-45E9-45D7-A9E4-D24279AA3E39}"/>
              </a:ext>
            </a:extLst>
          </p:cNvPr>
          <p:cNvSpPr/>
          <p:nvPr/>
        </p:nvSpPr>
        <p:spPr>
          <a:xfrm>
            <a:off x="133350" y="142876"/>
            <a:ext cx="11896724" cy="6562724"/>
          </a:xfrm>
          <a:prstGeom prst="roundRect">
            <a:avLst>
              <a:gd name="adj" fmla="val 4280"/>
            </a:avLst>
          </a:prstGeom>
          <a:solidFill>
            <a:srgbClr val="0093C4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1000" sy="101000" algn="ctr" rotWithShape="0">
              <a:srgbClr val="AEAEAE">
                <a:alpha val="44706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23F40B7-F7E7-4154-BAD8-686A606BE39C}"/>
              </a:ext>
            </a:extLst>
          </p:cNvPr>
          <p:cNvSpPr/>
          <p:nvPr/>
        </p:nvSpPr>
        <p:spPr>
          <a:xfrm>
            <a:off x="523784" y="410592"/>
            <a:ext cx="585926" cy="6036816"/>
          </a:xfrm>
          <a:prstGeom prst="roundRect">
            <a:avLst>
              <a:gd name="adj" fmla="val 39394"/>
            </a:avLst>
          </a:prstGeom>
          <a:solidFill>
            <a:srgbClr val="4FC3F7"/>
          </a:solidFill>
          <a:ln>
            <a:solidFill>
              <a:srgbClr val="4FC3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CB316A-F11E-490B-A036-6EFFF995D181}"/>
              </a:ext>
            </a:extLst>
          </p:cNvPr>
          <p:cNvSpPr/>
          <p:nvPr/>
        </p:nvSpPr>
        <p:spPr>
          <a:xfrm>
            <a:off x="1471570" y="410592"/>
            <a:ext cx="10196646" cy="6036816"/>
          </a:xfrm>
          <a:prstGeom prst="roundRect">
            <a:avLst>
              <a:gd name="adj" fmla="val 4247"/>
            </a:avLst>
          </a:prstGeom>
          <a:solidFill>
            <a:srgbClr val="4FC3F7"/>
          </a:solidFill>
          <a:ln>
            <a:solidFill>
              <a:srgbClr val="4FC3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02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71B7C2-45E9-45D7-A9E4-D24279AA3E39}"/>
              </a:ext>
            </a:extLst>
          </p:cNvPr>
          <p:cNvSpPr/>
          <p:nvPr/>
        </p:nvSpPr>
        <p:spPr>
          <a:xfrm>
            <a:off x="133350" y="142876"/>
            <a:ext cx="11896724" cy="6562724"/>
          </a:xfrm>
          <a:prstGeom prst="roundRect">
            <a:avLst>
              <a:gd name="adj" fmla="val 4280"/>
            </a:avLst>
          </a:prstGeom>
          <a:solidFill>
            <a:srgbClr val="BA2D65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1000" sy="101000" algn="ctr" rotWithShape="0">
              <a:srgbClr val="AEAEAE">
                <a:alpha val="44706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23F40B7-F7E7-4154-BAD8-686A606BE39C}"/>
              </a:ext>
            </a:extLst>
          </p:cNvPr>
          <p:cNvSpPr/>
          <p:nvPr/>
        </p:nvSpPr>
        <p:spPr>
          <a:xfrm>
            <a:off x="523784" y="410592"/>
            <a:ext cx="585926" cy="6036816"/>
          </a:xfrm>
          <a:prstGeom prst="roundRect">
            <a:avLst>
              <a:gd name="adj" fmla="val 39394"/>
            </a:avLst>
          </a:prstGeom>
          <a:solidFill>
            <a:srgbClr val="F06292"/>
          </a:solidFill>
          <a:ln>
            <a:solidFill>
              <a:srgbClr val="F06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CB316A-F11E-490B-A036-6EFFF995D181}"/>
              </a:ext>
            </a:extLst>
          </p:cNvPr>
          <p:cNvSpPr/>
          <p:nvPr/>
        </p:nvSpPr>
        <p:spPr>
          <a:xfrm>
            <a:off x="1471570" y="410592"/>
            <a:ext cx="10196646" cy="6036816"/>
          </a:xfrm>
          <a:prstGeom prst="roundRect">
            <a:avLst>
              <a:gd name="adj" fmla="val 4247"/>
            </a:avLst>
          </a:prstGeom>
          <a:solidFill>
            <a:srgbClr val="F06292"/>
          </a:solidFill>
          <a:ln>
            <a:solidFill>
              <a:srgbClr val="F06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0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71B7C2-45E9-45D7-A9E4-D24279AA3E39}"/>
              </a:ext>
            </a:extLst>
          </p:cNvPr>
          <p:cNvSpPr/>
          <p:nvPr/>
        </p:nvSpPr>
        <p:spPr>
          <a:xfrm>
            <a:off x="66675" y="76201"/>
            <a:ext cx="12058650" cy="6705600"/>
          </a:xfrm>
          <a:prstGeom prst="roundRect">
            <a:avLst>
              <a:gd name="adj" fmla="val 4280"/>
            </a:avLst>
          </a:prstGeom>
          <a:solidFill>
            <a:srgbClr val="F7F7F7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74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Shetty</dc:creator>
  <cp:lastModifiedBy>Anish Shetty</cp:lastModifiedBy>
  <cp:revision>17</cp:revision>
  <dcterms:created xsi:type="dcterms:W3CDTF">2021-05-19T16:52:17Z</dcterms:created>
  <dcterms:modified xsi:type="dcterms:W3CDTF">2021-07-06T13:49:01Z</dcterms:modified>
</cp:coreProperties>
</file>