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 id="2147483660" r:id="rId5"/>
  </p:sldMasterIdLst>
  <p:notesMasterIdLst>
    <p:notesMasterId r:id="rId54"/>
  </p:notesMasterIdLst>
  <p:handoutMasterIdLst>
    <p:handoutMasterId r:id="rId55"/>
  </p:handoutMasterIdLst>
  <p:sldIdLst>
    <p:sldId id="275" r:id="rId6"/>
    <p:sldId id="316" r:id="rId7"/>
    <p:sldId id="298" r:id="rId8"/>
    <p:sldId id="297" r:id="rId9"/>
    <p:sldId id="296" r:id="rId10"/>
    <p:sldId id="295" r:id="rId11"/>
    <p:sldId id="294" r:id="rId12"/>
    <p:sldId id="293" r:id="rId13"/>
    <p:sldId id="292" r:id="rId14"/>
    <p:sldId id="291" r:id="rId15"/>
    <p:sldId id="290" r:id="rId16"/>
    <p:sldId id="289" r:id="rId17"/>
    <p:sldId id="288" r:id="rId18"/>
    <p:sldId id="287" r:id="rId19"/>
    <p:sldId id="286" r:id="rId20"/>
    <p:sldId id="285" r:id="rId21"/>
    <p:sldId id="284" r:id="rId22"/>
    <p:sldId id="283" r:id="rId23"/>
    <p:sldId id="282" r:id="rId24"/>
    <p:sldId id="281" r:id="rId25"/>
    <p:sldId id="300" r:id="rId26"/>
    <p:sldId id="317" r:id="rId27"/>
    <p:sldId id="299" r:id="rId28"/>
    <p:sldId id="301" r:id="rId29"/>
    <p:sldId id="318" r:id="rId30"/>
    <p:sldId id="302" r:id="rId31"/>
    <p:sldId id="303" r:id="rId32"/>
    <p:sldId id="304" r:id="rId33"/>
    <p:sldId id="305" r:id="rId34"/>
    <p:sldId id="306" r:id="rId35"/>
    <p:sldId id="280" r:id="rId36"/>
    <p:sldId id="279" r:id="rId37"/>
    <p:sldId id="278" r:id="rId38"/>
    <p:sldId id="277" r:id="rId39"/>
    <p:sldId id="313" r:id="rId40"/>
    <p:sldId id="310" r:id="rId41"/>
    <p:sldId id="308" r:id="rId42"/>
    <p:sldId id="307" r:id="rId43"/>
    <p:sldId id="311" r:id="rId44"/>
    <p:sldId id="312" r:id="rId45"/>
    <p:sldId id="319" r:id="rId46"/>
    <p:sldId id="320" r:id="rId47"/>
    <p:sldId id="321" r:id="rId48"/>
    <p:sldId id="314" r:id="rId49"/>
    <p:sldId id="322" r:id="rId50"/>
    <p:sldId id="323" r:id="rId51"/>
    <p:sldId id="315" r:id="rId52"/>
    <p:sldId id="324"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D06A90-F889-4EC3-A208-CF4A11C6B27B}" v="4357" dt="2020-05-12T20:00:34.2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5033" autoAdjust="0"/>
  </p:normalViewPr>
  <p:slideViewPr>
    <p:cSldViewPr snapToGrid="0" snapToObjects="1">
      <p:cViewPr>
        <p:scale>
          <a:sx n="100" d="100"/>
          <a:sy n="100" d="100"/>
        </p:scale>
        <p:origin x="-29" y="-49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heme" Target="theme/theme1.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ata2.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sv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11" Type="http://schemas.openxmlformats.org/officeDocument/2006/relationships/image" Target="../media/image57.pn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55.png"/></Relationships>
</file>

<file path=ppt/diagrams/_rels/data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diagrams/_rels/data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2.svg"/><Relationship Id="rId1" Type="http://schemas.openxmlformats.org/officeDocument/2006/relationships/image" Target="../media/image61.png"/><Relationship Id="rId4" Type="http://schemas.openxmlformats.org/officeDocument/2006/relationships/image" Target="../media/image66.svg"/></Relationships>
</file>

<file path=ppt/diagrams/_rels/data5.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svg"/><Relationship Id="rId1" Type="http://schemas.openxmlformats.org/officeDocument/2006/relationships/image" Target="../media/image67.png"/><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s>
</file>

<file path=ppt/diagrams/_rels/data6.xml.rels><?xml version="1.0" encoding="UTF-8" standalone="yes"?>
<Relationships xmlns="http://schemas.openxmlformats.org/package/2006/relationships"><Relationship Id="rId8" Type="http://schemas.openxmlformats.org/officeDocument/2006/relationships/image" Target="../media/image82.svg"/><Relationship Id="rId13" Type="http://schemas.openxmlformats.org/officeDocument/2006/relationships/image" Target="../media/image87.png"/><Relationship Id="rId3" Type="http://schemas.openxmlformats.org/officeDocument/2006/relationships/image" Target="../media/image77.png"/><Relationship Id="rId7" Type="http://schemas.openxmlformats.org/officeDocument/2006/relationships/image" Target="../media/image81.png"/><Relationship Id="rId12" Type="http://schemas.openxmlformats.org/officeDocument/2006/relationships/image" Target="../media/image86.svg"/><Relationship Id="rId2" Type="http://schemas.openxmlformats.org/officeDocument/2006/relationships/image" Target="../media/image76.svg"/><Relationship Id="rId1" Type="http://schemas.openxmlformats.org/officeDocument/2006/relationships/image" Target="../media/image75.png"/><Relationship Id="rId6" Type="http://schemas.openxmlformats.org/officeDocument/2006/relationships/image" Target="../media/image80.svg"/><Relationship Id="rId11" Type="http://schemas.openxmlformats.org/officeDocument/2006/relationships/image" Target="../media/image85.png"/><Relationship Id="rId5" Type="http://schemas.openxmlformats.org/officeDocument/2006/relationships/image" Target="../media/image79.png"/><Relationship Id="rId10" Type="http://schemas.openxmlformats.org/officeDocument/2006/relationships/image" Target="../media/image84.svg"/><Relationship Id="rId4" Type="http://schemas.openxmlformats.org/officeDocument/2006/relationships/image" Target="../media/image78.svg"/><Relationship Id="rId9" Type="http://schemas.openxmlformats.org/officeDocument/2006/relationships/image" Target="../media/image83.png"/><Relationship Id="rId14" Type="http://schemas.openxmlformats.org/officeDocument/2006/relationships/image" Target="../media/image8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sv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11" Type="http://schemas.openxmlformats.org/officeDocument/2006/relationships/image" Target="../media/image57.pn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55.png"/></Relationships>
</file>

<file path=ppt/diagrams/_rels/drawing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2.svg"/><Relationship Id="rId1" Type="http://schemas.openxmlformats.org/officeDocument/2006/relationships/image" Target="../media/image61.png"/><Relationship Id="rId4" Type="http://schemas.openxmlformats.org/officeDocument/2006/relationships/image" Target="../media/image66.svg"/></Relationships>
</file>

<file path=ppt/diagrams/_rels/drawing5.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svg"/><Relationship Id="rId1" Type="http://schemas.openxmlformats.org/officeDocument/2006/relationships/image" Target="../media/image67.png"/><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s>
</file>

<file path=ppt/diagrams/_rels/drawing6.xml.rels><?xml version="1.0" encoding="UTF-8" standalone="yes"?>
<Relationships xmlns="http://schemas.openxmlformats.org/package/2006/relationships"><Relationship Id="rId8" Type="http://schemas.openxmlformats.org/officeDocument/2006/relationships/image" Target="../media/image82.svg"/><Relationship Id="rId13" Type="http://schemas.openxmlformats.org/officeDocument/2006/relationships/image" Target="../media/image87.png"/><Relationship Id="rId3" Type="http://schemas.openxmlformats.org/officeDocument/2006/relationships/image" Target="../media/image77.png"/><Relationship Id="rId7" Type="http://schemas.openxmlformats.org/officeDocument/2006/relationships/image" Target="../media/image81.png"/><Relationship Id="rId12" Type="http://schemas.openxmlformats.org/officeDocument/2006/relationships/image" Target="../media/image86.svg"/><Relationship Id="rId2" Type="http://schemas.openxmlformats.org/officeDocument/2006/relationships/image" Target="../media/image76.svg"/><Relationship Id="rId1" Type="http://schemas.openxmlformats.org/officeDocument/2006/relationships/image" Target="../media/image75.png"/><Relationship Id="rId6" Type="http://schemas.openxmlformats.org/officeDocument/2006/relationships/image" Target="../media/image80.svg"/><Relationship Id="rId11" Type="http://schemas.openxmlformats.org/officeDocument/2006/relationships/image" Target="../media/image85.png"/><Relationship Id="rId5" Type="http://schemas.openxmlformats.org/officeDocument/2006/relationships/image" Target="../media/image79.png"/><Relationship Id="rId10" Type="http://schemas.openxmlformats.org/officeDocument/2006/relationships/image" Target="../media/image84.svg"/><Relationship Id="rId4" Type="http://schemas.openxmlformats.org/officeDocument/2006/relationships/image" Target="../media/image78.svg"/><Relationship Id="rId9" Type="http://schemas.openxmlformats.org/officeDocument/2006/relationships/image" Target="../media/image83.png"/><Relationship Id="rId14" Type="http://schemas.openxmlformats.org/officeDocument/2006/relationships/image" Target="../media/image8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2EE94E-2488-40E8-B708-E86D48C5FD9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5204D28-991E-4E9A-9CE9-BB9425870230}">
      <dgm:prSet/>
      <dgm:spPr/>
      <dgm:t>
        <a:bodyPr/>
        <a:lstStyle/>
        <a:p>
          <a:r>
            <a:rPr lang="en-US"/>
            <a:t>Firebase Database is a real time Database offered by Google.</a:t>
          </a:r>
        </a:p>
      </dgm:t>
    </dgm:pt>
    <dgm:pt modelId="{A86E3D9B-EC84-4B83-9F67-57D694557D2E}" type="parTrans" cxnId="{21010100-9B9D-45C8-A614-839E1C01E639}">
      <dgm:prSet/>
      <dgm:spPr/>
      <dgm:t>
        <a:bodyPr/>
        <a:lstStyle/>
        <a:p>
          <a:endParaRPr lang="en-US"/>
        </a:p>
      </dgm:t>
    </dgm:pt>
    <dgm:pt modelId="{371B2352-1525-4061-8364-35CFBCB5E1CA}" type="sibTrans" cxnId="{21010100-9B9D-45C8-A614-839E1C01E639}">
      <dgm:prSet/>
      <dgm:spPr/>
      <dgm:t>
        <a:bodyPr/>
        <a:lstStyle/>
        <a:p>
          <a:endParaRPr lang="en-US"/>
        </a:p>
      </dgm:t>
    </dgm:pt>
    <dgm:pt modelId="{990F2707-DA72-4CEB-B0FD-1925FE3C96B9}">
      <dgm:prSet/>
      <dgm:spPr/>
      <dgm:t>
        <a:bodyPr/>
        <a:lstStyle/>
        <a:p>
          <a:r>
            <a:rPr lang="en-US"/>
            <a:t>It is very reactive and highly scalable.</a:t>
          </a:r>
        </a:p>
      </dgm:t>
    </dgm:pt>
    <dgm:pt modelId="{A1DDE4A5-315B-48CF-B3F7-1BE1232B5AF5}" type="parTrans" cxnId="{662ACC90-217E-44ED-80FC-609003064E9B}">
      <dgm:prSet/>
      <dgm:spPr/>
      <dgm:t>
        <a:bodyPr/>
        <a:lstStyle/>
        <a:p>
          <a:endParaRPr lang="en-US"/>
        </a:p>
      </dgm:t>
    </dgm:pt>
    <dgm:pt modelId="{631B4BC3-4639-4051-AF87-5C386C4BC5CF}" type="sibTrans" cxnId="{662ACC90-217E-44ED-80FC-609003064E9B}">
      <dgm:prSet/>
      <dgm:spPr/>
      <dgm:t>
        <a:bodyPr/>
        <a:lstStyle/>
        <a:p>
          <a:endParaRPr lang="en-US"/>
        </a:p>
      </dgm:t>
    </dgm:pt>
    <dgm:pt modelId="{A3B62C5A-224C-4EB3-BAE7-72233F0B3F38}">
      <dgm:prSet/>
      <dgm:spPr/>
      <dgm:t>
        <a:bodyPr/>
        <a:lstStyle/>
        <a:p>
          <a:r>
            <a:rPr lang="en-US"/>
            <a:t>Live data creation and modification can be seen here.</a:t>
          </a:r>
        </a:p>
      </dgm:t>
    </dgm:pt>
    <dgm:pt modelId="{CF0E25DE-74DE-46DA-800B-B71FA6AE3724}" type="parTrans" cxnId="{D48071C4-1752-44B4-855E-765F3966F37A}">
      <dgm:prSet/>
      <dgm:spPr/>
      <dgm:t>
        <a:bodyPr/>
        <a:lstStyle/>
        <a:p>
          <a:endParaRPr lang="en-US"/>
        </a:p>
      </dgm:t>
    </dgm:pt>
    <dgm:pt modelId="{46842E6E-F0BA-434F-AFA6-C9B91B60A502}" type="sibTrans" cxnId="{D48071C4-1752-44B4-855E-765F3966F37A}">
      <dgm:prSet/>
      <dgm:spPr/>
      <dgm:t>
        <a:bodyPr/>
        <a:lstStyle/>
        <a:p>
          <a:endParaRPr lang="en-US"/>
        </a:p>
      </dgm:t>
    </dgm:pt>
    <dgm:pt modelId="{08F44AFF-4FA9-476E-9CFC-A7E8D9F59B96}" type="pres">
      <dgm:prSet presAssocID="{8E2EE94E-2488-40E8-B708-E86D48C5FD95}" presName="root" presStyleCnt="0">
        <dgm:presLayoutVars>
          <dgm:dir/>
          <dgm:resizeHandles val="exact"/>
        </dgm:presLayoutVars>
      </dgm:prSet>
      <dgm:spPr/>
    </dgm:pt>
    <dgm:pt modelId="{1B06DC1F-181B-492E-B8F0-1E6593345085}" type="pres">
      <dgm:prSet presAssocID="{F5204D28-991E-4E9A-9CE9-BB9425870230}" presName="compNode" presStyleCnt="0"/>
      <dgm:spPr/>
    </dgm:pt>
    <dgm:pt modelId="{D70D74C8-C1F2-4A33-9E1D-6E398C53C176}" type="pres">
      <dgm:prSet presAssocID="{F5204D28-991E-4E9A-9CE9-BB9425870230}" presName="bgRect" presStyleLbl="bgShp" presStyleIdx="0" presStyleCnt="3"/>
      <dgm:spPr/>
    </dgm:pt>
    <dgm:pt modelId="{C514F8F7-0DD4-429A-8544-20081E674E5B}" type="pres">
      <dgm:prSet presAssocID="{F5204D28-991E-4E9A-9CE9-BB942587023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FE580BAC-882F-4CB5-A0E4-F8E1C3943643}" type="pres">
      <dgm:prSet presAssocID="{F5204D28-991E-4E9A-9CE9-BB9425870230}" presName="spaceRect" presStyleCnt="0"/>
      <dgm:spPr/>
    </dgm:pt>
    <dgm:pt modelId="{6A55A31A-369C-4A4B-B0B9-55BBE1995549}" type="pres">
      <dgm:prSet presAssocID="{F5204D28-991E-4E9A-9CE9-BB9425870230}" presName="parTx" presStyleLbl="revTx" presStyleIdx="0" presStyleCnt="3">
        <dgm:presLayoutVars>
          <dgm:chMax val="0"/>
          <dgm:chPref val="0"/>
        </dgm:presLayoutVars>
      </dgm:prSet>
      <dgm:spPr/>
    </dgm:pt>
    <dgm:pt modelId="{1A2FE6C8-E64E-43EA-9D84-14FE027A24AF}" type="pres">
      <dgm:prSet presAssocID="{371B2352-1525-4061-8364-35CFBCB5E1CA}" presName="sibTrans" presStyleCnt="0"/>
      <dgm:spPr/>
    </dgm:pt>
    <dgm:pt modelId="{1C9B2F22-1E26-43E9-AEC0-0130EB88A045}" type="pres">
      <dgm:prSet presAssocID="{990F2707-DA72-4CEB-B0FD-1925FE3C96B9}" presName="compNode" presStyleCnt="0"/>
      <dgm:spPr/>
    </dgm:pt>
    <dgm:pt modelId="{630E9F5A-ADEB-467E-868D-F886F833BD41}" type="pres">
      <dgm:prSet presAssocID="{990F2707-DA72-4CEB-B0FD-1925FE3C96B9}" presName="bgRect" presStyleLbl="bgShp" presStyleIdx="1" presStyleCnt="3"/>
      <dgm:spPr/>
    </dgm:pt>
    <dgm:pt modelId="{886DA310-FA44-4548-8B96-64A4AF60F82E}" type="pres">
      <dgm:prSet presAssocID="{990F2707-DA72-4CEB-B0FD-1925FE3C96B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eaker"/>
        </a:ext>
      </dgm:extLst>
    </dgm:pt>
    <dgm:pt modelId="{64A2419E-4C0A-4CF1-940C-4F67593CA031}" type="pres">
      <dgm:prSet presAssocID="{990F2707-DA72-4CEB-B0FD-1925FE3C96B9}" presName="spaceRect" presStyleCnt="0"/>
      <dgm:spPr/>
    </dgm:pt>
    <dgm:pt modelId="{795C2A05-8495-442F-97A0-FEC9FD64F7CC}" type="pres">
      <dgm:prSet presAssocID="{990F2707-DA72-4CEB-B0FD-1925FE3C96B9}" presName="parTx" presStyleLbl="revTx" presStyleIdx="1" presStyleCnt="3">
        <dgm:presLayoutVars>
          <dgm:chMax val="0"/>
          <dgm:chPref val="0"/>
        </dgm:presLayoutVars>
      </dgm:prSet>
      <dgm:spPr/>
    </dgm:pt>
    <dgm:pt modelId="{C774FDEE-9AEE-4A0E-9D41-789E14B7FBC7}" type="pres">
      <dgm:prSet presAssocID="{631B4BC3-4639-4051-AF87-5C386C4BC5CF}" presName="sibTrans" presStyleCnt="0"/>
      <dgm:spPr/>
    </dgm:pt>
    <dgm:pt modelId="{A2AD6D9D-2E98-478B-8151-1E52C3F579CD}" type="pres">
      <dgm:prSet presAssocID="{A3B62C5A-224C-4EB3-BAE7-72233F0B3F38}" presName="compNode" presStyleCnt="0"/>
      <dgm:spPr/>
    </dgm:pt>
    <dgm:pt modelId="{D7E814BC-7698-4ECF-8A88-461268F67C3E}" type="pres">
      <dgm:prSet presAssocID="{A3B62C5A-224C-4EB3-BAE7-72233F0B3F38}" presName="bgRect" presStyleLbl="bgShp" presStyleIdx="2" presStyleCnt="3"/>
      <dgm:spPr/>
    </dgm:pt>
    <dgm:pt modelId="{B49FFF73-4D6C-4E25-B3B3-6C7E9DF8611C}" type="pres">
      <dgm:prSet presAssocID="{A3B62C5A-224C-4EB3-BAE7-72233F0B3F3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ed"/>
        </a:ext>
      </dgm:extLst>
    </dgm:pt>
    <dgm:pt modelId="{6BFD7F64-6E41-405C-9E87-7600C97D2F77}" type="pres">
      <dgm:prSet presAssocID="{A3B62C5A-224C-4EB3-BAE7-72233F0B3F38}" presName="spaceRect" presStyleCnt="0"/>
      <dgm:spPr/>
    </dgm:pt>
    <dgm:pt modelId="{C70C14CB-FE65-4C3F-A46A-8F8DF30C0EAA}" type="pres">
      <dgm:prSet presAssocID="{A3B62C5A-224C-4EB3-BAE7-72233F0B3F38}" presName="parTx" presStyleLbl="revTx" presStyleIdx="2" presStyleCnt="3">
        <dgm:presLayoutVars>
          <dgm:chMax val="0"/>
          <dgm:chPref val="0"/>
        </dgm:presLayoutVars>
      </dgm:prSet>
      <dgm:spPr/>
    </dgm:pt>
  </dgm:ptLst>
  <dgm:cxnLst>
    <dgm:cxn modelId="{21010100-9B9D-45C8-A614-839E1C01E639}" srcId="{8E2EE94E-2488-40E8-B708-E86D48C5FD95}" destId="{F5204D28-991E-4E9A-9CE9-BB9425870230}" srcOrd="0" destOrd="0" parTransId="{A86E3D9B-EC84-4B83-9F67-57D694557D2E}" sibTransId="{371B2352-1525-4061-8364-35CFBCB5E1CA}"/>
    <dgm:cxn modelId="{12E82A1A-F646-497E-A6A3-4D8EA9A357FC}" type="presOf" srcId="{8E2EE94E-2488-40E8-B708-E86D48C5FD95}" destId="{08F44AFF-4FA9-476E-9CFC-A7E8D9F59B96}" srcOrd="0" destOrd="0" presId="urn:microsoft.com/office/officeart/2018/2/layout/IconVerticalSolidList"/>
    <dgm:cxn modelId="{BF9CDA1A-5D54-41C0-AA08-8CDC279DA711}" type="presOf" srcId="{990F2707-DA72-4CEB-B0FD-1925FE3C96B9}" destId="{795C2A05-8495-442F-97A0-FEC9FD64F7CC}" srcOrd="0" destOrd="0" presId="urn:microsoft.com/office/officeart/2018/2/layout/IconVerticalSolidList"/>
    <dgm:cxn modelId="{662ACC90-217E-44ED-80FC-609003064E9B}" srcId="{8E2EE94E-2488-40E8-B708-E86D48C5FD95}" destId="{990F2707-DA72-4CEB-B0FD-1925FE3C96B9}" srcOrd="1" destOrd="0" parTransId="{A1DDE4A5-315B-48CF-B3F7-1BE1232B5AF5}" sibTransId="{631B4BC3-4639-4051-AF87-5C386C4BC5CF}"/>
    <dgm:cxn modelId="{D48071C4-1752-44B4-855E-765F3966F37A}" srcId="{8E2EE94E-2488-40E8-B708-E86D48C5FD95}" destId="{A3B62C5A-224C-4EB3-BAE7-72233F0B3F38}" srcOrd="2" destOrd="0" parTransId="{CF0E25DE-74DE-46DA-800B-B71FA6AE3724}" sibTransId="{46842E6E-F0BA-434F-AFA6-C9B91B60A502}"/>
    <dgm:cxn modelId="{16E199C4-03A9-4968-9313-0BEBF3E8E830}" type="presOf" srcId="{A3B62C5A-224C-4EB3-BAE7-72233F0B3F38}" destId="{C70C14CB-FE65-4C3F-A46A-8F8DF30C0EAA}" srcOrd="0" destOrd="0" presId="urn:microsoft.com/office/officeart/2018/2/layout/IconVerticalSolidList"/>
    <dgm:cxn modelId="{732A88E9-A21E-4AB1-873B-BFE9E90CCCF0}" type="presOf" srcId="{F5204D28-991E-4E9A-9CE9-BB9425870230}" destId="{6A55A31A-369C-4A4B-B0B9-55BBE1995549}" srcOrd="0" destOrd="0" presId="urn:microsoft.com/office/officeart/2018/2/layout/IconVerticalSolidList"/>
    <dgm:cxn modelId="{259FB965-5E7E-4920-BB67-8F4D877470A3}" type="presParOf" srcId="{08F44AFF-4FA9-476E-9CFC-A7E8D9F59B96}" destId="{1B06DC1F-181B-492E-B8F0-1E6593345085}" srcOrd="0" destOrd="0" presId="urn:microsoft.com/office/officeart/2018/2/layout/IconVerticalSolidList"/>
    <dgm:cxn modelId="{79EB0FAF-584B-4DEA-9DBB-D71E3D5E3491}" type="presParOf" srcId="{1B06DC1F-181B-492E-B8F0-1E6593345085}" destId="{D70D74C8-C1F2-4A33-9E1D-6E398C53C176}" srcOrd="0" destOrd="0" presId="urn:microsoft.com/office/officeart/2018/2/layout/IconVerticalSolidList"/>
    <dgm:cxn modelId="{ADFE110A-3107-4861-BF0F-0522B89595C5}" type="presParOf" srcId="{1B06DC1F-181B-492E-B8F0-1E6593345085}" destId="{C514F8F7-0DD4-429A-8544-20081E674E5B}" srcOrd="1" destOrd="0" presId="urn:microsoft.com/office/officeart/2018/2/layout/IconVerticalSolidList"/>
    <dgm:cxn modelId="{14CD5BFD-6966-4514-AB87-1FE3CD8C19BD}" type="presParOf" srcId="{1B06DC1F-181B-492E-B8F0-1E6593345085}" destId="{FE580BAC-882F-4CB5-A0E4-F8E1C3943643}" srcOrd="2" destOrd="0" presId="urn:microsoft.com/office/officeart/2018/2/layout/IconVerticalSolidList"/>
    <dgm:cxn modelId="{49130D76-8AD7-43E7-9EC6-0EC786DD8232}" type="presParOf" srcId="{1B06DC1F-181B-492E-B8F0-1E6593345085}" destId="{6A55A31A-369C-4A4B-B0B9-55BBE1995549}" srcOrd="3" destOrd="0" presId="urn:microsoft.com/office/officeart/2018/2/layout/IconVerticalSolidList"/>
    <dgm:cxn modelId="{4981F404-7D47-4A28-B568-A9E545344A19}" type="presParOf" srcId="{08F44AFF-4FA9-476E-9CFC-A7E8D9F59B96}" destId="{1A2FE6C8-E64E-43EA-9D84-14FE027A24AF}" srcOrd="1" destOrd="0" presId="urn:microsoft.com/office/officeart/2018/2/layout/IconVerticalSolidList"/>
    <dgm:cxn modelId="{2978101E-C773-471B-9196-66B79362B49D}" type="presParOf" srcId="{08F44AFF-4FA9-476E-9CFC-A7E8D9F59B96}" destId="{1C9B2F22-1E26-43E9-AEC0-0130EB88A045}" srcOrd="2" destOrd="0" presId="urn:microsoft.com/office/officeart/2018/2/layout/IconVerticalSolidList"/>
    <dgm:cxn modelId="{742F5D7C-C122-40D6-A489-61B0AC7B0914}" type="presParOf" srcId="{1C9B2F22-1E26-43E9-AEC0-0130EB88A045}" destId="{630E9F5A-ADEB-467E-868D-F886F833BD41}" srcOrd="0" destOrd="0" presId="urn:microsoft.com/office/officeart/2018/2/layout/IconVerticalSolidList"/>
    <dgm:cxn modelId="{6FC24718-B7C2-4129-9882-CF324BBC0EAE}" type="presParOf" srcId="{1C9B2F22-1E26-43E9-AEC0-0130EB88A045}" destId="{886DA310-FA44-4548-8B96-64A4AF60F82E}" srcOrd="1" destOrd="0" presId="urn:microsoft.com/office/officeart/2018/2/layout/IconVerticalSolidList"/>
    <dgm:cxn modelId="{49F36531-978F-4CAD-9275-5E80B71A5821}" type="presParOf" srcId="{1C9B2F22-1E26-43E9-AEC0-0130EB88A045}" destId="{64A2419E-4C0A-4CF1-940C-4F67593CA031}" srcOrd="2" destOrd="0" presId="urn:microsoft.com/office/officeart/2018/2/layout/IconVerticalSolidList"/>
    <dgm:cxn modelId="{33C7FE49-7E93-4236-B6C6-BA6296084521}" type="presParOf" srcId="{1C9B2F22-1E26-43E9-AEC0-0130EB88A045}" destId="{795C2A05-8495-442F-97A0-FEC9FD64F7CC}" srcOrd="3" destOrd="0" presId="urn:microsoft.com/office/officeart/2018/2/layout/IconVerticalSolidList"/>
    <dgm:cxn modelId="{ADD17630-B1EF-47F7-BCE1-CA055E9D2AD4}" type="presParOf" srcId="{08F44AFF-4FA9-476E-9CFC-A7E8D9F59B96}" destId="{C774FDEE-9AEE-4A0E-9D41-789E14B7FBC7}" srcOrd="3" destOrd="0" presId="urn:microsoft.com/office/officeart/2018/2/layout/IconVerticalSolidList"/>
    <dgm:cxn modelId="{EC73750C-3CF1-4E9B-A7DD-C1978FB0F5A3}" type="presParOf" srcId="{08F44AFF-4FA9-476E-9CFC-A7E8D9F59B96}" destId="{A2AD6D9D-2E98-478B-8151-1E52C3F579CD}" srcOrd="4" destOrd="0" presId="urn:microsoft.com/office/officeart/2018/2/layout/IconVerticalSolidList"/>
    <dgm:cxn modelId="{FEDBBC3D-FA32-4156-A7B3-9B271417ECA1}" type="presParOf" srcId="{A2AD6D9D-2E98-478B-8151-1E52C3F579CD}" destId="{D7E814BC-7698-4ECF-8A88-461268F67C3E}" srcOrd="0" destOrd="0" presId="urn:microsoft.com/office/officeart/2018/2/layout/IconVerticalSolidList"/>
    <dgm:cxn modelId="{B212BA9B-7074-4AEF-9A9C-FEF236EB470C}" type="presParOf" srcId="{A2AD6D9D-2E98-478B-8151-1E52C3F579CD}" destId="{B49FFF73-4D6C-4E25-B3B3-6C7E9DF8611C}" srcOrd="1" destOrd="0" presId="urn:microsoft.com/office/officeart/2018/2/layout/IconVerticalSolidList"/>
    <dgm:cxn modelId="{D9A969CF-AB3B-4CD8-A1DD-526585548AD7}" type="presParOf" srcId="{A2AD6D9D-2E98-478B-8151-1E52C3F579CD}" destId="{6BFD7F64-6E41-405C-9E87-7600C97D2F77}" srcOrd="2" destOrd="0" presId="urn:microsoft.com/office/officeart/2018/2/layout/IconVerticalSolidList"/>
    <dgm:cxn modelId="{F8C0F237-6762-4B2E-9B19-9EDC038628AB}" type="presParOf" srcId="{A2AD6D9D-2E98-478B-8151-1E52C3F579CD}" destId="{C70C14CB-FE65-4C3F-A46A-8F8DF30C0EA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5DA003-3F1D-4B82-BCA2-798A4A0D5058}"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697795E-384D-404B-AA52-5145638C501D}">
      <dgm:prSet/>
      <dgm:spPr/>
      <dgm:t>
        <a:bodyPr/>
        <a:lstStyle/>
        <a:p>
          <a:pPr>
            <a:defRPr cap="all"/>
          </a:pPr>
          <a:r>
            <a:rPr lang="en-US"/>
            <a:t>Persisten User Information on the desktop using Cookies</a:t>
          </a:r>
        </a:p>
      </dgm:t>
    </dgm:pt>
    <dgm:pt modelId="{83FDAACB-1122-43F5-8011-01394E708652}" type="parTrans" cxnId="{16329981-7769-4974-AF91-E4204F60B485}">
      <dgm:prSet/>
      <dgm:spPr/>
      <dgm:t>
        <a:bodyPr/>
        <a:lstStyle/>
        <a:p>
          <a:endParaRPr lang="en-US"/>
        </a:p>
      </dgm:t>
    </dgm:pt>
    <dgm:pt modelId="{EADD9461-61E9-4585-801D-89460A0D3749}" type="sibTrans" cxnId="{16329981-7769-4974-AF91-E4204F60B485}">
      <dgm:prSet/>
      <dgm:spPr/>
      <dgm:t>
        <a:bodyPr/>
        <a:lstStyle/>
        <a:p>
          <a:endParaRPr lang="en-US"/>
        </a:p>
      </dgm:t>
    </dgm:pt>
    <dgm:pt modelId="{EDD7F0E4-8CEB-48DE-B933-2BD401AA9D51}">
      <dgm:prSet/>
      <dgm:spPr/>
      <dgm:t>
        <a:bodyPr/>
        <a:lstStyle/>
        <a:p>
          <a:pPr>
            <a:defRPr cap="all"/>
          </a:pPr>
          <a:r>
            <a:rPr lang="en-US"/>
            <a:t>Buying a domain name like </a:t>
          </a:r>
          <a:r>
            <a:rPr lang="en-US" u="sng"/>
            <a:t>subtext.com</a:t>
          </a:r>
          <a:r>
            <a:rPr lang="en-US"/>
            <a:t> or </a:t>
          </a:r>
          <a:r>
            <a:rPr lang="en-US" u="sng"/>
            <a:t>subtext.chat</a:t>
          </a:r>
          <a:endParaRPr lang="en-US"/>
        </a:p>
      </dgm:t>
    </dgm:pt>
    <dgm:pt modelId="{CC925FBE-67E8-4CC0-91BF-E20CE24378C9}" type="parTrans" cxnId="{535A7D93-3E89-4AD9-A3C2-8844F31E3776}">
      <dgm:prSet/>
      <dgm:spPr/>
      <dgm:t>
        <a:bodyPr/>
        <a:lstStyle/>
        <a:p>
          <a:endParaRPr lang="en-US"/>
        </a:p>
      </dgm:t>
    </dgm:pt>
    <dgm:pt modelId="{BEB60717-FD5E-4B29-B10F-99783F24EB43}" type="sibTrans" cxnId="{535A7D93-3E89-4AD9-A3C2-8844F31E3776}">
      <dgm:prSet/>
      <dgm:spPr/>
      <dgm:t>
        <a:bodyPr/>
        <a:lstStyle/>
        <a:p>
          <a:endParaRPr lang="en-US"/>
        </a:p>
      </dgm:t>
    </dgm:pt>
    <dgm:pt modelId="{A988603A-90F5-4439-B4CA-013CF1887EC5}">
      <dgm:prSet/>
      <dgm:spPr/>
      <dgm:t>
        <a:bodyPr/>
        <a:lstStyle/>
        <a:p>
          <a:pPr>
            <a:defRPr cap="all"/>
          </a:pPr>
          <a:r>
            <a:rPr lang="en-US"/>
            <a:t>Group creation and chat creation functionality</a:t>
          </a:r>
        </a:p>
      </dgm:t>
    </dgm:pt>
    <dgm:pt modelId="{08E57A7D-5E6E-4EB5-AC4C-206E2379D3C5}" type="parTrans" cxnId="{9096FB9E-BCD3-4773-BF70-79DA0D925DB0}">
      <dgm:prSet/>
      <dgm:spPr/>
      <dgm:t>
        <a:bodyPr/>
        <a:lstStyle/>
        <a:p>
          <a:endParaRPr lang="en-US"/>
        </a:p>
      </dgm:t>
    </dgm:pt>
    <dgm:pt modelId="{B2F4F524-DE5B-4A88-810D-49519157CC31}" type="sibTrans" cxnId="{9096FB9E-BCD3-4773-BF70-79DA0D925DB0}">
      <dgm:prSet/>
      <dgm:spPr/>
      <dgm:t>
        <a:bodyPr/>
        <a:lstStyle/>
        <a:p>
          <a:endParaRPr lang="en-US"/>
        </a:p>
      </dgm:t>
    </dgm:pt>
    <dgm:pt modelId="{E828D935-829F-44F5-B324-6F93646E49EB}">
      <dgm:prSet/>
      <dgm:spPr/>
      <dgm:t>
        <a:bodyPr/>
        <a:lstStyle/>
        <a:p>
          <a:pPr>
            <a:defRPr cap="all"/>
          </a:pPr>
          <a:r>
            <a:rPr lang="en-US"/>
            <a:t>Adding a ML/AI keyboard agent that detects automatically whether a person wishes to type markdown or latex and then automatically switxching to that context</a:t>
          </a:r>
        </a:p>
      </dgm:t>
    </dgm:pt>
    <dgm:pt modelId="{486070CA-BCB4-4072-B517-8A5F55089BE2}" type="parTrans" cxnId="{A0174E27-B4A8-418E-BEC1-5B9A838F32C5}">
      <dgm:prSet/>
      <dgm:spPr/>
      <dgm:t>
        <a:bodyPr/>
        <a:lstStyle/>
        <a:p>
          <a:endParaRPr lang="en-US"/>
        </a:p>
      </dgm:t>
    </dgm:pt>
    <dgm:pt modelId="{FB02F52B-B73F-4D13-A71F-F5E55E14DA39}" type="sibTrans" cxnId="{A0174E27-B4A8-418E-BEC1-5B9A838F32C5}">
      <dgm:prSet/>
      <dgm:spPr/>
      <dgm:t>
        <a:bodyPr/>
        <a:lstStyle/>
        <a:p>
          <a:endParaRPr lang="en-US"/>
        </a:p>
      </dgm:t>
    </dgm:pt>
    <dgm:pt modelId="{FD198B33-91BD-4430-BB4D-823086211A7A}">
      <dgm:prSet/>
      <dgm:spPr/>
      <dgm:t>
        <a:bodyPr/>
        <a:lstStyle/>
        <a:p>
          <a:pPr>
            <a:defRPr cap="all"/>
          </a:pPr>
          <a:r>
            <a:rPr lang="en-US"/>
            <a:t>Adding other contexts such as Pictures, Live Code snippets, lists, quizes, calnder events etc.</a:t>
          </a:r>
        </a:p>
      </dgm:t>
    </dgm:pt>
    <dgm:pt modelId="{0F89862C-42E8-420F-8991-488C773937D1}" type="parTrans" cxnId="{3956DFED-2549-4404-AEB7-FF21577BB410}">
      <dgm:prSet/>
      <dgm:spPr/>
      <dgm:t>
        <a:bodyPr/>
        <a:lstStyle/>
        <a:p>
          <a:endParaRPr lang="en-US"/>
        </a:p>
      </dgm:t>
    </dgm:pt>
    <dgm:pt modelId="{5516F305-E58E-4D05-BBCA-8F94C951E356}" type="sibTrans" cxnId="{3956DFED-2549-4404-AEB7-FF21577BB410}">
      <dgm:prSet/>
      <dgm:spPr/>
      <dgm:t>
        <a:bodyPr/>
        <a:lstStyle/>
        <a:p>
          <a:endParaRPr lang="en-US"/>
        </a:p>
      </dgm:t>
    </dgm:pt>
    <dgm:pt modelId="{005AA8DC-FD11-432B-92C3-1ACB85C5990C}">
      <dgm:prSet/>
      <dgm:spPr/>
      <dgm:t>
        <a:bodyPr/>
        <a:lstStyle/>
        <a:p>
          <a:pPr>
            <a:defRPr cap="all"/>
          </a:pPr>
          <a:r>
            <a:rPr lang="en-US"/>
            <a:t>Adding email and OAuth based persistent user and message storage</a:t>
          </a:r>
        </a:p>
      </dgm:t>
    </dgm:pt>
    <dgm:pt modelId="{C2B0F158-C311-434A-B316-CD5B2A4F0C15}" type="parTrans" cxnId="{535DFA3E-1FC2-4962-8079-79A2A1BC30A9}">
      <dgm:prSet/>
      <dgm:spPr/>
      <dgm:t>
        <a:bodyPr/>
        <a:lstStyle/>
        <a:p>
          <a:endParaRPr lang="en-US"/>
        </a:p>
      </dgm:t>
    </dgm:pt>
    <dgm:pt modelId="{3389B667-7575-48BF-9605-0465D90294ED}" type="sibTrans" cxnId="{535DFA3E-1FC2-4962-8079-79A2A1BC30A9}">
      <dgm:prSet/>
      <dgm:spPr/>
      <dgm:t>
        <a:bodyPr/>
        <a:lstStyle/>
        <a:p>
          <a:endParaRPr lang="en-US"/>
        </a:p>
      </dgm:t>
    </dgm:pt>
    <dgm:pt modelId="{AD4DF073-8824-4BC7-AFE6-C7966081B4DF}" type="pres">
      <dgm:prSet presAssocID="{615DA003-3F1D-4B82-BCA2-798A4A0D5058}" presName="root" presStyleCnt="0">
        <dgm:presLayoutVars>
          <dgm:dir/>
          <dgm:resizeHandles val="exact"/>
        </dgm:presLayoutVars>
      </dgm:prSet>
      <dgm:spPr/>
    </dgm:pt>
    <dgm:pt modelId="{4CE94315-4173-4A05-A75A-B211C5B8B548}" type="pres">
      <dgm:prSet presAssocID="{E697795E-384D-404B-AA52-5145638C501D}" presName="compNode" presStyleCnt="0"/>
      <dgm:spPr/>
    </dgm:pt>
    <dgm:pt modelId="{B45A2F29-7F5A-4B4A-A4AA-45A0CFCA44A8}" type="pres">
      <dgm:prSet presAssocID="{E697795E-384D-404B-AA52-5145638C501D}" presName="iconBgRect" presStyleLbl="bgShp" presStyleIdx="0" presStyleCnt="6"/>
      <dgm:spPr>
        <a:prstGeom prst="round2DiagRect">
          <a:avLst>
            <a:gd name="adj1" fmla="val 29727"/>
            <a:gd name="adj2" fmla="val 0"/>
          </a:avLst>
        </a:prstGeom>
      </dgm:spPr>
    </dgm:pt>
    <dgm:pt modelId="{85A3FBCC-886C-4CE5-B689-2FC4ACE62949}" type="pres">
      <dgm:prSet presAssocID="{E697795E-384D-404B-AA52-5145638C501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DAEE4623-E498-4B20-AD9E-3F8CADE75E3D}" type="pres">
      <dgm:prSet presAssocID="{E697795E-384D-404B-AA52-5145638C501D}" presName="spaceRect" presStyleCnt="0"/>
      <dgm:spPr/>
    </dgm:pt>
    <dgm:pt modelId="{B9CE7A8E-D446-438A-848B-338638181235}" type="pres">
      <dgm:prSet presAssocID="{E697795E-384D-404B-AA52-5145638C501D}" presName="textRect" presStyleLbl="revTx" presStyleIdx="0" presStyleCnt="6">
        <dgm:presLayoutVars>
          <dgm:chMax val="1"/>
          <dgm:chPref val="1"/>
        </dgm:presLayoutVars>
      </dgm:prSet>
      <dgm:spPr/>
    </dgm:pt>
    <dgm:pt modelId="{A8EB17F5-ADCA-44A6-A29B-34D382622948}" type="pres">
      <dgm:prSet presAssocID="{EADD9461-61E9-4585-801D-89460A0D3749}" presName="sibTrans" presStyleCnt="0"/>
      <dgm:spPr/>
    </dgm:pt>
    <dgm:pt modelId="{7A654449-8A2F-4069-BED8-2AF6F78F3C9F}" type="pres">
      <dgm:prSet presAssocID="{EDD7F0E4-8CEB-48DE-B933-2BD401AA9D51}" presName="compNode" presStyleCnt="0"/>
      <dgm:spPr/>
    </dgm:pt>
    <dgm:pt modelId="{435998C9-1F0E-4F07-95CA-09BE491C10E3}" type="pres">
      <dgm:prSet presAssocID="{EDD7F0E4-8CEB-48DE-B933-2BD401AA9D51}" presName="iconBgRect" presStyleLbl="bgShp" presStyleIdx="1" presStyleCnt="6"/>
      <dgm:spPr>
        <a:prstGeom prst="round2DiagRect">
          <a:avLst>
            <a:gd name="adj1" fmla="val 29727"/>
            <a:gd name="adj2" fmla="val 0"/>
          </a:avLst>
        </a:prstGeom>
      </dgm:spPr>
    </dgm:pt>
    <dgm:pt modelId="{7170A8E2-BFAD-4F8A-9EEE-B6926297C3CC}" type="pres">
      <dgm:prSet presAssocID="{EDD7F0E4-8CEB-48DE-B933-2BD401AA9D5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fluencer"/>
        </a:ext>
      </dgm:extLst>
    </dgm:pt>
    <dgm:pt modelId="{0FE9E574-A2B6-402F-B3B3-6F59866F1C57}" type="pres">
      <dgm:prSet presAssocID="{EDD7F0E4-8CEB-48DE-B933-2BD401AA9D51}" presName="spaceRect" presStyleCnt="0"/>
      <dgm:spPr/>
    </dgm:pt>
    <dgm:pt modelId="{74C718B9-2D14-498E-AC24-735A26E05E0A}" type="pres">
      <dgm:prSet presAssocID="{EDD7F0E4-8CEB-48DE-B933-2BD401AA9D51}" presName="textRect" presStyleLbl="revTx" presStyleIdx="1" presStyleCnt="6">
        <dgm:presLayoutVars>
          <dgm:chMax val="1"/>
          <dgm:chPref val="1"/>
        </dgm:presLayoutVars>
      </dgm:prSet>
      <dgm:spPr/>
    </dgm:pt>
    <dgm:pt modelId="{6F0FD5E8-62AB-4E27-A9F4-F8F0359B0C0C}" type="pres">
      <dgm:prSet presAssocID="{BEB60717-FD5E-4B29-B10F-99783F24EB43}" presName="sibTrans" presStyleCnt="0"/>
      <dgm:spPr/>
    </dgm:pt>
    <dgm:pt modelId="{DC0C3F5A-90EF-453F-9DEC-6B2FC71EE209}" type="pres">
      <dgm:prSet presAssocID="{A988603A-90F5-4439-B4CA-013CF1887EC5}" presName="compNode" presStyleCnt="0"/>
      <dgm:spPr/>
    </dgm:pt>
    <dgm:pt modelId="{9B1F1551-A10E-4F1E-A3A1-2CE3AA950705}" type="pres">
      <dgm:prSet presAssocID="{A988603A-90F5-4439-B4CA-013CF1887EC5}" presName="iconBgRect" presStyleLbl="bgShp" presStyleIdx="2" presStyleCnt="6"/>
      <dgm:spPr>
        <a:prstGeom prst="round2DiagRect">
          <a:avLst>
            <a:gd name="adj1" fmla="val 29727"/>
            <a:gd name="adj2" fmla="val 0"/>
          </a:avLst>
        </a:prstGeom>
      </dgm:spPr>
    </dgm:pt>
    <dgm:pt modelId="{92E1EF3F-210A-402B-8657-0F74F65996DE}" type="pres">
      <dgm:prSet presAssocID="{A988603A-90F5-4439-B4CA-013CF1887EC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1F195FA1-EB53-400F-90BC-565EB6B9E3A6}" type="pres">
      <dgm:prSet presAssocID="{A988603A-90F5-4439-B4CA-013CF1887EC5}" presName="spaceRect" presStyleCnt="0"/>
      <dgm:spPr/>
    </dgm:pt>
    <dgm:pt modelId="{BA403B9D-43FF-46D7-A8BE-2775CD6F500E}" type="pres">
      <dgm:prSet presAssocID="{A988603A-90F5-4439-B4CA-013CF1887EC5}" presName="textRect" presStyleLbl="revTx" presStyleIdx="2" presStyleCnt="6">
        <dgm:presLayoutVars>
          <dgm:chMax val="1"/>
          <dgm:chPref val="1"/>
        </dgm:presLayoutVars>
      </dgm:prSet>
      <dgm:spPr/>
    </dgm:pt>
    <dgm:pt modelId="{8D6DD4C7-920B-4D1E-9087-26BDDC0956D1}" type="pres">
      <dgm:prSet presAssocID="{B2F4F524-DE5B-4A88-810D-49519157CC31}" presName="sibTrans" presStyleCnt="0"/>
      <dgm:spPr/>
    </dgm:pt>
    <dgm:pt modelId="{91615CC8-D2D5-4D71-82A6-6ADEA1E9573C}" type="pres">
      <dgm:prSet presAssocID="{E828D935-829F-44F5-B324-6F93646E49EB}" presName="compNode" presStyleCnt="0"/>
      <dgm:spPr/>
    </dgm:pt>
    <dgm:pt modelId="{5CA4F657-0353-4EFE-9469-832946B00A8F}" type="pres">
      <dgm:prSet presAssocID="{E828D935-829F-44F5-B324-6F93646E49EB}" presName="iconBgRect" presStyleLbl="bgShp" presStyleIdx="3" presStyleCnt="6"/>
      <dgm:spPr>
        <a:prstGeom prst="round2DiagRect">
          <a:avLst>
            <a:gd name="adj1" fmla="val 29727"/>
            <a:gd name="adj2" fmla="val 0"/>
          </a:avLst>
        </a:prstGeom>
      </dgm:spPr>
    </dgm:pt>
    <dgm:pt modelId="{D7904296-BCAC-4AFB-ABF8-79EBCF9C230C}" type="pres">
      <dgm:prSet presAssocID="{E828D935-829F-44F5-B324-6F93646E49E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ursor"/>
        </a:ext>
      </dgm:extLst>
    </dgm:pt>
    <dgm:pt modelId="{62C2B94A-0AEE-4C46-B65C-9139336D1E2D}" type="pres">
      <dgm:prSet presAssocID="{E828D935-829F-44F5-B324-6F93646E49EB}" presName="spaceRect" presStyleCnt="0"/>
      <dgm:spPr/>
    </dgm:pt>
    <dgm:pt modelId="{09EE3A55-A03A-4F68-9471-7374EB9B124C}" type="pres">
      <dgm:prSet presAssocID="{E828D935-829F-44F5-B324-6F93646E49EB}" presName="textRect" presStyleLbl="revTx" presStyleIdx="3" presStyleCnt="6">
        <dgm:presLayoutVars>
          <dgm:chMax val="1"/>
          <dgm:chPref val="1"/>
        </dgm:presLayoutVars>
      </dgm:prSet>
      <dgm:spPr/>
    </dgm:pt>
    <dgm:pt modelId="{6A780D7C-C6E9-43D2-9ADD-C8E1961AA1E8}" type="pres">
      <dgm:prSet presAssocID="{FB02F52B-B73F-4D13-A71F-F5E55E14DA39}" presName="sibTrans" presStyleCnt="0"/>
      <dgm:spPr/>
    </dgm:pt>
    <dgm:pt modelId="{A1B74DEF-F5CB-4B1A-99F6-A73F8297DCFE}" type="pres">
      <dgm:prSet presAssocID="{FD198B33-91BD-4430-BB4D-823086211A7A}" presName="compNode" presStyleCnt="0"/>
      <dgm:spPr/>
    </dgm:pt>
    <dgm:pt modelId="{02CE0521-354D-40E8-B816-84278CED737B}" type="pres">
      <dgm:prSet presAssocID="{FD198B33-91BD-4430-BB4D-823086211A7A}" presName="iconBgRect" presStyleLbl="bgShp" presStyleIdx="4" presStyleCnt="6"/>
      <dgm:spPr>
        <a:prstGeom prst="round2DiagRect">
          <a:avLst>
            <a:gd name="adj1" fmla="val 29727"/>
            <a:gd name="adj2" fmla="val 0"/>
          </a:avLst>
        </a:prstGeom>
      </dgm:spPr>
    </dgm:pt>
    <dgm:pt modelId="{D154C47B-A807-4241-8E9D-81C8D73DD91B}" type="pres">
      <dgm:prSet presAssocID="{FD198B33-91BD-4430-BB4D-823086211A7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keleton"/>
        </a:ext>
      </dgm:extLst>
    </dgm:pt>
    <dgm:pt modelId="{876B5E16-9EC5-4534-9B44-28AE4A4BF005}" type="pres">
      <dgm:prSet presAssocID="{FD198B33-91BD-4430-BB4D-823086211A7A}" presName="spaceRect" presStyleCnt="0"/>
      <dgm:spPr/>
    </dgm:pt>
    <dgm:pt modelId="{5C35AF48-9766-437B-AB56-77935C2CB3F5}" type="pres">
      <dgm:prSet presAssocID="{FD198B33-91BD-4430-BB4D-823086211A7A}" presName="textRect" presStyleLbl="revTx" presStyleIdx="4" presStyleCnt="6">
        <dgm:presLayoutVars>
          <dgm:chMax val="1"/>
          <dgm:chPref val="1"/>
        </dgm:presLayoutVars>
      </dgm:prSet>
      <dgm:spPr/>
    </dgm:pt>
    <dgm:pt modelId="{5FCB8CE7-C3C2-404E-A3BA-37BB90523AC9}" type="pres">
      <dgm:prSet presAssocID="{5516F305-E58E-4D05-BBCA-8F94C951E356}" presName="sibTrans" presStyleCnt="0"/>
      <dgm:spPr/>
    </dgm:pt>
    <dgm:pt modelId="{A9928C9A-68A2-44E7-93E3-9005234BFB76}" type="pres">
      <dgm:prSet presAssocID="{005AA8DC-FD11-432B-92C3-1ACB85C5990C}" presName="compNode" presStyleCnt="0"/>
      <dgm:spPr/>
    </dgm:pt>
    <dgm:pt modelId="{27A6D620-104C-47DB-989F-0E6236BFC2FC}" type="pres">
      <dgm:prSet presAssocID="{005AA8DC-FD11-432B-92C3-1ACB85C5990C}" presName="iconBgRect" presStyleLbl="bgShp" presStyleIdx="5" presStyleCnt="6"/>
      <dgm:spPr>
        <a:prstGeom prst="round2DiagRect">
          <a:avLst>
            <a:gd name="adj1" fmla="val 29727"/>
            <a:gd name="adj2" fmla="val 0"/>
          </a:avLst>
        </a:prstGeom>
      </dgm:spPr>
    </dgm:pt>
    <dgm:pt modelId="{193ADEE9-E9CC-4B17-8E42-477758D62392}" type="pres">
      <dgm:prSet presAssocID="{005AA8DC-FD11-432B-92C3-1ACB85C5990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Envelope"/>
        </a:ext>
      </dgm:extLst>
    </dgm:pt>
    <dgm:pt modelId="{31592AA5-9553-4BFA-B411-EEE8D3F1657E}" type="pres">
      <dgm:prSet presAssocID="{005AA8DC-FD11-432B-92C3-1ACB85C5990C}" presName="spaceRect" presStyleCnt="0"/>
      <dgm:spPr/>
    </dgm:pt>
    <dgm:pt modelId="{5FAE8BA3-DE71-4C79-A51A-BE2940FAA7AB}" type="pres">
      <dgm:prSet presAssocID="{005AA8DC-FD11-432B-92C3-1ACB85C5990C}" presName="textRect" presStyleLbl="revTx" presStyleIdx="5" presStyleCnt="6">
        <dgm:presLayoutVars>
          <dgm:chMax val="1"/>
          <dgm:chPref val="1"/>
        </dgm:presLayoutVars>
      </dgm:prSet>
      <dgm:spPr/>
    </dgm:pt>
  </dgm:ptLst>
  <dgm:cxnLst>
    <dgm:cxn modelId="{A0174E27-B4A8-418E-BEC1-5B9A838F32C5}" srcId="{615DA003-3F1D-4B82-BCA2-798A4A0D5058}" destId="{E828D935-829F-44F5-B324-6F93646E49EB}" srcOrd="3" destOrd="0" parTransId="{486070CA-BCB4-4072-B517-8A5F55089BE2}" sibTransId="{FB02F52B-B73F-4D13-A71F-F5E55E14DA39}"/>
    <dgm:cxn modelId="{535DFA3E-1FC2-4962-8079-79A2A1BC30A9}" srcId="{615DA003-3F1D-4B82-BCA2-798A4A0D5058}" destId="{005AA8DC-FD11-432B-92C3-1ACB85C5990C}" srcOrd="5" destOrd="0" parTransId="{C2B0F158-C311-434A-B316-CD5B2A4F0C15}" sibTransId="{3389B667-7575-48BF-9605-0465D90294ED}"/>
    <dgm:cxn modelId="{5E87004D-5384-43B0-8A7A-F45BA6B300D4}" type="presOf" srcId="{E697795E-384D-404B-AA52-5145638C501D}" destId="{B9CE7A8E-D446-438A-848B-338638181235}" srcOrd="0" destOrd="0" presId="urn:microsoft.com/office/officeart/2018/5/layout/IconLeafLabelList"/>
    <dgm:cxn modelId="{D65CCA6D-5F2F-4782-A3E7-EDF6DBC17ABB}" type="presOf" srcId="{005AA8DC-FD11-432B-92C3-1ACB85C5990C}" destId="{5FAE8BA3-DE71-4C79-A51A-BE2940FAA7AB}" srcOrd="0" destOrd="0" presId="urn:microsoft.com/office/officeart/2018/5/layout/IconLeafLabelList"/>
    <dgm:cxn modelId="{28E09F59-093B-4F21-B113-1E1008808130}" type="presOf" srcId="{A988603A-90F5-4439-B4CA-013CF1887EC5}" destId="{BA403B9D-43FF-46D7-A8BE-2775CD6F500E}" srcOrd="0" destOrd="0" presId="urn:microsoft.com/office/officeart/2018/5/layout/IconLeafLabelList"/>
    <dgm:cxn modelId="{D21E7B81-F425-4F34-8014-6E4E2E6BE823}" type="presOf" srcId="{EDD7F0E4-8CEB-48DE-B933-2BD401AA9D51}" destId="{74C718B9-2D14-498E-AC24-735A26E05E0A}" srcOrd="0" destOrd="0" presId="urn:microsoft.com/office/officeart/2018/5/layout/IconLeafLabelList"/>
    <dgm:cxn modelId="{16329981-7769-4974-AF91-E4204F60B485}" srcId="{615DA003-3F1D-4B82-BCA2-798A4A0D5058}" destId="{E697795E-384D-404B-AA52-5145638C501D}" srcOrd="0" destOrd="0" parTransId="{83FDAACB-1122-43F5-8011-01394E708652}" sibTransId="{EADD9461-61E9-4585-801D-89460A0D3749}"/>
    <dgm:cxn modelId="{09575C8D-F887-48D5-9601-CD01E2058AC6}" type="presOf" srcId="{FD198B33-91BD-4430-BB4D-823086211A7A}" destId="{5C35AF48-9766-437B-AB56-77935C2CB3F5}" srcOrd="0" destOrd="0" presId="urn:microsoft.com/office/officeart/2018/5/layout/IconLeafLabelList"/>
    <dgm:cxn modelId="{535A7D93-3E89-4AD9-A3C2-8844F31E3776}" srcId="{615DA003-3F1D-4B82-BCA2-798A4A0D5058}" destId="{EDD7F0E4-8CEB-48DE-B933-2BD401AA9D51}" srcOrd="1" destOrd="0" parTransId="{CC925FBE-67E8-4CC0-91BF-E20CE24378C9}" sibTransId="{BEB60717-FD5E-4B29-B10F-99783F24EB43}"/>
    <dgm:cxn modelId="{9096FB9E-BCD3-4773-BF70-79DA0D925DB0}" srcId="{615DA003-3F1D-4B82-BCA2-798A4A0D5058}" destId="{A988603A-90F5-4439-B4CA-013CF1887EC5}" srcOrd="2" destOrd="0" parTransId="{08E57A7D-5E6E-4EB5-AC4C-206E2379D3C5}" sibTransId="{B2F4F524-DE5B-4A88-810D-49519157CC31}"/>
    <dgm:cxn modelId="{F19D4AC1-2449-41FD-845D-2FBED20D3EB6}" type="presOf" srcId="{E828D935-829F-44F5-B324-6F93646E49EB}" destId="{09EE3A55-A03A-4F68-9471-7374EB9B124C}" srcOrd="0" destOrd="0" presId="urn:microsoft.com/office/officeart/2018/5/layout/IconLeafLabelList"/>
    <dgm:cxn modelId="{F436A4DC-EF28-4008-8859-F4593C422B45}" type="presOf" srcId="{615DA003-3F1D-4B82-BCA2-798A4A0D5058}" destId="{AD4DF073-8824-4BC7-AFE6-C7966081B4DF}" srcOrd="0" destOrd="0" presId="urn:microsoft.com/office/officeart/2018/5/layout/IconLeafLabelList"/>
    <dgm:cxn modelId="{3956DFED-2549-4404-AEB7-FF21577BB410}" srcId="{615DA003-3F1D-4B82-BCA2-798A4A0D5058}" destId="{FD198B33-91BD-4430-BB4D-823086211A7A}" srcOrd="4" destOrd="0" parTransId="{0F89862C-42E8-420F-8991-488C773937D1}" sibTransId="{5516F305-E58E-4D05-BBCA-8F94C951E356}"/>
    <dgm:cxn modelId="{D0AB7059-5372-457C-84BC-EAE816537A53}" type="presParOf" srcId="{AD4DF073-8824-4BC7-AFE6-C7966081B4DF}" destId="{4CE94315-4173-4A05-A75A-B211C5B8B548}" srcOrd="0" destOrd="0" presId="urn:microsoft.com/office/officeart/2018/5/layout/IconLeafLabelList"/>
    <dgm:cxn modelId="{9C24FF4C-A40C-45F0-931A-869E7E1BF544}" type="presParOf" srcId="{4CE94315-4173-4A05-A75A-B211C5B8B548}" destId="{B45A2F29-7F5A-4B4A-A4AA-45A0CFCA44A8}" srcOrd="0" destOrd="0" presId="urn:microsoft.com/office/officeart/2018/5/layout/IconLeafLabelList"/>
    <dgm:cxn modelId="{6AD0AB4C-123F-489F-92C4-41ED11311237}" type="presParOf" srcId="{4CE94315-4173-4A05-A75A-B211C5B8B548}" destId="{85A3FBCC-886C-4CE5-B689-2FC4ACE62949}" srcOrd="1" destOrd="0" presId="urn:microsoft.com/office/officeart/2018/5/layout/IconLeafLabelList"/>
    <dgm:cxn modelId="{8E12898A-D9E4-415C-ACE4-AD1F81874A2E}" type="presParOf" srcId="{4CE94315-4173-4A05-A75A-B211C5B8B548}" destId="{DAEE4623-E498-4B20-AD9E-3F8CADE75E3D}" srcOrd="2" destOrd="0" presId="urn:microsoft.com/office/officeart/2018/5/layout/IconLeafLabelList"/>
    <dgm:cxn modelId="{FF6E3B31-66AD-400F-B680-B0C763CA5E7A}" type="presParOf" srcId="{4CE94315-4173-4A05-A75A-B211C5B8B548}" destId="{B9CE7A8E-D446-438A-848B-338638181235}" srcOrd="3" destOrd="0" presId="urn:microsoft.com/office/officeart/2018/5/layout/IconLeafLabelList"/>
    <dgm:cxn modelId="{C0CF2E9D-7CD8-49AD-9EBB-3C7E46F4802D}" type="presParOf" srcId="{AD4DF073-8824-4BC7-AFE6-C7966081B4DF}" destId="{A8EB17F5-ADCA-44A6-A29B-34D382622948}" srcOrd="1" destOrd="0" presId="urn:microsoft.com/office/officeart/2018/5/layout/IconLeafLabelList"/>
    <dgm:cxn modelId="{5AC29DEB-9F91-4EB3-9495-1367FCE6FB6B}" type="presParOf" srcId="{AD4DF073-8824-4BC7-AFE6-C7966081B4DF}" destId="{7A654449-8A2F-4069-BED8-2AF6F78F3C9F}" srcOrd="2" destOrd="0" presId="urn:microsoft.com/office/officeart/2018/5/layout/IconLeafLabelList"/>
    <dgm:cxn modelId="{970B5B2C-E48D-421D-9CB0-9717A1378F75}" type="presParOf" srcId="{7A654449-8A2F-4069-BED8-2AF6F78F3C9F}" destId="{435998C9-1F0E-4F07-95CA-09BE491C10E3}" srcOrd="0" destOrd="0" presId="urn:microsoft.com/office/officeart/2018/5/layout/IconLeafLabelList"/>
    <dgm:cxn modelId="{42C0D910-618E-4241-9065-EC7A960DEC67}" type="presParOf" srcId="{7A654449-8A2F-4069-BED8-2AF6F78F3C9F}" destId="{7170A8E2-BFAD-4F8A-9EEE-B6926297C3CC}" srcOrd="1" destOrd="0" presId="urn:microsoft.com/office/officeart/2018/5/layout/IconLeafLabelList"/>
    <dgm:cxn modelId="{951F1E1C-AE38-4552-8A72-529BDDA43954}" type="presParOf" srcId="{7A654449-8A2F-4069-BED8-2AF6F78F3C9F}" destId="{0FE9E574-A2B6-402F-B3B3-6F59866F1C57}" srcOrd="2" destOrd="0" presId="urn:microsoft.com/office/officeart/2018/5/layout/IconLeafLabelList"/>
    <dgm:cxn modelId="{FE4EDC18-6B8E-4F16-93FA-6826FB78E3D4}" type="presParOf" srcId="{7A654449-8A2F-4069-BED8-2AF6F78F3C9F}" destId="{74C718B9-2D14-498E-AC24-735A26E05E0A}" srcOrd="3" destOrd="0" presId="urn:microsoft.com/office/officeart/2018/5/layout/IconLeafLabelList"/>
    <dgm:cxn modelId="{E7BC525A-F529-40D1-AC47-77076B34DCE3}" type="presParOf" srcId="{AD4DF073-8824-4BC7-AFE6-C7966081B4DF}" destId="{6F0FD5E8-62AB-4E27-A9F4-F8F0359B0C0C}" srcOrd="3" destOrd="0" presId="urn:microsoft.com/office/officeart/2018/5/layout/IconLeafLabelList"/>
    <dgm:cxn modelId="{8E73CBE9-5D0F-4304-BFFA-618374D4F77A}" type="presParOf" srcId="{AD4DF073-8824-4BC7-AFE6-C7966081B4DF}" destId="{DC0C3F5A-90EF-453F-9DEC-6B2FC71EE209}" srcOrd="4" destOrd="0" presId="urn:microsoft.com/office/officeart/2018/5/layout/IconLeafLabelList"/>
    <dgm:cxn modelId="{FC0CAC1E-0C6B-4365-9D03-DE0DCBBF5C17}" type="presParOf" srcId="{DC0C3F5A-90EF-453F-9DEC-6B2FC71EE209}" destId="{9B1F1551-A10E-4F1E-A3A1-2CE3AA950705}" srcOrd="0" destOrd="0" presId="urn:microsoft.com/office/officeart/2018/5/layout/IconLeafLabelList"/>
    <dgm:cxn modelId="{2F5E4F91-E33C-47CF-A611-4F44F7F2AF56}" type="presParOf" srcId="{DC0C3F5A-90EF-453F-9DEC-6B2FC71EE209}" destId="{92E1EF3F-210A-402B-8657-0F74F65996DE}" srcOrd="1" destOrd="0" presId="urn:microsoft.com/office/officeart/2018/5/layout/IconLeafLabelList"/>
    <dgm:cxn modelId="{6D8BB055-37E8-49AE-88B8-AC6A20CF5004}" type="presParOf" srcId="{DC0C3F5A-90EF-453F-9DEC-6B2FC71EE209}" destId="{1F195FA1-EB53-400F-90BC-565EB6B9E3A6}" srcOrd="2" destOrd="0" presId="urn:microsoft.com/office/officeart/2018/5/layout/IconLeafLabelList"/>
    <dgm:cxn modelId="{80F6423B-B259-4679-865B-5F87947604D5}" type="presParOf" srcId="{DC0C3F5A-90EF-453F-9DEC-6B2FC71EE209}" destId="{BA403B9D-43FF-46D7-A8BE-2775CD6F500E}" srcOrd="3" destOrd="0" presId="urn:microsoft.com/office/officeart/2018/5/layout/IconLeafLabelList"/>
    <dgm:cxn modelId="{E6BCD8C9-4532-4297-BBE0-7DDDDA8ADF07}" type="presParOf" srcId="{AD4DF073-8824-4BC7-AFE6-C7966081B4DF}" destId="{8D6DD4C7-920B-4D1E-9087-26BDDC0956D1}" srcOrd="5" destOrd="0" presId="urn:microsoft.com/office/officeart/2018/5/layout/IconLeafLabelList"/>
    <dgm:cxn modelId="{F993FCF0-F699-45C1-9C2D-B8129806058D}" type="presParOf" srcId="{AD4DF073-8824-4BC7-AFE6-C7966081B4DF}" destId="{91615CC8-D2D5-4D71-82A6-6ADEA1E9573C}" srcOrd="6" destOrd="0" presId="urn:microsoft.com/office/officeart/2018/5/layout/IconLeafLabelList"/>
    <dgm:cxn modelId="{8FDC98F6-5DE1-463F-9BB1-3BF70B5D3060}" type="presParOf" srcId="{91615CC8-D2D5-4D71-82A6-6ADEA1E9573C}" destId="{5CA4F657-0353-4EFE-9469-832946B00A8F}" srcOrd="0" destOrd="0" presId="urn:microsoft.com/office/officeart/2018/5/layout/IconLeafLabelList"/>
    <dgm:cxn modelId="{75CF1FE9-FCC1-48DC-A426-7FAFAD39F29B}" type="presParOf" srcId="{91615CC8-D2D5-4D71-82A6-6ADEA1E9573C}" destId="{D7904296-BCAC-4AFB-ABF8-79EBCF9C230C}" srcOrd="1" destOrd="0" presId="urn:microsoft.com/office/officeart/2018/5/layout/IconLeafLabelList"/>
    <dgm:cxn modelId="{4484EE3A-2FE2-4C8A-B28D-973886F01916}" type="presParOf" srcId="{91615CC8-D2D5-4D71-82A6-6ADEA1E9573C}" destId="{62C2B94A-0AEE-4C46-B65C-9139336D1E2D}" srcOrd="2" destOrd="0" presId="urn:microsoft.com/office/officeart/2018/5/layout/IconLeafLabelList"/>
    <dgm:cxn modelId="{6C81321A-19E0-4C21-A552-93B7D7AD67F6}" type="presParOf" srcId="{91615CC8-D2D5-4D71-82A6-6ADEA1E9573C}" destId="{09EE3A55-A03A-4F68-9471-7374EB9B124C}" srcOrd="3" destOrd="0" presId="urn:microsoft.com/office/officeart/2018/5/layout/IconLeafLabelList"/>
    <dgm:cxn modelId="{45DF5399-60FF-49E5-BD65-DF85CBDC7801}" type="presParOf" srcId="{AD4DF073-8824-4BC7-AFE6-C7966081B4DF}" destId="{6A780D7C-C6E9-43D2-9ADD-C8E1961AA1E8}" srcOrd="7" destOrd="0" presId="urn:microsoft.com/office/officeart/2018/5/layout/IconLeafLabelList"/>
    <dgm:cxn modelId="{5E297A61-653F-48B9-9F11-0B742A360761}" type="presParOf" srcId="{AD4DF073-8824-4BC7-AFE6-C7966081B4DF}" destId="{A1B74DEF-F5CB-4B1A-99F6-A73F8297DCFE}" srcOrd="8" destOrd="0" presId="urn:microsoft.com/office/officeart/2018/5/layout/IconLeafLabelList"/>
    <dgm:cxn modelId="{DE99B183-16D2-4038-B60F-299444E2A078}" type="presParOf" srcId="{A1B74DEF-F5CB-4B1A-99F6-A73F8297DCFE}" destId="{02CE0521-354D-40E8-B816-84278CED737B}" srcOrd="0" destOrd="0" presId="urn:microsoft.com/office/officeart/2018/5/layout/IconLeafLabelList"/>
    <dgm:cxn modelId="{5431C3BB-9D7C-4E6B-BF15-3E465815848D}" type="presParOf" srcId="{A1B74DEF-F5CB-4B1A-99F6-A73F8297DCFE}" destId="{D154C47B-A807-4241-8E9D-81C8D73DD91B}" srcOrd="1" destOrd="0" presId="urn:microsoft.com/office/officeart/2018/5/layout/IconLeafLabelList"/>
    <dgm:cxn modelId="{771BE6AF-D5E6-496B-9EBC-59D6AD5A3977}" type="presParOf" srcId="{A1B74DEF-F5CB-4B1A-99F6-A73F8297DCFE}" destId="{876B5E16-9EC5-4534-9B44-28AE4A4BF005}" srcOrd="2" destOrd="0" presId="urn:microsoft.com/office/officeart/2018/5/layout/IconLeafLabelList"/>
    <dgm:cxn modelId="{F94A45EE-A058-4BE8-91B5-E004177314DC}" type="presParOf" srcId="{A1B74DEF-F5CB-4B1A-99F6-A73F8297DCFE}" destId="{5C35AF48-9766-437B-AB56-77935C2CB3F5}" srcOrd="3" destOrd="0" presId="urn:microsoft.com/office/officeart/2018/5/layout/IconLeafLabelList"/>
    <dgm:cxn modelId="{6C5731FD-5915-4CE3-ABAF-42D79A760752}" type="presParOf" srcId="{AD4DF073-8824-4BC7-AFE6-C7966081B4DF}" destId="{5FCB8CE7-C3C2-404E-A3BA-37BB90523AC9}" srcOrd="9" destOrd="0" presId="urn:microsoft.com/office/officeart/2018/5/layout/IconLeafLabelList"/>
    <dgm:cxn modelId="{BB407AF3-B8B5-4F04-AC7B-8AD86F901B01}" type="presParOf" srcId="{AD4DF073-8824-4BC7-AFE6-C7966081B4DF}" destId="{A9928C9A-68A2-44E7-93E3-9005234BFB76}" srcOrd="10" destOrd="0" presId="urn:microsoft.com/office/officeart/2018/5/layout/IconLeafLabelList"/>
    <dgm:cxn modelId="{A8F83E74-665E-4368-8C71-38FCCBE34790}" type="presParOf" srcId="{A9928C9A-68A2-44E7-93E3-9005234BFB76}" destId="{27A6D620-104C-47DB-989F-0E6236BFC2FC}" srcOrd="0" destOrd="0" presId="urn:microsoft.com/office/officeart/2018/5/layout/IconLeafLabelList"/>
    <dgm:cxn modelId="{EE92F97D-0182-492F-A430-008D122CDD61}" type="presParOf" srcId="{A9928C9A-68A2-44E7-93E3-9005234BFB76}" destId="{193ADEE9-E9CC-4B17-8E42-477758D62392}" srcOrd="1" destOrd="0" presId="urn:microsoft.com/office/officeart/2018/5/layout/IconLeafLabelList"/>
    <dgm:cxn modelId="{2E1A3A96-9279-47E0-B8B0-EC97F8093659}" type="presParOf" srcId="{A9928C9A-68A2-44E7-93E3-9005234BFB76}" destId="{31592AA5-9553-4BFA-B411-EEE8D3F1657E}" srcOrd="2" destOrd="0" presId="urn:microsoft.com/office/officeart/2018/5/layout/IconLeafLabelList"/>
    <dgm:cxn modelId="{AD5555F5-7C3A-4BEB-8295-E3C81B80C12D}" type="presParOf" srcId="{A9928C9A-68A2-44E7-93E3-9005234BFB76}" destId="{5FAE8BA3-DE71-4C79-A51A-BE2940FAA7A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8E081F-7E3B-4803-9EFD-612AC2843F6E}"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037AF4FD-901D-4780-A8B4-0FC075D06309}">
      <dgm:prSet/>
      <dgm:spPr/>
      <dgm:t>
        <a:bodyPr/>
        <a:lstStyle/>
        <a:p>
          <a:pPr>
            <a:lnSpc>
              <a:spcPct val="100000"/>
            </a:lnSpc>
          </a:pPr>
          <a:r>
            <a:rPr lang="en-US"/>
            <a:t>Adding organizational capabilities and allowing organizations to create custom domain and create multiple internal teams with many groups.</a:t>
          </a:r>
        </a:p>
      </dgm:t>
    </dgm:pt>
    <dgm:pt modelId="{36E5AB80-0BB1-465D-AC4E-D746208665C7}" type="parTrans" cxnId="{5EEB4A99-DF33-4198-81B6-CAAAF9F241D4}">
      <dgm:prSet/>
      <dgm:spPr/>
      <dgm:t>
        <a:bodyPr/>
        <a:lstStyle/>
        <a:p>
          <a:endParaRPr lang="en-US"/>
        </a:p>
      </dgm:t>
    </dgm:pt>
    <dgm:pt modelId="{F5243008-837C-4078-8FC8-6A1A7DE071B9}" type="sibTrans" cxnId="{5EEB4A99-DF33-4198-81B6-CAAAF9F241D4}">
      <dgm:prSet/>
      <dgm:spPr/>
      <dgm:t>
        <a:bodyPr/>
        <a:lstStyle/>
        <a:p>
          <a:endParaRPr lang="en-US"/>
        </a:p>
      </dgm:t>
    </dgm:pt>
    <dgm:pt modelId="{A5F6AA75-82A9-4376-8AC6-66FC29AB5547}">
      <dgm:prSet/>
      <dgm:spPr/>
      <dgm:t>
        <a:bodyPr/>
        <a:lstStyle/>
        <a:p>
          <a:pPr>
            <a:lnSpc>
              <a:spcPct val="100000"/>
            </a:lnSpc>
          </a:pPr>
          <a:r>
            <a:rPr lang="en-US"/>
            <a:t>An organization can register its individual name like </a:t>
          </a:r>
          <a:r>
            <a:rPr lang="en-US" i="1"/>
            <a:t>{abc} </a:t>
          </a:r>
          <a:r>
            <a:rPr lang="en-US"/>
            <a:t>and then access the domain like </a:t>
          </a:r>
          <a:r>
            <a:rPr lang="en-US" i="1"/>
            <a:t>abc.subtext.chat/group-name</a:t>
          </a:r>
          <a:endParaRPr lang="en-US"/>
        </a:p>
      </dgm:t>
    </dgm:pt>
    <dgm:pt modelId="{090C8939-9A59-4967-9276-1AD03B4315AD}" type="parTrans" cxnId="{084820B0-EEAF-4763-BA47-A98457848CFA}">
      <dgm:prSet/>
      <dgm:spPr/>
      <dgm:t>
        <a:bodyPr/>
        <a:lstStyle/>
        <a:p>
          <a:endParaRPr lang="en-US"/>
        </a:p>
      </dgm:t>
    </dgm:pt>
    <dgm:pt modelId="{A54487D6-356B-48EC-9CB5-7E5841306C63}" type="sibTrans" cxnId="{084820B0-EEAF-4763-BA47-A98457848CFA}">
      <dgm:prSet/>
      <dgm:spPr/>
      <dgm:t>
        <a:bodyPr/>
        <a:lstStyle/>
        <a:p>
          <a:endParaRPr lang="en-US"/>
        </a:p>
      </dgm:t>
    </dgm:pt>
    <dgm:pt modelId="{C31F9A62-9656-4F49-8F0A-F6ECB7E03E63}">
      <dgm:prSet/>
      <dgm:spPr/>
      <dgm:t>
        <a:bodyPr/>
        <a:lstStyle/>
        <a:p>
          <a:pPr>
            <a:lnSpc>
              <a:spcPct val="100000"/>
            </a:lnSpc>
          </a:pPr>
          <a:r>
            <a:rPr lang="en-US"/>
            <a:t>Inside a group, group owners will have the ability to create multiple channels for discussing and communicating on various issues and they will be able to do so individually in each channel using Markdown, LaTeX and all the other contexts that te application can automatically infer.</a:t>
          </a:r>
        </a:p>
      </dgm:t>
    </dgm:pt>
    <dgm:pt modelId="{A0BC86BD-78AF-4442-9997-F7D43CB330D0}" type="parTrans" cxnId="{953CDFA5-6553-427E-B4D5-492E2AF00B9E}">
      <dgm:prSet/>
      <dgm:spPr/>
      <dgm:t>
        <a:bodyPr/>
        <a:lstStyle/>
        <a:p>
          <a:endParaRPr lang="en-US"/>
        </a:p>
      </dgm:t>
    </dgm:pt>
    <dgm:pt modelId="{D8F2B67A-4092-494B-B80F-C88A76B5E41C}" type="sibTrans" cxnId="{953CDFA5-6553-427E-B4D5-492E2AF00B9E}">
      <dgm:prSet/>
      <dgm:spPr/>
      <dgm:t>
        <a:bodyPr/>
        <a:lstStyle/>
        <a:p>
          <a:endParaRPr lang="en-US"/>
        </a:p>
      </dgm:t>
    </dgm:pt>
    <dgm:pt modelId="{2C38DF5A-56B9-4BB5-8CF1-7CEE9A57BB5F}" type="pres">
      <dgm:prSet presAssocID="{4F8E081F-7E3B-4803-9EFD-612AC2843F6E}" presName="root" presStyleCnt="0">
        <dgm:presLayoutVars>
          <dgm:dir/>
          <dgm:resizeHandles val="exact"/>
        </dgm:presLayoutVars>
      </dgm:prSet>
      <dgm:spPr/>
    </dgm:pt>
    <dgm:pt modelId="{284D0D28-BBC2-486B-95CA-EEF3FE85E1DA}" type="pres">
      <dgm:prSet presAssocID="{037AF4FD-901D-4780-A8B4-0FC075D06309}" presName="compNode" presStyleCnt="0"/>
      <dgm:spPr/>
    </dgm:pt>
    <dgm:pt modelId="{91942133-BB88-4020-BACC-27E62A611961}" type="pres">
      <dgm:prSet presAssocID="{037AF4FD-901D-4780-A8B4-0FC075D06309}" presName="bgRect" presStyleLbl="bgShp" presStyleIdx="0" presStyleCnt="3"/>
      <dgm:spPr/>
    </dgm:pt>
    <dgm:pt modelId="{590D548D-1D7C-43BD-8901-0189AC6A737E}" type="pres">
      <dgm:prSet presAssocID="{037AF4FD-901D-4780-A8B4-0FC075D0630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796FC0D2-6314-416C-96D9-B07F1F056FB1}" type="pres">
      <dgm:prSet presAssocID="{037AF4FD-901D-4780-A8B4-0FC075D06309}" presName="spaceRect" presStyleCnt="0"/>
      <dgm:spPr/>
    </dgm:pt>
    <dgm:pt modelId="{9C405AF8-D341-4BE4-A9C5-88C9AE426180}" type="pres">
      <dgm:prSet presAssocID="{037AF4FD-901D-4780-A8B4-0FC075D06309}" presName="parTx" presStyleLbl="revTx" presStyleIdx="0" presStyleCnt="3">
        <dgm:presLayoutVars>
          <dgm:chMax val="0"/>
          <dgm:chPref val="0"/>
        </dgm:presLayoutVars>
      </dgm:prSet>
      <dgm:spPr/>
    </dgm:pt>
    <dgm:pt modelId="{3A647627-5EDC-4896-BDAA-951BDC242937}" type="pres">
      <dgm:prSet presAssocID="{F5243008-837C-4078-8FC8-6A1A7DE071B9}" presName="sibTrans" presStyleCnt="0"/>
      <dgm:spPr/>
    </dgm:pt>
    <dgm:pt modelId="{4A67F321-7BD1-483D-9EE2-F74A2EC01D6D}" type="pres">
      <dgm:prSet presAssocID="{A5F6AA75-82A9-4376-8AC6-66FC29AB5547}" presName="compNode" presStyleCnt="0"/>
      <dgm:spPr/>
    </dgm:pt>
    <dgm:pt modelId="{772A6324-B141-4B51-8281-1106655EB147}" type="pres">
      <dgm:prSet presAssocID="{A5F6AA75-82A9-4376-8AC6-66FC29AB5547}" presName="bgRect" presStyleLbl="bgShp" presStyleIdx="1" presStyleCnt="3"/>
      <dgm:spPr/>
    </dgm:pt>
    <dgm:pt modelId="{AB9E47DD-26D2-490E-BB4F-F0D5111C66EB}" type="pres">
      <dgm:prSet presAssocID="{A5F6AA75-82A9-4376-8AC6-66FC29AB55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D3834708-4FD0-48D1-A190-47A682E34FC3}" type="pres">
      <dgm:prSet presAssocID="{A5F6AA75-82A9-4376-8AC6-66FC29AB5547}" presName="spaceRect" presStyleCnt="0"/>
      <dgm:spPr/>
    </dgm:pt>
    <dgm:pt modelId="{D4096984-A05F-4384-9DC8-4F9E34259B58}" type="pres">
      <dgm:prSet presAssocID="{A5F6AA75-82A9-4376-8AC6-66FC29AB5547}" presName="parTx" presStyleLbl="revTx" presStyleIdx="1" presStyleCnt="3">
        <dgm:presLayoutVars>
          <dgm:chMax val="0"/>
          <dgm:chPref val="0"/>
        </dgm:presLayoutVars>
      </dgm:prSet>
      <dgm:spPr/>
    </dgm:pt>
    <dgm:pt modelId="{9F542703-1D62-4096-B55B-DC4D06CB699E}" type="pres">
      <dgm:prSet presAssocID="{A54487D6-356B-48EC-9CB5-7E5841306C63}" presName="sibTrans" presStyleCnt="0"/>
      <dgm:spPr/>
    </dgm:pt>
    <dgm:pt modelId="{C3FB8A22-43ED-475A-A48D-FBB2052F40DB}" type="pres">
      <dgm:prSet presAssocID="{C31F9A62-9656-4F49-8F0A-F6ECB7E03E63}" presName="compNode" presStyleCnt="0"/>
      <dgm:spPr/>
    </dgm:pt>
    <dgm:pt modelId="{29BB813B-A83F-4720-9D7C-C006D3F307BC}" type="pres">
      <dgm:prSet presAssocID="{C31F9A62-9656-4F49-8F0A-F6ECB7E03E63}" presName="bgRect" presStyleLbl="bgShp" presStyleIdx="2" presStyleCnt="3"/>
      <dgm:spPr/>
    </dgm:pt>
    <dgm:pt modelId="{7E487F4A-D3AE-4C26-9683-B9D74C34030C}" type="pres">
      <dgm:prSet presAssocID="{C31F9A62-9656-4F49-8F0A-F6ECB7E03E6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Network"/>
        </a:ext>
      </dgm:extLst>
    </dgm:pt>
    <dgm:pt modelId="{14A4E0BE-8BC0-4E6F-800F-3261AB848A28}" type="pres">
      <dgm:prSet presAssocID="{C31F9A62-9656-4F49-8F0A-F6ECB7E03E63}" presName="spaceRect" presStyleCnt="0"/>
      <dgm:spPr/>
    </dgm:pt>
    <dgm:pt modelId="{0EE34279-F4B4-4BD7-94F7-A6A553C8CDCB}" type="pres">
      <dgm:prSet presAssocID="{C31F9A62-9656-4F49-8F0A-F6ECB7E03E63}" presName="parTx" presStyleLbl="revTx" presStyleIdx="2" presStyleCnt="3">
        <dgm:presLayoutVars>
          <dgm:chMax val="0"/>
          <dgm:chPref val="0"/>
        </dgm:presLayoutVars>
      </dgm:prSet>
      <dgm:spPr/>
    </dgm:pt>
  </dgm:ptLst>
  <dgm:cxnLst>
    <dgm:cxn modelId="{6F55CE3D-0B46-4BB7-9EE4-F7108F18D578}" type="presOf" srcId="{C31F9A62-9656-4F49-8F0A-F6ECB7E03E63}" destId="{0EE34279-F4B4-4BD7-94F7-A6A553C8CDCB}" srcOrd="0" destOrd="0" presId="urn:microsoft.com/office/officeart/2018/2/layout/IconVerticalSolidList"/>
    <dgm:cxn modelId="{5EEB4A99-DF33-4198-81B6-CAAAF9F241D4}" srcId="{4F8E081F-7E3B-4803-9EFD-612AC2843F6E}" destId="{037AF4FD-901D-4780-A8B4-0FC075D06309}" srcOrd="0" destOrd="0" parTransId="{36E5AB80-0BB1-465D-AC4E-D746208665C7}" sibTransId="{F5243008-837C-4078-8FC8-6A1A7DE071B9}"/>
    <dgm:cxn modelId="{953CDFA5-6553-427E-B4D5-492E2AF00B9E}" srcId="{4F8E081F-7E3B-4803-9EFD-612AC2843F6E}" destId="{C31F9A62-9656-4F49-8F0A-F6ECB7E03E63}" srcOrd="2" destOrd="0" parTransId="{A0BC86BD-78AF-4442-9997-F7D43CB330D0}" sibTransId="{D8F2B67A-4092-494B-B80F-C88A76B5E41C}"/>
    <dgm:cxn modelId="{084820B0-EEAF-4763-BA47-A98457848CFA}" srcId="{4F8E081F-7E3B-4803-9EFD-612AC2843F6E}" destId="{A5F6AA75-82A9-4376-8AC6-66FC29AB5547}" srcOrd="1" destOrd="0" parTransId="{090C8939-9A59-4967-9276-1AD03B4315AD}" sibTransId="{A54487D6-356B-48EC-9CB5-7E5841306C63}"/>
    <dgm:cxn modelId="{EE5A09CE-D9F9-4A32-BE67-7EFCE59A3A38}" type="presOf" srcId="{4F8E081F-7E3B-4803-9EFD-612AC2843F6E}" destId="{2C38DF5A-56B9-4BB5-8CF1-7CEE9A57BB5F}" srcOrd="0" destOrd="0" presId="urn:microsoft.com/office/officeart/2018/2/layout/IconVerticalSolidList"/>
    <dgm:cxn modelId="{6C9FABCE-B386-4C54-B0CD-335A37BE3740}" type="presOf" srcId="{A5F6AA75-82A9-4376-8AC6-66FC29AB5547}" destId="{D4096984-A05F-4384-9DC8-4F9E34259B58}" srcOrd="0" destOrd="0" presId="urn:microsoft.com/office/officeart/2018/2/layout/IconVerticalSolidList"/>
    <dgm:cxn modelId="{F0F5CDD8-5122-434C-95A4-4319FB4E5439}" type="presOf" srcId="{037AF4FD-901D-4780-A8B4-0FC075D06309}" destId="{9C405AF8-D341-4BE4-A9C5-88C9AE426180}" srcOrd="0" destOrd="0" presId="urn:microsoft.com/office/officeart/2018/2/layout/IconVerticalSolidList"/>
    <dgm:cxn modelId="{56A3CCD5-63E4-4BF8-ADED-9BA76745DDF3}" type="presParOf" srcId="{2C38DF5A-56B9-4BB5-8CF1-7CEE9A57BB5F}" destId="{284D0D28-BBC2-486B-95CA-EEF3FE85E1DA}" srcOrd="0" destOrd="0" presId="urn:microsoft.com/office/officeart/2018/2/layout/IconVerticalSolidList"/>
    <dgm:cxn modelId="{5E62F91F-CDB5-41F9-A9EA-53C224EA0516}" type="presParOf" srcId="{284D0D28-BBC2-486B-95CA-EEF3FE85E1DA}" destId="{91942133-BB88-4020-BACC-27E62A611961}" srcOrd="0" destOrd="0" presId="urn:microsoft.com/office/officeart/2018/2/layout/IconVerticalSolidList"/>
    <dgm:cxn modelId="{078BF55F-E8B9-41D4-9605-DD6DB88B74B5}" type="presParOf" srcId="{284D0D28-BBC2-486B-95CA-EEF3FE85E1DA}" destId="{590D548D-1D7C-43BD-8901-0189AC6A737E}" srcOrd="1" destOrd="0" presId="urn:microsoft.com/office/officeart/2018/2/layout/IconVerticalSolidList"/>
    <dgm:cxn modelId="{C2EB870A-17C5-4D1A-A1A0-3104D7EE6CE3}" type="presParOf" srcId="{284D0D28-BBC2-486B-95CA-EEF3FE85E1DA}" destId="{796FC0D2-6314-416C-96D9-B07F1F056FB1}" srcOrd="2" destOrd="0" presId="urn:microsoft.com/office/officeart/2018/2/layout/IconVerticalSolidList"/>
    <dgm:cxn modelId="{4E23BC3F-4225-4F8F-8C0E-B6A3666C0CF9}" type="presParOf" srcId="{284D0D28-BBC2-486B-95CA-EEF3FE85E1DA}" destId="{9C405AF8-D341-4BE4-A9C5-88C9AE426180}" srcOrd="3" destOrd="0" presId="urn:microsoft.com/office/officeart/2018/2/layout/IconVerticalSolidList"/>
    <dgm:cxn modelId="{E3C78097-2A29-4275-87AC-65D83F5D3FE5}" type="presParOf" srcId="{2C38DF5A-56B9-4BB5-8CF1-7CEE9A57BB5F}" destId="{3A647627-5EDC-4896-BDAA-951BDC242937}" srcOrd="1" destOrd="0" presId="urn:microsoft.com/office/officeart/2018/2/layout/IconVerticalSolidList"/>
    <dgm:cxn modelId="{53244294-1429-4770-9AB7-01F134825FF7}" type="presParOf" srcId="{2C38DF5A-56B9-4BB5-8CF1-7CEE9A57BB5F}" destId="{4A67F321-7BD1-483D-9EE2-F74A2EC01D6D}" srcOrd="2" destOrd="0" presId="urn:microsoft.com/office/officeart/2018/2/layout/IconVerticalSolidList"/>
    <dgm:cxn modelId="{91591308-49BE-460D-A4F2-3D0140704238}" type="presParOf" srcId="{4A67F321-7BD1-483D-9EE2-F74A2EC01D6D}" destId="{772A6324-B141-4B51-8281-1106655EB147}" srcOrd="0" destOrd="0" presId="urn:microsoft.com/office/officeart/2018/2/layout/IconVerticalSolidList"/>
    <dgm:cxn modelId="{E84AAA5D-916C-49F3-9F38-D6BEE3BEA814}" type="presParOf" srcId="{4A67F321-7BD1-483D-9EE2-F74A2EC01D6D}" destId="{AB9E47DD-26D2-490E-BB4F-F0D5111C66EB}" srcOrd="1" destOrd="0" presId="urn:microsoft.com/office/officeart/2018/2/layout/IconVerticalSolidList"/>
    <dgm:cxn modelId="{24566CC6-D64E-43A3-AC9A-3780B9DF6E19}" type="presParOf" srcId="{4A67F321-7BD1-483D-9EE2-F74A2EC01D6D}" destId="{D3834708-4FD0-48D1-A190-47A682E34FC3}" srcOrd="2" destOrd="0" presId="urn:microsoft.com/office/officeart/2018/2/layout/IconVerticalSolidList"/>
    <dgm:cxn modelId="{BA35D992-A4CD-428B-A676-4F355C1DC2AA}" type="presParOf" srcId="{4A67F321-7BD1-483D-9EE2-F74A2EC01D6D}" destId="{D4096984-A05F-4384-9DC8-4F9E34259B58}" srcOrd="3" destOrd="0" presId="urn:microsoft.com/office/officeart/2018/2/layout/IconVerticalSolidList"/>
    <dgm:cxn modelId="{0C6D5A6C-907F-4B8B-8819-83813CCD713E}" type="presParOf" srcId="{2C38DF5A-56B9-4BB5-8CF1-7CEE9A57BB5F}" destId="{9F542703-1D62-4096-B55B-DC4D06CB699E}" srcOrd="3" destOrd="0" presId="urn:microsoft.com/office/officeart/2018/2/layout/IconVerticalSolidList"/>
    <dgm:cxn modelId="{4F295C2A-1907-4324-BCBA-786947D08938}" type="presParOf" srcId="{2C38DF5A-56B9-4BB5-8CF1-7CEE9A57BB5F}" destId="{C3FB8A22-43ED-475A-A48D-FBB2052F40DB}" srcOrd="4" destOrd="0" presId="urn:microsoft.com/office/officeart/2018/2/layout/IconVerticalSolidList"/>
    <dgm:cxn modelId="{C10176E5-9FE4-4C11-8DF8-631F53853F9B}" type="presParOf" srcId="{C3FB8A22-43ED-475A-A48D-FBB2052F40DB}" destId="{29BB813B-A83F-4720-9D7C-C006D3F307BC}" srcOrd="0" destOrd="0" presId="urn:microsoft.com/office/officeart/2018/2/layout/IconVerticalSolidList"/>
    <dgm:cxn modelId="{58F40A72-4AFF-426D-989E-173ADCF58B0D}" type="presParOf" srcId="{C3FB8A22-43ED-475A-A48D-FBB2052F40DB}" destId="{7E487F4A-D3AE-4C26-9683-B9D74C34030C}" srcOrd="1" destOrd="0" presId="urn:microsoft.com/office/officeart/2018/2/layout/IconVerticalSolidList"/>
    <dgm:cxn modelId="{689E7A67-10C6-43D6-949D-D9038DD65D26}" type="presParOf" srcId="{C3FB8A22-43ED-475A-A48D-FBB2052F40DB}" destId="{14A4E0BE-8BC0-4E6F-800F-3261AB848A28}" srcOrd="2" destOrd="0" presId="urn:microsoft.com/office/officeart/2018/2/layout/IconVerticalSolidList"/>
    <dgm:cxn modelId="{04163000-6DC5-482C-A889-D3A3B42701E0}" type="presParOf" srcId="{C3FB8A22-43ED-475A-A48D-FBB2052F40DB}" destId="{0EE34279-F4B4-4BD7-94F7-A6A553C8CDC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2A070DB-3D4D-41A0-BBE9-AECC6962001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7ABFEB2A-27E6-427A-B960-B88214489DCF}">
      <dgm:prSet/>
      <dgm:spPr/>
      <dgm:t>
        <a:bodyPr/>
        <a:lstStyle/>
        <a:p>
          <a:r>
            <a:rPr lang="en-US"/>
            <a:t>For communicating inside a particular channel they can use </a:t>
          </a:r>
          <a:r>
            <a:rPr lang="en-US" i="1" u="sng"/>
            <a:t>{organization-name}.subtext.com/{group}/{channel}</a:t>
          </a:r>
          <a:endParaRPr lang="en-US" b="0" i="1" u="sng" strike="noStrike" cap="none" baseline="0" noProof="0">
            <a:solidFill>
              <a:srgbClr val="010000"/>
            </a:solidFill>
            <a:latin typeface="Calibri Light"/>
            <a:cs typeface="Calibri Light"/>
          </a:endParaRPr>
        </a:p>
      </dgm:t>
    </dgm:pt>
    <dgm:pt modelId="{981FE69A-4C09-43D2-B0F0-E4FCA6920213}" type="parTrans" cxnId="{E0951ECF-4C4A-4796-95AB-5486BB08EBA5}">
      <dgm:prSet/>
      <dgm:spPr/>
      <dgm:t>
        <a:bodyPr/>
        <a:lstStyle/>
        <a:p>
          <a:endParaRPr lang="en-US"/>
        </a:p>
      </dgm:t>
    </dgm:pt>
    <dgm:pt modelId="{7C5AF4F8-F663-4018-89D3-B16B4D0AF80E}" type="sibTrans" cxnId="{E0951ECF-4C4A-4796-95AB-5486BB08EBA5}">
      <dgm:prSet/>
      <dgm:spPr/>
      <dgm:t>
        <a:bodyPr/>
        <a:lstStyle/>
        <a:p>
          <a:endParaRPr lang="en-US"/>
        </a:p>
      </dgm:t>
    </dgm:pt>
    <dgm:pt modelId="{665306C4-DEF4-4513-A0B5-F0F18EFF9A0E}">
      <dgm:prSet/>
      <dgm:spPr/>
      <dgm:t>
        <a:bodyPr/>
        <a:lstStyle/>
        <a:p>
          <a:r>
            <a:rPr lang="en-US"/>
            <a:t>And for chatting with an individual user they can use </a:t>
          </a:r>
          <a:r>
            <a:rPr lang="en-US" i="1" u="sng"/>
            <a:t>{organization-name}.subtext.com/user/{user-name} </a:t>
          </a:r>
        </a:p>
      </dgm:t>
    </dgm:pt>
    <dgm:pt modelId="{19554063-6FAC-4468-8F86-F6725DB4E71B}" type="parTrans" cxnId="{42220107-FA85-421E-8DC8-43875E080642}">
      <dgm:prSet/>
      <dgm:spPr/>
      <dgm:t>
        <a:bodyPr/>
        <a:lstStyle/>
        <a:p>
          <a:endParaRPr lang="en-US"/>
        </a:p>
      </dgm:t>
    </dgm:pt>
    <dgm:pt modelId="{D47CC7DD-565C-4D9F-B176-5140C41CDC5F}" type="sibTrans" cxnId="{42220107-FA85-421E-8DC8-43875E080642}">
      <dgm:prSet/>
      <dgm:spPr/>
      <dgm:t>
        <a:bodyPr/>
        <a:lstStyle/>
        <a:p>
          <a:endParaRPr lang="en-US"/>
        </a:p>
      </dgm:t>
    </dgm:pt>
    <dgm:pt modelId="{33E51DB8-F61F-4568-8B68-29F70AAB25ED}" type="pres">
      <dgm:prSet presAssocID="{82A070DB-3D4D-41A0-BBE9-AECC6962001A}" presName="root" presStyleCnt="0">
        <dgm:presLayoutVars>
          <dgm:dir/>
          <dgm:resizeHandles val="exact"/>
        </dgm:presLayoutVars>
      </dgm:prSet>
      <dgm:spPr/>
    </dgm:pt>
    <dgm:pt modelId="{7096C3BF-F742-44AC-A44D-2D4911AC26E0}" type="pres">
      <dgm:prSet presAssocID="{7ABFEB2A-27E6-427A-B960-B88214489DCF}" presName="compNode" presStyleCnt="0"/>
      <dgm:spPr/>
    </dgm:pt>
    <dgm:pt modelId="{BC7970FD-82C2-4C19-831E-26EB7FA42F28}" type="pres">
      <dgm:prSet presAssocID="{7ABFEB2A-27E6-427A-B960-B88214489DC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CECE3C1B-EE86-4732-A033-3E308D68C611}" type="pres">
      <dgm:prSet presAssocID="{7ABFEB2A-27E6-427A-B960-B88214489DCF}" presName="spaceRect" presStyleCnt="0"/>
      <dgm:spPr/>
    </dgm:pt>
    <dgm:pt modelId="{ADD6DD1B-7C98-4753-A17A-FC06076640A3}" type="pres">
      <dgm:prSet presAssocID="{7ABFEB2A-27E6-427A-B960-B88214489DCF}" presName="textRect" presStyleLbl="revTx" presStyleIdx="0" presStyleCnt="2">
        <dgm:presLayoutVars>
          <dgm:chMax val="1"/>
          <dgm:chPref val="1"/>
        </dgm:presLayoutVars>
      </dgm:prSet>
      <dgm:spPr/>
    </dgm:pt>
    <dgm:pt modelId="{D81C977D-5559-4BBB-B3B4-0D50ECC7DF62}" type="pres">
      <dgm:prSet presAssocID="{7C5AF4F8-F663-4018-89D3-B16B4D0AF80E}" presName="sibTrans" presStyleCnt="0"/>
      <dgm:spPr/>
    </dgm:pt>
    <dgm:pt modelId="{110A3A64-8489-4604-B5C8-0E3543EF0414}" type="pres">
      <dgm:prSet presAssocID="{665306C4-DEF4-4513-A0B5-F0F18EFF9A0E}" presName="compNode" presStyleCnt="0"/>
      <dgm:spPr/>
    </dgm:pt>
    <dgm:pt modelId="{95319934-AC34-4106-8EAC-43DCA49C3BD3}" type="pres">
      <dgm:prSet presAssocID="{665306C4-DEF4-4513-A0B5-F0F18EFF9A0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69D6C1D4-655E-4D10-8EFE-777A9C25ACE8}" type="pres">
      <dgm:prSet presAssocID="{665306C4-DEF4-4513-A0B5-F0F18EFF9A0E}" presName="spaceRect" presStyleCnt="0"/>
      <dgm:spPr/>
    </dgm:pt>
    <dgm:pt modelId="{FAB535F7-0B65-48E7-B471-34E3A5097C47}" type="pres">
      <dgm:prSet presAssocID="{665306C4-DEF4-4513-A0B5-F0F18EFF9A0E}" presName="textRect" presStyleLbl="revTx" presStyleIdx="1" presStyleCnt="2">
        <dgm:presLayoutVars>
          <dgm:chMax val="1"/>
          <dgm:chPref val="1"/>
        </dgm:presLayoutVars>
      </dgm:prSet>
      <dgm:spPr/>
    </dgm:pt>
  </dgm:ptLst>
  <dgm:cxnLst>
    <dgm:cxn modelId="{FF6C8205-DC2C-444D-A492-5B67B0B4CECC}" type="presOf" srcId="{665306C4-DEF4-4513-A0B5-F0F18EFF9A0E}" destId="{FAB535F7-0B65-48E7-B471-34E3A5097C47}" srcOrd="0" destOrd="0" presId="urn:microsoft.com/office/officeart/2018/2/layout/IconLabelList"/>
    <dgm:cxn modelId="{42220107-FA85-421E-8DC8-43875E080642}" srcId="{82A070DB-3D4D-41A0-BBE9-AECC6962001A}" destId="{665306C4-DEF4-4513-A0B5-F0F18EFF9A0E}" srcOrd="1" destOrd="0" parTransId="{19554063-6FAC-4468-8F86-F6725DB4E71B}" sibTransId="{D47CC7DD-565C-4D9F-B176-5140C41CDC5F}"/>
    <dgm:cxn modelId="{489A2108-703A-4C7A-87B6-21C4D0CACB6A}" type="presOf" srcId="{7ABFEB2A-27E6-427A-B960-B88214489DCF}" destId="{ADD6DD1B-7C98-4753-A17A-FC06076640A3}" srcOrd="0" destOrd="0" presId="urn:microsoft.com/office/officeart/2018/2/layout/IconLabelList"/>
    <dgm:cxn modelId="{6A9266C9-F50B-4995-9D74-DAE5BA77CFCF}" type="presOf" srcId="{82A070DB-3D4D-41A0-BBE9-AECC6962001A}" destId="{33E51DB8-F61F-4568-8B68-29F70AAB25ED}" srcOrd="0" destOrd="0" presId="urn:microsoft.com/office/officeart/2018/2/layout/IconLabelList"/>
    <dgm:cxn modelId="{E0951ECF-4C4A-4796-95AB-5486BB08EBA5}" srcId="{82A070DB-3D4D-41A0-BBE9-AECC6962001A}" destId="{7ABFEB2A-27E6-427A-B960-B88214489DCF}" srcOrd="0" destOrd="0" parTransId="{981FE69A-4C09-43D2-B0F0-E4FCA6920213}" sibTransId="{7C5AF4F8-F663-4018-89D3-B16B4D0AF80E}"/>
    <dgm:cxn modelId="{ED84CECD-2EDA-4767-B1FF-EBDF63882747}" type="presParOf" srcId="{33E51DB8-F61F-4568-8B68-29F70AAB25ED}" destId="{7096C3BF-F742-44AC-A44D-2D4911AC26E0}" srcOrd="0" destOrd="0" presId="urn:microsoft.com/office/officeart/2018/2/layout/IconLabelList"/>
    <dgm:cxn modelId="{81B47F8A-EBD3-42AF-832A-FCA8D34CD439}" type="presParOf" srcId="{7096C3BF-F742-44AC-A44D-2D4911AC26E0}" destId="{BC7970FD-82C2-4C19-831E-26EB7FA42F28}" srcOrd="0" destOrd="0" presId="urn:microsoft.com/office/officeart/2018/2/layout/IconLabelList"/>
    <dgm:cxn modelId="{3EC4D071-24A4-4042-830D-C9B4BE0396DB}" type="presParOf" srcId="{7096C3BF-F742-44AC-A44D-2D4911AC26E0}" destId="{CECE3C1B-EE86-4732-A033-3E308D68C611}" srcOrd="1" destOrd="0" presId="urn:microsoft.com/office/officeart/2018/2/layout/IconLabelList"/>
    <dgm:cxn modelId="{19CB58E5-47F3-4724-B9E1-82F1B58639F8}" type="presParOf" srcId="{7096C3BF-F742-44AC-A44D-2D4911AC26E0}" destId="{ADD6DD1B-7C98-4753-A17A-FC06076640A3}" srcOrd="2" destOrd="0" presId="urn:microsoft.com/office/officeart/2018/2/layout/IconLabelList"/>
    <dgm:cxn modelId="{5EFFE471-B26D-481C-8498-162528E22224}" type="presParOf" srcId="{33E51DB8-F61F-4568-8B68-29F70AAB25ED}" destId="{D81C977D-5559-4BBB-B3B4-0D50ECC7DF62}" srcOrd="1" destOrd="0" presId="urn:microsoft.com/office/officeart/2018/2/layout/IconLabelList"/>
    <dgm:cxn modelId="{19E9A2E9-65AA-4704-9366-6DDC22D37B09}" type="presParOf" srcId="{33E51DB8-F61F-4568-8B68-29F70AAB25ED}" destId="{110A3A64-8489-4604-B5C8-0E3543EF0414}" srcOrd="2" destOrd="0" presId="urn:microsoft.com/office/officeart/2018/2/layout/IconLabelList"/>
    <dgm:cxn modelId="{3C55353B-5B48-4505-B5DE-63F840ECED41}" type="presParOf" srcId="{110A3A64-8489-4604-B5C8-0E3543EF0414}" destId="{95319934-AC34-4106-8EAC-43DCA49C3BD3}" srcOrd="0" destOrd="0" presId="urn:microsoft.com/office/officeart/2018/2/layout/IconLabelList"/>
    <dgm:cxn modelId="{4D90EFA1-440C-41BC-AA7E-9AAFCDF89F47}" type="presParOf" srcId="{110A3A64-8489-4604-B5C8-0E3543EF0414}" destId="{69D6C1D4-655E-4D10-8EFE-777A9C25ACE8}" srcOrd="1" destOrd="0" presId="urn:microsoft.com/office/officeart/2018/2/layout/IconLabelList"/>
    <dgm:cxn modelId="{30E8E16F-08DB-4812-87EA-565F87D3899B}" type="presParOf" srcId="{110A3A64-8489-4604-B5C8-0E3543EF0414}" destId="{FAB535F7-0B65-48E7-B471-34E3A5097C4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2CD8AA5-C3C8-46D9-9483-FAD8EAD9CA89}"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8662EF2-F42A-407A-9557-06BB0D8702C5}">
      <dgm:prSet/>
      <dgm:spPr/>
      <dgm:t>
        <a:bodyPr/>
        <a:lstStyle/>
        <a:p>
          <a:r>
            <a:rPr lang="en-US"/>
            <a:t>Users can express themselves better when they do not have to think what kind of messages they can or can't send.</a:t>
          </a:r>
        </a:p>
      </dgm:t>
    </dgm:pt>
    <dgm:pt modelId="{1E7607A7-7B0E-4A30-8B3E-83DE20694C91}" type="parTrans" cxnId="{FC3EEBFA-682A-4D18-8717-6AD4B3E8BED6}">
      <dgm:prSet/>
      <dgm:spPr/>
      <dgm:t>
        <a:bodyPr/>
        <a:lstStyle/>
        <a:p>
          <a:endParaRPr lang="en-US"/>
        </a:p>
      </dgm:t>
    </dgm:pt>
    <dgm:pt modelId="{823FAA8A-29CF-4302-9D0B-4A8E389C48EF}" type="sibTrans" cxnId="{FC3EEBFA-682A-4D18-8717-6AD4B3E8BED6}">
      <dgm:prSet/>
      <dgm:spPr/>
      <dgm:t>
        <a:bodyPr/>
        <a:lstStyle/>
        <a:p>
          <a:endParaRPr lang="en-US"/>
        </a:p>
      </dgm:t>
    </dgm:pt>
    <dgm:pt modelId="{2B7792C6-38CF-4A6E-AA73-1AD150FAB02E}">
      <dgm:prSet/>
      <dgm:spPr/>
      <dgm:t>
        <a:bodyPr/>
        <a:lstStyle/>
        <a:p>
          <a:r>
            <a:rPr lang="en-US"/>
            <a:t>They are able to better express themselves and additional markup languages such as MarkDown and LaTeX draws professionals from many different backgrounds to make this application much more attractive.</a:t>
          </a:r>
        </a:p>
      </dgm:t>
    </dgm:pt>
    <dgm:pt modelId="{02724DD9-BC6C-4588-BC9A-75D27428FA84}" type="parTrans" cxnId="{41AED4E1-412F-4333-8989-5644E0CBF167}">
      <dgm:prSet/>
      <dgm:spPr/>
      <dgm:t>
        <a:bodyPr/>
        <a:lstStyle/>
        <a:p>
          <a:endParaRPr lang="en-US"/>
        </a:p>
      </dgm:t>
    </dgm:pt>
    <dgm:pt modelId="{D5439EF9-3F02-4EDF-8B8A-EF46852AD998}" type="sibTrans" cxnId="{41AED4E1-412F-4333-8989-5644E0CBF167}">
      <dgm:prSet/>
      <dgm:spPr/>
      <dgm:t>
        <a:bodyPr/>
        <a:lstStyle/>
        <a:p>
          <a:endParaRPr lang="en-US"/>
        </a:p>
      </dgm:t>
    </dgm:pt>
    <dgm:pt modelId="{3D15EFCF-4094-4E72-A40A-7383F2858C3B}">
      <dgm:prSet/>
      <dgm:spPr/>
      <dgm:t>
        <a:bodyPr/>
        <a:lstStyle/>
        <a:p>
          <a:r>
            <a:rPr lang="en-US"/>
            <a:t>Additional features such as Lists, Quizes and Calender events will further make this application lucrative to non-technical and non-industry specific persons.</a:t>
          </a:r>
        </a:p>
      </dgm:t>
    </dgm:pt>
    <dgm:pt modelId="{209BC2F8-3FB4-4C0D-8B84-2AD199922E91}" type="parTrans" cxnId="{81805CAC-088C-4E83-81F8-D289D24D85CC}">
      <dgm:prSet/>
      <dgm:spPr/>
      <dgm:t>
        <a:bodyPr/>
        <a:lstStyle/>
        <a:p>
          <a:endParaRPr lang="en-US"/>
        </a:p>
      </dgm:t>
    </dgm:pt>
    <dgm:pt modelId="{BE253768-FCC4-4E2E-8154-4421AE0A3063}" type="sibTrans" cxnId="{81805CAC-088C-4E83-81F8-D289D24D85CC}">
      <dgm:prSet/>
      <dgm:spPr/>
      <dgm:t>
        <a:bodyPr/>
        <a:lstStyle/>
        <a:p>
          <a:endParaRPr lang="en-US"/>
        </a:p>
      </dgm:t>
    </dgm:pt>
    <dgm:pt modelId="{534FE663-B274-4CB9-8065-A0CB6802707D}">
      <dgm:prSet/>
      <dgm:spPr/>
      <dgm:t>
        <a:bodyPr/>
        <a:lstStyle/>
        <a:p>
          <a:r>
            <a:rPr lang="en-US"/>
            <a:t>All parsers and lexical analyzers are implimeted on the client side code meaning that all transformations and rendering happens without calling the server and without need of internet.</a:t>
          </a:r>
        </a:p>
      </dgm:t>
    </dgm:pt>
    <dgm:pt modelId="{6FB917D6-1D8E-4B3D-8467-B0822598451F}" type="parTrans" cxnId="{0CF4BECD-8485-4A08-B721-5C6BB94C47A5}">
      <dgm:prSet/>
      <dgm:spPr/>
      <dgm:t>
        <a:bodyPr/>
        <a:lstStyle/>
        <a:p>
          <a:endParaRPr lang="en-US"/>
        </a:p>
      </dgm:t>
    </dgm:pt>
    <dgm:pt modelId="{AB0B625C-9F98-4A65-A979-05DAF404180E}" type="sibTrans" cxnId="{0CF4BECD-8485-4A08-B721-5C6BB94C47A5}">
      <dgm:prSet/>
      <dgm:spPr/>
      <dgm:t>
        <a:bodyPr/>
        <a:lstStyle/>
        <a:p>
          <a:endParaRPr lang="en-US"/>
        </a:p>
      </dgm:t>
    </dgm:pt>
    <dgm:pt modelId="{4F8EE9FE-5BCC-4B8D-9D60-58A3562AFB4A}" type="pres">
      <dgm:prSet presAssocID="{D2CD8AA5-C3C8-46D9-9483-FAD8EAD9CA89}" presName="root" presStyleCnt="0">
        <dgm:presLayoutVars>
          <dgm:dir/>
          <dgm:resizeHandles val="exact"/>
        </dgm:presLayoutVars>
      </dgm:prSet>
      <dgm:spPr/>
    </dgm:pt>
    <dgm:pt modelId="{F3E76D8C-CE1E-4DFC-8ECA-279F58813D9C}" type="pres">
      <dgm:prSet presAssocID="{D2CD8AA5-C3C8-46D9-9483-FAD8EAD9CA89}" presName="container" presStyleCnt="0">
        <dgm:presLayoutVars>
          <dgm:dir/>
          <dgm:resizeHandles val="exact"/>
        </dgm:presLayoutVars>
      </dgm:prSet>
      <dgm:spPr/>
    </dgm:pt>
    <dgm:pt modelId="{826B2335-BC13-4213-BB33-BBEA43F5C3D2}" type="pres">
      <dgm:prSet presAssocID="{58662EF2-F42A-407A-9557-06BB0D8702C5}" presName="compNode" presStyleCnt="0"/>
      <dgm:spPr/>
    </dgm:pt>
    <dgm:pt modelId="{54D5A6D7-58BA-4A96-8675-24E25B60546B}" type="pres">
      <dgm:prSet presAssocID="{58662EF2-F42A-407A-9557-06BB0D8702C5}" presName="iconBgRect" presStyleLbl="bgShp" presStyleIdx="0" presStyleCnt="4"/>
      <dgm:spPr/>
    </dgm:pt>
    <dgm:pt modelId="{86EB9262-1A6B-466B-992A-724B1C820ED6}" type="pres">
      <dgm:prSet presAssocID="{58662EF2-F42A-407A-9557-06BB0D8702C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ard Room"/>
        </a:ext>
      </dgm:extLst>
    </dgm:pt>
    <dgm:pt modelId="{BCFA3DAB-93E6-4DB2-ADDF-D2B00974F2B4}" type="pres">
      <dgm:prSet presAssocID="{58662EF2-F42A-407A-9557-06BB0D8702C5}" presName="spaceRect" presStyleCnt="0"/>
      <dgm:spPr/>
    </dgm:pt>
    <dgm:pt modelId="{7E268CE0-9C9C-4F1E-93DE-86775A82596B}" type="pres">
      <dgm:prSet presAssocID="{58662EF2-F42A-407A-9557-06BB0D8702C5}" presName="textRect" presStyleLbl="revTx" presStyleIdx="0" presStyleCnt="4">
        <dgm:presLayoutVars>
          <dgm:chMax val="1"/>
          <dgm:chPref val="1"/>
        </dgm:presLayoutVars>
      </dgm:prSet>
      <dgm:spPr/>
    </dgm:pt>
    <dgm:pt modelId="{526C08BE-DF5E-43E3-B883-24BD3E1AC9BE}" type="pres">
      <dgm:prSet presAssocID="{823FAA8A-29CF-4302-9D0B-4A8E389C48EF}" presName="sibTrans" presStyleLbl="sibTrans2D1" presStyleIdx="0" presStyleCnt="0"/>
      <dgm:spPr/>
    </dgm:pt>
    <dgm:pt modelId="{C1DE1CF7-DED4-4FCC-94E1-A57F8047DA6D}" type="pres">
      <dgm:prSet presAssocID="{2B7792C6-38CF-4A6E-AA73-1AD150FAB02E}" presName="compNode" presStyleCnt="0"/>
      <dgm:spPr/>
    </dgm:pt>
    <dgm:pt modelId="{EB3E1231-F002-4A7B-88C6-BBA6CDC5E9B2}" type="pres">
      <dgm:prSet presAssocID="{2B7792C6-38CF-4A6E-AA73-1AD150FAB02E}" presName="iconBgRect" presStyleLbl="bgShp" presStyleIdx="1" presStyleCnt="4"/>
      <dgm:spPr/>
    </dgm:pt>
    <dgm:pt modelId="{3C66D239-DD49-4152-8CC4-332A3EB61E03}" type="pres">
      <dgm:prSet presAssocID="{2B7792C6-38CF-4A6E-AA73-1AD150FAB02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A9F6E95A-701A-4BA3-941E-CF793623A3D1}" type="pres">
      <dgm:prSet presAssocID="{2B7792C6-38CF-4A6E-AA73-1AD150FAB02E}" presName="spaceRect" presStyleCnt="0"/>
      <dgm:spPr/>
    </dgm:pt>
    <dgm:pt modelId="{B59289FE-3B20-4230-B0B5-90A74C0AEB17}" type="pres">
      <dgm:prSet presAssocID="{2B7792C6-38CF-4A6E-AA73-1AD150FAB02E}" presName="textRect" presStyleLbl="revTx" presStyleIdx="1" presStyleCnt="4">
        <dgm:presLayoutVars>
          <dgm:chMax val="1"/>
          <dgm:chPref val="1"/>
        </dgm:presLayoutVars>
      </dgm:prSet>
      <dgm:spPr/>
    </dgm:pt>
    <dgm:pt modelId="{CF0699E1-2E3E-41DB-BE8E-12D5B307FF94}" type="pres">
      <dgm:prSet presAssocID="{D5439EF9-3F02-4EDF-8B8A-EF46852AD998}" presName="sibTrans" presStyleLbl="sibTrans2D1" presStyleIdx="0" presStyleCnt="0"/>
      <dgm:spPr/>
    </dgm:pt>
    <dgm:pt modelId="{E7D4247F-27A4-4E29-8F61-1C87C717C28B}" type="pres">
      <dgm:prSet presAssocID="{3D15EFCF-4094-4E72-A40A-7383F2858C3B}" presName="compNode" presStyleCnt="0"/>
      <dgm:spPr/>
    </dgm:pt>
    <dgm:pt modelId="{BE6723CB-145C-489D-83FC-B6ECF3901C78}" type="pres">
      <dgm:prSet presAssocID="{3D15EFCF-4094-4E72-A40A-7383F2858C3B}" presName="iconBgRect" presStyleLbl="bgShp" presStyleIdx="2" presStyleCnt="4"/>
      <dgm:spPr/>
    </dgm:pt>
    <dgm:pt modelId="{5B8E071A-8A41-4CA5-B2C8-A772D9B3F087}" type="pres">
      <dgm:prSet presAssocID="{3D15EFCF-4094-4E72-A40A-7383F2858C3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B6F65332-0C81-4F9A-B0AA-E33CB7AD7FEC}" type="pres">
      <dgm:prSet presAssocID="{3D15EFCF-4094-4E72-A40A-7383F2858C3B}" presName="spaceRect" presStyleCnt="0"/>
      <dgm:spPr/>
    </dgm:pt>
    <dgm:pt modelId="{CFE9E3B8-6294-424E-BC9F-51EC05F6EE0E}" type="pres">
      <dgm:prSet presAssocID="{3D15EFCF-4094-4E72-A40A-7383F2858C3B}" presName="textRect" presStyleLbl="revTx" presStyleIdx="2" presStyleCnt="4">
        <dgm:presLayoutVars>
          <dgm:chMax val="1"/>
          <dgm:chPref val="1"/>
        </dgm:presLayoutVars>
      </dgm:prSet>
      <dgm:spPr/>
    </dgm:pt>
    <dgm:pt modelId="{5871D4E0-7558-4A15-81CB-E7290C56ADC4}" type="pres">
      <dgm:prSet presAssocID="{BE253768-FCC4-4E2E-8154-4421AE0A3063}" presName="sibTrans" presStyleLbl="sibTrans2D1" presStyleIdx="0" presStyleCnt="0"/>
      <dgm:spPr/>
    </dgm:pt>
    <dgm:pt modelId="{3D8403DB-5173-4A7C-B93E-3B752B32E0BE}" type="pres">
      <dgm:prSet presAssocID="{534FE663-B274-4CB9-8065-A0CB6802707D}" presName="compNode" presStyleCnt="0"/>
      <dgm:spPr/>
    </dgm:pt>
    <dgm:pt modelId="{C3998B2A-1887-4BC6-9867-23A95B0E6BD1}" type="pres">
      <dgm:prSet presAssocID="{534FE663-B274-4CB9-8065-A0CB6802707D}" presName="iconBgRect" presStyleLbl="bgShp" presStyleIdx="3" presStyleCnt="4"/>
      <dgm:spPr/>
    </dgm:pt>
    <dgm:pt modelId="{84D200DA-D0E6-4E31-AAA6-7E55079AD8DA}" type="pres">
      <dgm:prSet presAssocID="{534FE663-B274-4CB9-8065-A0CB6802707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AB603BF4-6182-4BB1-A9D0-7D89A13F8E8F}" type="pres">
      <dgm:prSet presAssocID="{534FE663-B274-4CB9-8065-A0CB6802707D}" presName="spaceRect" presStyleCnt="0"/>
      <dgm:spPr/>
    </dgm:pt>
    <dgm:pt modelId="{BEFB0D11-34B6-411B-AFD6-C0CA4C0B4015}" type="pres">
      <dgm:prSet presAssocID="{534FE663-B274-4CB9-8065-A0CB6802707D}" presName="textRect" presStyleLbl="revTx" presStyleIdx="3" presStyleCnt="4">
        <dgm:presLayoutVars>
          <dgm:chMax val="1"/>
          <dgm:chPref val="1"/>
        </dgm:presLayoutVars>
      </dgm:prSet>
      <dgm:spPr/>
    </dgm:pt>
  </dgm:ptLst>
  <dgm:cxnLst>
    <dgm:cxn modelId="{17A52C00-0453-4482-A1EE-9ECE4C4FDF8E}" type="presOf" srcId="{534FE663-B274-4CB9-8065-A0CB6802707D}" destId="{BEFB0D11-34B6-411B-AFD6-C0CA4C0B4015}" srcOrd="0" destOrd="0" presId="urn:microsoft.com/office/officeart/2018/2/layout/IconCircleList"/>
    <dgm:cxn modelId="{EA0FDD2B-4429-4040-AB54-C0E5EA082186}" type="presOf" srcId="{58662EF2-F42A-407A-9557-06BB0D8702C5}" destId="{7E268CE0-9C9C-4F1E-93DE-86775A82596B}" srcOrd="0" destOrd="0" presId="urn:microsoft.com/office/officeart/2018/2/layout/IconCircleList"/>
    <dgm:cxn modelId="{DBE0F533-0324-4E5E-828A-03840F0B53BB}" type="presOf" srcId="{2B7792C6-38CF-4A6E-AA73-1AD150FAB02E}" destId="{B59289FE-3B20-4230-B0B5-90A74C0AEB17}" srcOrd="0" destOrd="0" presId="urn:microsoft.com/office/officeart/2018/2/layout/IconCircleList"/>
    <dgm:cxn modelId="{25005753-EB52-4C18-A684-990F6B09332E}" type="presOf" srcId="{D2CD8AA5-C3C8-46D9-9483-FAD8EAD9CA89}" destId="{4F8EE9FE-5BCC-4B8D-9D60-58A3562AFB4A}" srcOrd="0" destOrd="0" presId="urn:microsoft.com/office/officeart/2018/2/layout/IconCircleList"/>
    <dgm:cxn modelId="{3E4FF389-4C48-40EB-86CA-9F44E7DCC4AD}" type="presOf" srcId="{BE253768-FCC4-4E2E-8154-4421AE0A3063}" destId="{5871D4E0-7558-4A15-81CB-E7290C56ADC4}" srcOrd="0" destOrd="0" presId="urn:microsoft.com/office/officeart/2018/2/layout/IconCircleList"/>
    <dgm:cxn modelId="{81805CAC-088C-4E83-81F8-D289D24D85CC}" srcId="{D2CD8AA5-C3C8-46D9-9483-FAD8EAD9CA89}" destId="{3D15EFCF-4094-4E72-A40A-7383F2858C3B}" srcOrd="2" destOrd="0" parTransId="{209BC2F8-3FB4-4C0D-8B84-2AD199922E91}" sibTransId="{BE253768-FCC4-4E2E-8154-4421AE0A3063}"/>
    <dgm:cxn modelId="{16DE09C1-C87D-495C-AFD5-FA0A31F9F0BC}" type="presOf" srcId="{823FAA8A-29CF-4302-9D0B-4A8E389C48EF}" destId="{526C08BE-DF5E-43E3-B883-24BD3E1AC9BE}" srcOrd="0" destOrd="0" presId="urn:microsoft.com/office/officeart/2018/2/layout/IconCircleList"/>
    <dgm:cxn modelId="{0FE3EAC4-5A67-4B18-9455-96E65016CC18}" type="presOf" srcId="{D5439EF9-3F02-4EDF-8B8A-EF46852AD998}" destId="{CF0699E1-2E3E-41DB-BE8E-12D5B307FF94}" srcOrd="0" destOrd="0" presId="urn:microsoft.com/office/officeart/2018/2/layout/IconCircleList"/>
    <dgm:cxn modelId="{0CF4BECD-8485-4A08-B721-5C6BB94C47A5}" srcId="{D2CD8AA5-C3C8-46D9-9483-FAD8EAD9CA89}" destId="{534FE663-B274-4CB9-8065-A0CB6802707D}" srcOrd="3" destOrd="0" parTransId="{6FB917D6-1D8E-4B3D-8467-B0822598451F}" sibTransId="{AB0B625C-9F98-4A65-A979-05DAF404180E}"/>
    <dgm:cxn modelId="{41AED4E1-412F-4333-8989-5644E0CBF167}" srcId="{D2CD8AA5-C3C8-46D9-9483-FAD8EAD9CA89}" destId="{2B7792C6-38CF-4A6E-AA73-1AD150FAB02E}" srcOrd="1" destOrd="0" parTransId="{02724DD9-BC6C-4588-BC9A-75D27428FA84}" sibTransId="{D5439EF9-3F02-4EDF-8B8A-EF46852AD998}"/>
    <dgm:cxn modelId="{40A419F2-F5E8-46D6-B20A-893FB9D5F3D0}" type="presOf" srcId="{3D15EFCF-4094-4E72-A40A-7383F2858C3B}" destId="{CFE9E3B8-6294-424E-BC9F-51EC05F6EE0E}" srcOrd="0" destOrd="0" presId="urn:microsoft.com/office/officeart/2018/2/layout/IconCircleList"/>
    <dgm:cxn modelId="{FC3EEBFA-682A-4D18-8717-6AD4B3E8BED6}" srcId="{D2CD8AA5-C3C8-46D9-9483-FAD8EAD9CA89}" destId="{58662EF2-F42A-407A-9557-06BB0D8702C5}" srcOrd="0" destOrd="0" parTransId="{1E7607A7-7B0E-4A30-8B3E-83DE20694C91}" sibTransId="{823FAA8A-29CF-4302-9D0B-4A8E389C48EF}"/>
    <dgm:cxn modelId="{01FC5EBA-019E-4294-8847-C43C682651E0}" type="presParOf" srcId="{4F8EE9FE-5BCC-4B8D-9D60-58A3562AFB4A}" destId="{F3E76D8C-CE1E-4DFC-8ECA-279F58813D9C}" srcOrd="0" destOrd="0" presId="urn:microsoft.com/office/officeart/2018/2/layout/IconCircleList"/>
    <dgm:cxn modelId="{7CA2EA8C-0FDE-4C5E-ACA7-2C94FDC83372}" type="presParOf" srcId="{F3E76D8C-CE1E-4DFC-8ECA-279F58813D9C}" destId="{826B2335-BC13-4213-BB33-BBEA43F5C3D2}" srcOrd="0" destOrd="0" presId="urn:microsoft.com/office/officeart/2018/2/layout/IconCircleList"/>
    <dgm:cxn modelId="{A1D9CA24-772D-4F33-8653-3FFBD8698783}" type="presParOf" srcId="{826B2335-BC13-4213-BB33-BBEA43F5C3D2}" destId="{54D5A6D7-58BA-4A96-8675-24E25B60546B}" srcOrd="0" destOrd="0" presId="urn:microsoft.com/office/officeart/2018/2/layout/IconCircleList"/>
    <dgm:cxn modelId="{B9D28679-3FD9-4EF9-AA55-FE9234EE4C79}" type="presParOf" srcId="{826B2335-BC13-4213-BB33-BBEA43F5C3D2}" destId="{86EB9262-1A6B-466B-992A-724B1C820ED6}" srcOrd="1" destOrd="0" presId="urn:microsoft.com/office/officeart/2018/2/layout/IconCircleList"/>
    <dgm:cxn modelId="{F8890371-906C-4EF6-ACDC-0B17DA50A215}" type="presParOf" srcId="{826B2335-BC13-4213-BB33-BBEA43F5C3D2}" destId="{BCFA3DAB-93E6-4DB2-ADDF-D2B00974F2B4}" srcOrd="2" destOrd="0" presId="urn:microsoft.com/office/officeart/2018/2/layout/IconCircleList"/>
    <dgm:cxn modelId="{A020E625-1946-4354-B7BE-D7C1A4FFC5BA}" type="presParOf" srcId="{826B2335-BC13-4213-BB33-BBEA43F5C3D2}" destId="{7E268CE0-9C9C-4F1E-93DE-86775A82596B}" srcOrd="3" destOrd="0" presId="urn:microsoft.com/office/officeart/2018/2/layout/IconCircleList"/>
    <dgm:cxn modelId="{5393BBBC-BC23-4BA0-854F-FA6CAD56B014}" type="presParOf" srcId="{F3E76D8C-CE1E-4DFC-8ECA-279F58813D9C}" destId="{526C08BE-DF5E-43E3-B883-24BD3E1AC9BE}" srcOrd="1" destOrd="0" presId="urn:microsoft.com/office/officeart/2018/2/layout/IconCircleList"/>
    <dgm:cxn modelId="{F07B8FB8-A4A9-4F8A-BBC8-68445AF52F16}" type="presParOf" srcId="{F3E76D8C-CE1E-4DFC-8ECA-279F58813D9C}" destId="{C1DE1CF7-DED4-4FCC-94E1-A57F8047DA6D}" srcOrd="2" destOrd="0" presId="urn:microsoft.com/office/officeart/2018/2/layout/IconCircleList"/>
    <dgm:cxn modelId="{8F87D99B-18E2-468C-9C4E-2546417C78DC}" type="presParOf" srcId="{C1DE1CF7-DED4-4FCC-94E1-A57F8047DA6D}" destId="{EB3E1231-F002-4A7B-88C6-BBA6CDC5E9B2}" srcOrd="0" destOrd="0" presId="urn:microsoft.com/office/officeart/2018/2/layout/IconCircleList"/>
    <dgm:cxn modelId="{A602DFD7-00D9-46A6-B1AD-4307E41A4AE2}" type="presParOf" srcId="{C1DE1CF7-DED4-4FCC-94E1-A57F8047DA6D}" destId="{3C66D239-DD49-4152-8CC4-332A3EB61E03}" srcOrd="1" destOrd="0" presId="urn:microsoft.com/office/officeart/2018/2/layout/IconCircleList"/>
    <dgm:cxn modelId="{DA6312D7-3AE9-4941-AEE0-96828897E532}" type="presParOf" srcId="{C1DE1CF7-DED4-4FCC-94E1-A57F8047DA6D}" destId="{A9F6E95A-701A-4BA3-941E-CF793623A3D1}" srcOrd="2" destOrd="0" presId="urn:microsoft.com/office/officeart/2018/2/layout/IconCircleList"/>
    <dgm:cxn modelId="{88996FFE-4B24-457B-BB4D-4199D26AF9CD}" type="presParOf" srcId="{C1DE1CF7-DED4-4FCC-94E1-A57F8047DA6D}" destId="{B59289FE-3B20-4230-B0B5-90A74C0AEB17}" srcOrd="3" destOrd="0" presId="urn:microsoft.com/office/officeart/2018/2/layout/IconCircleList"/>
    <dgm:cxn modelId="{3A5B097A-5C39-4460-8DD4-43B1524338B1}" type="presParOf" srcId="{F3E76D8C-CE1E-4DFC-8ECA-279F58813D9C}" destId="{CF0699E1-2E3E-41DB-BE8E-12D5B307FF94}" srcOrd="3" destOrd="0" presId="urn:microsoft.com/office/officeart/2018/2/layout/IconCircleList"/>
    <dgm:cxn modelId="{AFCBD07F-E3DF-4D5E-919B-BBF520DD9330}" type="presParOf" srcId="{F3E76D8C-CE1E-4DFC-8ECA-279F58813D9C}" destId="{E7D4247F-27A4-4E29-8F61-1C87C717C28B}" srcOrd="4" destOrd="0" presId="urn:microsoft.com/office/officeart/2018/2/layout/IconCircleList"/>
    <dgm:cxn modelId="{D706AD84-10E6-4237-909E-68942AC78EAD}" type="presParOf" srcId="{E7D4247F-27A4-4E29-8F61-1C87C717C28B}" destId="{BE6723CB-145C-489D-83FC-B6ECF3901C78}" srcOrd="0" destOrd="0" presId="urn:microsoft.com/office/officeart/2018/2/layout/IconCircleList"/>
    <dgm:cxn modelId="{6587C089-13EE-46CE-890D-CB5384A5F86D}" type="presParOf" srcId="{E7D4247F-27A4-4E29-8F61-1C87C717C28B}" destId="{5B8E071A-8A41-4CA5-B2C8-A772D9B3F087}" srcOrd="1" destOrd="0" presId="urn:microsoft.com/office/officeart/2018/2/layout/IconCircleList"/>
    <dgm:cxn modelId="{15276D31-700C-4CA2-9937-01F3F4CA6A0E}" type="presParOf" srcId="{E7D4247F-27A4-4E29-8F61-1C87C717C28B}" destId="{B6F65332-0C81-4F9A-B0AA-E33CB7AD7FEC}" srcOrd="2" destOrd="0" presId="urn:microsoft.com/office/officeart/2018/2/layout/IconCircleList"/>
    <dgm:cxn modelId="{9945FEC2-376D-4D50-8CDD-2315684F1718}" type="presParOf" srcId="{E7D4247F-27A4-4E29-8F61-1C87C717C28B}" destId="{CFE9E3B8-6294-424E-BC9F-51EC05F6EE0E}" srcOrd="3" destOrd="0" presId="urn:microsoft.com/office/officeart/2018/2/layout/IconCircleList"/>
    <dgm:cxn modelId="{E7E929B0-D011-41E0-884B-F5CFB6233D80}" type="presParOf" srcId="{F3E76D8C-CE1E-4DFC-8ECA-279F58813D9C}" destId="{5871D4E0-7558-4A15-81CB-E7290C56ADC4}" srcOrd="5" destOrd="0" presId="urn:microsoft.com/office/officeart/2018/2/layout/IconCircleList"/>
    <dgm:cxn modelId="{E413906C-9DFC-425E-811C-F450885B80E2}" type="presParOf" srcId="{F3E76D8C-CE1E-4DFC-8ECA-279F58813D9C}" destId="{3D8403DB-5173-4A7C-B93E-3B752B32E0BE}" srcOrd="6" destOrd="0" presId="urn:microsoft.com/office/officeart/2018/2/layout/IconCircleList"/>
    <dgm:cxn modelId="{78CA92A2-7596-4286-ADC7-9A4593F2ADAE}" type="presParOf" srcId="{3D8403DB-5173-4A7C-B93E-3B752B32E0BE}" destId="{C3998B2A-1887-4BC6-9867-23A95B0E6BD1}" srcOrd="0" destOrd="0" presId="urn:microsoft.com/office/officeart/2018/2/layout/IconCircleList"/>
    <dgm:cxn modelId="{91998ABB-2979-44A8-8625-87123AE52AA4}" type="presParOf" srcId="{3D8403DB-5173-4A7C-B93E-3B752B32E0BE}" destId="{84D200DA-D0E6-4E31-AAA6-7E55079AD8DA}" srcOrd="1" destOrd="0" presId="urn:microsoft.com/office/officeart/2018/2/layout/IconCircleList"/>
    <dgm:cxn modelId="{D17D6B9C-A0AE-483D-B1B4-C52E3E438EE5}" type="presParOf" srcId="{3D8403DB-5173-4A7C-B93E-3B752B32E0BE}" destId="{AB603BF4-6182-4BB1-A9D0-7D89A13F8E8F}" srcOrd="2" destOrd="0" presId="urn:microsoft.com/office/officeart/2018/2/layout/IconCircleList"/>
    <dgm:cxn modelId="{3FB7E32A-81DA-4CD5-94D6-15A70D2A144C}" type="presParOf" srcId="{3D8403DB-5173-4A7C-B93E-3B752B32E0BE}" destId="{BEFB0D11-34B6-411B-AFD6-C0CA4C0B401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631A6DE-589A-4C4E-8370-1CED8C2CB73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569DA783-F72C-473C-8F49-B7F0532802C1}">
      <dgm:prSet/>
      <dgm:spPr/>
      <dgm:t>
        <a:bodyPr/>
        <a:lstStyle/>
        <a:p>
          <a:r>
            <a:rPr lang="en-US"/>
            <a:t>Subtext Repository</a:t>
          </a:r>
        </a:p>
      </dgm:t>
    </dgm:pt>
    <dgm:pt modelId="{0AE3B5B5-AD55-462B-A51D-1BB3083A20EB}" type="parTrans" cxnId="{C0EB02CF-A22D-4E25-9F11-11CEED2E671B}">
      <dgm:prSet/>
      <dgm:spPr/>
      <dgm:t>
        <a:bodyPr/>
        <a:lstStyle/>
        <a:p>
          <a:endParaRPr lang="en-US"/>
        </a:p>
      </dgm:t>
    </dgm:pt>
    <dgm:pt modelId="{E9CD0079-374D-4EF5-9CC7-B99BC89D262E}" type="sibTrans" cxnId="{C0EB02CF-A22D-4E25-9F11-11CEED2E671B}">
      <dgm:prSet/>
      <dgm:spPr/>
      <dgm:t>
        <a:bodyPr/>
        <a:lstStyle/>
        <a:p>
          <a:endParaRPr lang="en-US"/>
        </a:p>
      </dgm:t>
    </dgm:pt>
    <dgm:pt modelId="{A2BF0D72-5794-42FE-8E8B-E515FD78B05F}">
      <dgm:prSet/>
      <dgm:spPr/>
      <dgm:t>
        <a:bodyPr/>
        <a:lstStyle/>
        <a:p>
          <a:r>
            <a:rPr lang="en-US"/>
            <a:t>Subtext Deployed</a:t>
          </a:r>
        </a:p>
      </dgm:t>
    </dgm:pt>
    <dgm:pt modelId="{61521583-2B14-4D76-AE95-4068D44E6632}" type="parTrans" cxnId="{69080424-1BC4-44F1-820A-695BA6DE706F}">
      <dgm:prSet/>
      <dgm:spPr/>
      <dgm:t>
        <a:bodyPr/>
        <a:lstStyle/>
        <a:p>
          <a:endParaRPr lang="en-US"/>
        </a:p>
      </dgm:t>
    </dgm:pt>
    <dgm:pt modelId="{A6D4D1A7-10F3-45D1-B8ED-DC88549C0B37}" type="sibTrans" cxnId="{69080424-1BC4-44F1-820A-695BA6DE706F}">
      <dgm:prSet/>
      <dgm:spPr/>
      <dgm:t>
        <a:bodyPr/>
        <a:lstStyle/>
        <a:p>
          <a:endParaRPr lang="en-US"/>
        </a:p>
      </dgm:t>
    </dgm:pt>
    <dgm:pt modelId="{45D29BAC-7041-42F8-B20A-31983444ACCD}">
      <dgm:prSet/>
      <dgm:spPr/>
      <dgm:t>
        <a:bodyPr/>
        <a:lstStyle/>
        <a:p>
          <a:r>
            <a:rPr lang="en-US"/>
            <a:t>Subtext Prototype – I Repository</a:t>
          </a:r>
        </a:p>
      </dgm:t>
    </dgm:pt>
    <dgm:pt modelId="{FFED897D-FE1E-4228-B452-A769B8D7869C}" type="parTrans" cxnId="{E1CA7255-43CA-4442-BF1C-A13E7FD3990A}">
      <dgm:prSet/>
      <dgm:spPr/>
      <dgm:t>
        <a:bodyPr/>
        <a:lstStyle/>
        <a:p>
          <a:endParaRPr lang="en-US"/>
        </a:p>
      </dgm:t>
    </dgm:pt>
    <dgm:pt modelId="{538EA565-6776-40A4-BA91-6CA77E773DA3}" type="sibTrans" cxnId="{E1CA7255-43CA-4442-BF1C-A13E7FD3990A}">
      <dgm:prSet/>
      <dgm:spPr/>
      <dgm:t>
        <a:bodyPr/>
        <a:lstStyle/>
        <a:p>
          <a:endParaRPr lang="en-US"/>
        </a:p>
      </dgm:t>
    </dgm:pt>
    <dgm:pt modelId="{A2F9AFD3-C161-4CBA-AA40-4320A1B507A6}">
      <dgm:prSet/>
      <dgm:spPr/>
      <dgm:t>
        <a:bodyPr/>
        <a:lstStyle/>
        <a:p>
          <a:r>
            <a:rPr lang="en-US"/>
            <a:t>Subtext Database [Firebase]</a:t>
          </a:r>
        </a:p>
      </dgm:t>
    </dgm:pt>
    <dgm:pt modelId="{9399C5C9-817E-43F3-AAE0-6B7E7ED06030}" type="parTrans" cxnId="{93A35210-400D-45AC-BCCF-C926799AEA11}">
      <dgm:prSet/>
      <dgm:spPr/>
      <dgm:t>
        <a:bodyPr/>
        <a:lstStyle/>
        <a:p>
          <a:endParaRPr lang="en-US"/>
        </a:p>
      </dgm:t>
    </dgm:pt>
    <dgm:pt modelId="{871A413C-4C8A-4EEB-B57F-4900ECE2F917}" type="sibTrans" cxnId="{93A35210-400D-45AC-BCCF-C926799AEA11}">
      <dgm:prSet/>
      <dgm:spPr/>
      <dgm:t>
        <a:bodyPr/>
        <a:lstStyle/>
        <a:p>
          <a:endParaRPr lang="en-US"/>
        </a:p>
      </dgm:t>
    </dgm:pt>
    <dgm:pt modelId="{DE30FAF0-2316-44A4-8857-2FF74D7C07BA}">
      <dgm:prSet/>
      <dgm:spPr/>
      <dgm:t>
        <a:bodyPr/>
        <a:lstStyle/>
        <a:p>
          <a:r>
            <a:rPr lang="en-US"/>
            <a:t>Project Report </a:t>
          </a:r>
        </a:p>
      </dgm:t>
    </dgm:pt>
    <dgm:pt modelId="{A6C159C7-75BF-4A99-B170-0C3D1C88FEFF}" type="parTrans" cxnId="{3A87137B-F8B7-44BB-A8E5-09E49126E0A7}">
      <dgm:prSet/>
      <dgm:spPr/>
      <dgm:t>
        <a:bodyPr/>
        <a:lstStyle/>
        <a:p>
          <a:endParaRPr lang="en-US"/>
        </a:p>
      </dgm:t>
    </dgm:pt>
    <dgm:pt modelId="{E75A1B47-7FE0-493B-AC1A-C98257130EE7}" type="sibTrans" cxnId="{3A87137B-F8B7-44BB-A8E5-09E49126E0A7}">
      <dgm:prSet/>
      <dgm:spPr/>
      <dgm:t>
        <a:bodyPr/>
        <a:lstStyle/>
        <a:p>
          <a:endParaRPr lang="en-US"/>
        </a:p>
      </dgm:t>
    </dgm:pt>
    <dgm:pt modelId="{49B73A12-9849-4A18-AAAA-E7BD6623BD46}">
      <dgm:prSet/>
      <dgm:spPr/>
      <dgm:t>
        <a:bodyPr/>
        <a:lstStyle/>
        <a:p>
          <a:r>
            <a:rPr lang="en-US"/>
            <a:t>Author's LinkedIn Profile</a:t>
          </a:r>
        </a:p>
      </dgm:t>
    </dgm:pt>
    <dgm:pt modelId="{FA70310C-3B7A-454E-A7B7-8E5FCC36D7A4}" type="parTrans" cxnId="{1CE7FC6C-15ED-4BF6-B090-6F7413C3F285}">
      <dgm:prSet/>
      <dgm:spPr/>
      <dgm:t>
        <a:bodyPr/>
        <a:lstStyle/>
        <a:p>
          <a:endParaRPr lang="en-US"/>
        </a:p>
      </dgm:t>
    </dgm:pt>
    <dgm:pt modelId="{0B035730-F6C0-4AB2-9A22-9167743620E5}" type="sibTrans" cxnId="{1CE7FC6C-15ED-4BF6-B090-6F7413C3F285}">
      <dgm:prSet/>
      <dgm:spPr/>
      <dgm:t>
        <a:bodyPr/>
        <a:lstStyle/>
        <a:p>
          <a:endParaRPr lang="en-US"/>
        </a:p>
      </dgm:t>
    </dgm:pt>
    <dgm:pt modelId="{FEF8F52D-170C-4A6C-8E65-2BB2F03ED708}">
      <dgm:prSet/>
      <dgm:spPr/>
      <dgm:t>
        <a:bodyPr/>
        <a:lstStyle/>
        <a:p>
          <a:r>
            <a:rPr lang="en-US"/>
            <a:t>Author's GitHub Profile</a:t>
          </a:r>
        </a:p>
      </dgm:t>
    </dgm:pt>
    <dgm:pt modelId="{FE197BF2-AE2F-413F-8261-33F066A63F96}" type="parTrans" cxnId="{30E6E21B-F005-4630-BF4B-0C116D8009BA}">
      <dgm:prSet/>
      <dgm:spPr/>
      <dgm:t>
        <a:bodyPr/>
        <a:lstStyle/>
        <a:p>
          <a:endParaRPr lang="en-US"/>
        </a:p>
      </dgm:t>
    </dgm:pt>
    <dgm:pt modelId="{8E7AF84F-9240-4AD0-B204-EB89065DCED6}" type="sibTrans" cxnId="{30E6E21B-F005-4630-BF4B-0C116D8009BA}">
      <dgm:prSet/>
      <dgm:spPr/>
      <dgm:t>
        <a:bodyPr/>
        <a:lstStyle/>
        <a:p>
          <a:endParaRPr lang="en-US"/>
        </a:p>
      </dgm:t>
    </dgm:pt>
    <dgm:pt modelId="{D466FFDE-665B-45F7-9363-0BDABA36CB59}" type="pres">
      <dgm:prSet presAssocID="{A631A6DE-589A-4C4E-8370-1CED8C2CB731}" presName="root" presStyleCnt="0">
        <dgm:presLayoutVars>
          <dgm:dir/>
          <dgm:resizeHandles val="exact"/>
        </dgm:presLayoutVars>
      </dgm:prSet>
      <dgm:spPr/>
    </dgm:pt>
    <dgm:pt modelId="{906F4388-3026-4696-A1D0-A1B335DE506D}" type="pres">
      <dgm:prSet presAssocID="{569DA783-F72C-473C-8F49-B7F0532802C1}" presName="compNode" presStyleCnt="0"/>
      <dgm:spPr/>
    </dgm:pt>
    <dgm:pt modelId="{62984EE0-8B59-46E5-A7F0-7D09F1091A78}" type="pres">
      <dgm:prSet presAssocID="{569DA783-F72C-473C-8F49-B7F0532802C1}" presName="bgRect" presStyleLbl="bgShp" presStyleIdx="0" presStyleCnt="7"/>
      <dgm:spPr/>
    </dgm:pt>
    <dgm:pt modelId="{37185CD4-F8BC-4F8E-AE28-7296F4B191BA}" type="pres">
      <dgm:prSet presAssocID="{569DA783-F72C-473C-8F49-B7F0532802C1}"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3218128-46EB-4D5E-995C-BB4DC2BB637F}" type="pres">
      <dgm:prSet presAssocID="{569DA783-F72C-473C-8F49-B7F0532802C1}" presName="spaceRect" presStyleCnt="0"/>
      <dgm:spPr/>
    </dgm:pt>
    <dgm:pt modelId="{059DCF0B-F6DC-4AFA-A127-476A02843260}" type="pres">
      <dgm:prSet presAssocID="{569DA783-F72C-473C-8F49-B7F0532802C1}" presName="parTx" presStyleLbl="revTx" presStyleIdx="0" presStyleCnt="7">
        <dgm:presLayoutVars>
          <dgm:chMax val="0"/>
          <dgm:chPref val="0"/>
        </dgm:presLayoutVars>
      </dgm:prSet>
      <dgm:spPr/>
    </dgm:pt>
    <dgm:pt modelId="{E0644180-4CCB-4488-AA46-3D66867951BA}" type="pres">
      <dgm:prSet presAssocID="{E9CD0079-374D-4EF5-9CC7-B99BC89D262E}" presName="sibTrans" presStyleCnt="0"/>
      <dgm:spPr/>
    </dgm:pt>
    <dgm:pt modelId="{DAA38CC9-E5D2-4FB2-9B5E-D019DC6C75EE}" type="pres">
      <dgm:prSet presAssocID="{A2BF0D72-5794-42FE-8E8B-E515FD78B05F}" presName="compNode" presStyleCnt="0"/>
      <dgm:spPr/>
    </dgm:pt>
    <dgm:pt modelId="{414C807A-8472-479B-AACF-3C5BBFFC9975}" type="pres">
      <dgm:prSet presAssocID="{A2BF0D72-5794-42FE-8E8B-E515FD78B05F}" presName="bgRect" presStyleLbl="bgShp" presStyleIdx="1" presStyleCnt="7"/>
      <dgm:spPr/>
    </dgm:pt>
    <dgm:pt modelId="{98316D9C-BA5D-4EA8-95FD-975972B80F71}" type="pres">
      <dgm:prSet presAssocID="{A2BF0D72-5794-42FE-8E8B-E515FD78B05F}"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oldier"/>
        </a:ext>
      </dgm:extLst>
    </dgm:pt>
    <dgm:pt modelId="{E69F7A9F-A1C4-4643-935F-81012B98176E}" type="pres">
      <dgm:prSet presAssocID="{A2BF0D72-5794-42FE-8E8B-E515FD78B05F}" presName="spaceRect" presStyleCnt="0"/>
      <dgm:spPr/>
    </dgm:pt>
    <dgm:pt modelId="{39283AD7-EC96-4669-8FB6-46B8D575F333}" type="pres">
      <dgm:prSet presAssocID="{A2BF0D72-5794-42FE-8E8B-E515FD78B05F}" presName="parTx" presStyleLbl="revTx" presStyleIdx="1" presStyleCnt="7">
        <dgm:presLayoutVars>
          <dgm:chMax val="0"/>
          <dgm:chPref val="0"/>
        </dgm:presLayoutVars>
      </dgm:prSet>
      <dgm:spPr/>
    </dgm:pt>
    <dgm:pt modelId="{FDC83778-F218-48CB-BAB5-054F153045A9}" type="pres">
      <dgm:prSet presAssocID="{A6D4D1A7-10F3-45D1-B8ED-DC88549C0B37}" presName="sibTrans" presStyleCnt="0"/>
      <dgm:spPr/>
    </dgm:pt>
    <dgm:pt modelId="{5624302A-3C2C-4C7A-A24F-0C0CD29A1CDE}" type="pres">
      <dgm:prSet presAssocID="{45D29BAC-7041-42F8-B20A-31983444ACCD}" presName="compNode" presStyleCnt="0"/>
      <dgm:spPr/>
    </dgm:pt>
    <dgm:pt modelId="{32BD76F5-8C74-4B9B-A318-A3D4D00B276B}" type="pres">
      <dgm:prSet presAssocID="{45D29BAC-7041-42F8-B20A-31983444ACCD}" presName="bgRect" presStyleLbl="bgShp" presStyleIdx="2" presStyleCnt="7"/>
      <dgm:spPr/>
    </dgm:pt>
    <dgm:pt modelId="{EE72449E-C5F9-445B-A779-F9750E3B76DD}" type="pres">
      <dgm:prSet presAssocID="{45D29BAC-7041-42F8-B20A-31983444ACCD}"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90181EFC-8CC0-480F-A50D-DF191AC041A8}" type="pres">
      <dgm:prSet presAssocID="{45D29BAC-7041-42F8-B20A-31983444ACCD}" presName="spaceRect" presStyleCnt="0"/>
      <dgm:spPr/>
    </dgm:pt>
    <dgm:pt modelId="{F40976B1-18A7-4A4E-9062-C46A4B15D06C}" type="pres">
      <dgm:prSet presAssocID="{45D29BAC-7041-42F8-B20A-31983444ACCD}" presName="parTx" presStyleLbl="revTx" presStyleIdx="2" presStyleCnt="7">
        <dgm:presLayoutVars>
          <dgm:chMax val="0"/>
          <dgm:chPref val="0"/>
        </dgm:presLayoutVars>
      </dgm:prSet>
      <dgm:spPr/>
    </dgm:pt>
    <dgm:pt modelId="{AD627809-CB1E-46CC-B58D-AFA6E52A5150}" type="pres">
      <dgm:prSet presAssocID="{538EA565-6776-40A4-BA91-6CA77E773DA3}" presName="sibTrans" presStyleCnt="0"/>
      <dgm:spPr/>
    </dgm:pt>
    <dgm:pt modelId="{984CD70C-E568-4429-9126-D26832CEC3D8}" type="pres">
      <dgm:prSet presAssocID="{A2F9AFD3-C161-4CBA-AA40-4320A1B507A6}" presName="compNode" presStyleCnt="0"/>
      <dgm:spPr/>
    </dgm:pt>
    <dgm:pt modelId="{4611B15D-55E4-48E8-A5B3-CCE2F0399EF7}" type="pres">
      <dgm:prSet presAssocID="{A2F9AFD3-C161-4CBA-AA40-4320A1B507A6}" presName="bgRect" presStyleLbl="bgShp" presStyleIdx="3" presStyleCnt="7"/>
      <dgm:spPr/>
    </dgm:pt>
    <dgm:pt modelId="{8248B260-9E6F-4EE7-9C39-980410B712C9}" type="pres">
      <dgm:prSet presAssocID="{A2F9AFD3-C161-4CBA-AA40-4320A1B507A6}"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eleton"/>
        </a:ext>
      </dgm:extLst>
    </dgm:pt>
    <dgm:pt modelId="{79FB550B-71C5-4405-9FE1-73CF39E06AA4}" type="pres">
      <dgm:prSet presAssocID="{A2F9AFD3-C161-4CBA-AA40-4320A1B507A6}" presName="spaceRect" presStyleCnt="0"/>
      <dgm:spPr/>
    </dgm:pt>
    <dgm:pt modelId="{675669B8-731D-46C8-AED5-C3AEF0AD3764}" type="pres">
      <dgm:prSet presAssocID="{A2F9AFD3-C161-4CBA-AA40-4320A1B507A6}" presName="parTx" presStyleLbl="revTx" presStyleIdx="3" presStyleCnt="7">
        <dgm:presLayoutVars>
          <dgm:chMax val="0"/>
          <dgm:chPref val="0"/>
        </dgm:presLayoutVars>
      </dgm:prSet>
      <dgm:spPr/>
    </dgm:pt>
    <dgm:pt modelId="{677C7D98-12A1-4200-8E8A-F15B73A7254C}" type="pres">
      <dgm:prSet presAssocID="{871A413C-4C8A-4EEB-B57F-4900ECE2F917}" presName="sibTrans" presStyleCnt="0"/>
      <dgm:spPr/>
    </dgm:pt>
    <dgm:pt modelId="{9815C448-49D1-46B0-BC67-3322BCF04AF9}" type="pres">
      <dgm:prSet presAssocID="{DE30FAF0-2316-44A4-8857-2FF74D7C07BA}" presName="compNode" presStyleCnt="0"/>
      <dgm:spPr/>
    </dgm:pt>
    <dgm:pt modelId="{94D743FB-51DA-4081-A304-DCAAE915D6D2}" type="pres">
      <dgm:prSet presAssocID="{DE30FAF0-2316-44A4-8857-2FF74D7C07BA}" presName="bgRect" presStyleLbl="bgShp" presStyleIdx="4" presStyleCnt="7"/>
      <dgm:spPr/>
    </dgm:pt>
    <dgm:pt modelId="{F1025305-189C-45FB-AF1E-9A4E1922E847}" type="pres">
      <dgm:prSet presAssocID="{DE30FAF0-2316-44A4-8857-2FF74D7C07BA}"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87FCAA68-0A8E-4353-9C86-7BA0B89A1430}" type="pres">
      <dgm:prSet presAssocID="{DE30FAF0-2316-44A4-8857-2FF74D7C07BA}" presName="spaceRect" presStyleCnt="0"/>
      <dgm:spPr/>
    </dgm:pt>
    <dgm:pt modelId="{8EDF90A2-6A38-4BCE-BCBD-3981FBDDFCEF}" type="pres">
      <dgm:prSet presAssocID="{DE30FAF0-2316-44A4-8857-2FF74D7C07BA}" presName="parTx" presStyleLbl="revTx" presStyleIdx="4" presStyleCnt="7">
        <dgm:presLayoutVars>
          <dgm:chMax val="0"/>
          <dgm:chPref val="0"/>
        </dgm:presLayoutVars>
      </dgm:prSet>
      <dgm:spPr/>
    </dgm:pt>
    <dgm:pt modelId="{6A8B727B-DDC4-4DF1-900A-2AC199613AEF}" type="pres">
      <dgm:prSet presAssocID="{E75A1B47-7FE0-493B-AC1A-C98257130EE7}" presName="sibTrans" presStyleCnt="0"/>
      <dgm:spPr/>
    </dgm:pt>
    <dgm:pt modelId="{8F79B156-51EC-4742-87D9-8DC104D216BE}" type="pres">
      <dgm:prSet presAssocID="{49B73A12-9849-4A18-AAAA-E7BD6623BD46}" presName="compNode" presStyleCnt="0"/>
      <dgm:spPr/>
    </dgm:pt>
    <dgm:pt modelId="{A84EAE8E-B3B6-4450-A6A6-52B5B71C7C91}" type="pres">
      <dgm:prSet presAssocID="{49B73A12-9849-4A18-AAAA-E7BD6623BD46}" presName="bgRect" presStyleLbl="bgShp" presStyleIdx="5" presStyleCnt="7"/>
      <dgm:spPr/>
    </dgm:pt>
    <dgm:pt modelId="{45C80C75-79B3-45B6-BF58-13B4A144FBD1}" type="pres">
      <dgm:prSet presAssocID="{49B73A12-9849-4A18-AAAA-E7BD6623BD46}"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User"/>
        </a:ext>
      </dgm:extLst>
    </dgm:pt>
    <dgm:pt modelId="{E1D55F30-B2A7-40D9-BABF-DEC4A5D909DC}" type="pres">
      <dgm:prSet presAssocID="{49B73A12-9849-4A18-AAAA-E7BD6623BD46}" presName="spaceRect" presStyleCnt="0"/>
      <dgm:spPr/>
    </dgm:pt>
    <dgm:pt modelId="{577B684B-D05B-4D79-9F63-0E719FD55A4F}" type="pres">
      <dgm:prSet presAssocID="{49B73A12-9849-4A18-AAAA-E7BD6623BD46}" presName="parTx" presStyleLbl="revTx" presStyleIdx="5" presStyleCnt="7">
        <dgm:presLayoutVars>
          <dgm:chMax val="0"/>
          <dgm:chPref val="0"/>
        </dgm:presLayoutVars>
      </dgm:prSet>
      <dgm:spPr/>
    </dgm:pt>
    <dgm:pt modelId="{0C02A5A8-8DA2-4632-B6AD-E37337F0C051}" type="pres">
      <dgm:prSet presAssocID="{0B035730-F6C0-4AB2-9A22-9167743620E5}" presName="sibTrans" presStyleCnt="0"/>
      <dgm:spPr/>
    </dgm:pt>
    <dgm:pt modelId="{4D37BBA9-4801-41A9-B3D8-9CBF102B689C}" type="pres">
      <dgm:prSet presAssocID="{FEF8F52D-170C-4A6C-8E65-2BB2F03ED708}" presName="compNode" presStyleCnt="0"/>
      <dgm:spPr/>
    </dgm:pt>
    <dgm:pt modelId="{E3012EF0-DB12-4A82-A928-3320F29CB8CD}" type="pres">
      <dgm:prSet presAssocID="{FEF8F52D-170C-4A6C-8E65-2BB2F03ED708}" presName="bgRect" presStyleLbl="bgShp" presStyleIdx="6" presStyleCnt="7"/>
      <dgm:spPr/>
    </dgm:pt>
    <dgm:pt modelId="{BD352D01-0C4E-49E2-81A4-3050C599C1C5}" type="pres">
      <dgm:prSet presAssocID="{FEF8F52D-170C-4A6C-8E65-2BB2F03ED708}"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ooks"/>
        </a:ext>
      </dgm:extLst>
    </dgm:pt>
    <dgm:pt modelId="{6F33DAE1-D15C-4CDF-84D1-88B8F51921E7}" type="pres">
      <dgm:prSet presAssocID="{FEF8F52D-170C-4A6C-8E65-2BB2F03ED708}" presName="spaceRect" presStyleCnt="0"/>
      <dgm:spPr/>
    </dgm:pt>
    <dgm:pt modelId="{7D2FF6B0-3711-4F20-BFC8-B42376D723C6}" type="pres">
      <dgm:prSet presAssocID="{FEF8F52D-170C-4A6C-8E65-2BB2F03ED708}" presName="parTx" presStyleLbl="revTx" presStyleIdx="6" presStyleCnt="7">
        <dgm:presLayoutVars>
          <dgm:chMax val="0"/>
          <dgm:chPref val="0"/>
        </dgm:presLayoutVars>
      </dgm:prSet>
      <dgm:spPr/>
    </dgm:pt>
  </dgm:ptLst>
  <dgm:cxnLst>
    <dgm:cxn modelId="{93A35210-400D-45AC-BCCF-C926799AEA11}" srcId="{A631A6DE-589A-4C4E-8370-1CED8C2CB731}" destId="{A2F9AFD3-C161-4CBA-AA40-4320A1B507A6}" srcOrd="3" destOrd="0" parTransId="{9399C5C9-817E-43F3-AAE0-6B7E7ED06030}" sibTransId="{871A413C-4C8A-4EEB-B57F-4900ECE2F917}"/>
    <dgm:cxn modelId="{E31B841B-F950-4C6E-BC57-A32BE67702B1}" type="presOf" srcId="{A631A6DE-589A-4C4E-8370-1CED8C2CB731}" destId="{D466FFDE-665B-45F7-9363-0BDABA36CB59}" srcOrd="0" destOrd="0" presId="urn:microsoft.com/office/officeart/2018/2/layout/IconVerticalSolidList"/>
    <dgm:cxn modelId="{30E6E21B-F005-4630-BF4B-0C116D8009BA}" srcId="{A631A6DE-589A-4C4E-8370-1CED8C2CB731}" destId="{FEF8F52D-170C-4A6C-8E65-2BB2F03ED708}" srcOrd="6" destOrd="0" parTransId="{FE197BF2-AE2F-413F-8261-33F066A63F96}" sibTransId="{8E7AF84F-9240-4AD0-B204-EB89065DCED6}"/>
    <dgm:cxn modelId="{69080424-1BC4-44F1-820A-695BA6DE706F}" srcId="{A631A6DE-589A-4C4E-8370-1CED8C2CB731}" destId="{A2BF0D72-5794-42FE-8E8B-E515FD78B05F}" srcOrd="1" destOrd="0" parTransId="{61521583-2B14-4D76-AE95-4068D44E6632}" sibTransId="{A6D4D1A7-10F3-45D1-B8ED-DC88549C0B37}"/>
    <dgm:cxn modelId="{001CB043-FA64-4EEF-92BA-4DD1CF0D3C02}" type="presOf" srcId="{FEF8F52D-170C-4A6C-8E65-2BB2F03ED708}" destId="{7D2FF6B0-3711-4F20-BFC8-B42376D723C6}" srcOrd="0" destOrd="0" presId="urn:microsoft.com/office/officeart/2018/2/layout/IconVerticalSolidList"/>
    <dgm:cxn modelId="{1CE7FC6C-15ED-4BF6-B090-6F7413C3F285}" srcId="{A631A6DE-589A-4C4E-8370-1CED8C2CB731}" destId="{49B73A12-9849-4A18-AAAA-E7BD6623BD46}" srcOrd="5" destOrd="0" parTransId="{FA70310C-3B7A-454E-A7B7-8E5FCC36D7A4}" sibTransId="{0B035730-F6C0-4AB2-9A22-9167743620E5}"/>
    <dgm:cxn modelId="{E1CA7255-43CA-4442-BF1C-A13E7FD3990A}" srcId="{A631A6DE-589A-4C4E-8370-1CED8C2CB731}" destId="{45D29BAC-7041-42F8-B20A-31983444ACCD}" srcOrd="2" destOrd="0" parTransId="{FFED897D-FE1E-4228-B452-A769B8D7869C}" sibTransId="{538EA565-6776-40A4-BA91-6CA77E773DA3}"/>
    <dgm:cxn modelId="{3A87137B-F8B7-44BB-A8E5-09E49126E0A7}" srcId="{A631A6DE-589A-4C4E-8370-1CED8C2CB731}" destId="{DE30FAF0-2316-44A4-8857-2FF74D7C07BA}" srcOrd="4" destOrd="0" parTransId="{A6C159C7-75BF-4A99-B170-0C3D1C88FEFF}" sibTransId="{E75A1B47-7FE0-493B-AC1A-C98257130EE7}"/>
    <dgm:cxn modelId="{C1E0B38B-87DC-47CA-8478-1BD2132C36F6}" type="presOf" srcId="{A2BF0D72-5794-42FE-8E8B-E515FD78B05F}" destId="{39283AD7-EC96-4669-8FB6-46B8D575F333}" srcOrd="0" destOrd="0" presId="urn:microsoft.com/office/officeart/2018/2/layout/IconVerticalSolidList"/>
    <dgm:cxn modelId="{8CEC328D-9CE7-473D-BC05-78C133DD6C74}" type="presOf" srcId="{49B73A12-9849-4A18-AAAA-E7BD6623BD46}" destId="{577B684B-D05B-4D79-9F63-0E719FD55A4F}" srcOrd="0" destOrd="0" presId="urn:microsoft.com/office/officeart/2018/2/layout/IconVerticalSolidList"/>
    <dgm:cxn modelId="{70B079A2-AEB8-4AE8-B1F9-01527C8F0970}" type="presOf" srcId="{A2F9AFD3-C161-4CBA-AA40-4320A1B507A6}" destId="{675669B8-731D-46C8-AED5-C3AEF0AD3764}" srcOrd="0" destOrd="0" presId="urn:microsoft.com/office/officeart/2018/2/layout/IconVerticalSolidList"/>
    <dgm:cxn modelId="{926591C9-55BE-4CC8-9645-66190C682B1E}" type="presOf" srcId="{569DA783-F72C-473C-8F49-B7F0532802C1}" destId="{059DCF0B-F6DC-4AFA-A127-476A02843260}" srcOrd="0" destOrd="0" presId="urn:microsoft.com/office/officeart/2018/2/layout/IconVerticalSolidList"/>
    <dgm:cxn modelId="{C0EB02CF-A22D-4E25-9F11-11CEED2E671B}" srcId="{A631A6DE-589A-4C4E-8370-1CED8C2CB731}" destId="{569DA783-F72C-473C-8F49-B7F0532802C1}" srcOrd="0" destOrd="0" parTransId="{0AE3B5B5-AD55-462B-A51D-1BB3083A20EB}" sibTransId="{E9CD0079-374D-4EF5-9CC7-B99BC89D262E}"/>
    <dgm:cxn modelId="{7853FED0-EE67-4FB2-84F7-BD010C676528}" type="presOf" srcId="{45D29BAC-7041-42F8-B20A-31983444ACCD}" destId="{F40976B1-18A7-4A4E-9062-C46A4B15D06C}" srcOrd="0" destOrd="0" presId="urn:microsoft.com/office/officeart/2018/2/layout/IconVerticalSolidList"/>
    <dgm:cxn modelId="{D8B522F2-2045-405D-AB57-66D882563CDB}" type="presOf" srcId="{DE30FAF0-2316-44A4-8857-2FF74D7C07BA}" destId="{8EDF90A2-6A38-4BCE-BCBD-3981FBDDFCEF}" srcOrd="0" destOrd="0" presId="urn:microsoft.com/office/officeart/2018/2/layout/IconVerticalSolidList"/>
    <dgm:cxn modelId="{E7BC7F2E-64E9-42ED-B1E0-0230765546FB}" type="presParOf" srcId="{D466FFDE-665B-45F7-9363-0BDABA36CB59}" destId="{906F4388-3026-4696-A1D0-A1B335DE506D}" srcOrd="0" destOrd="0" presId="urn:microsoft.com/office/officeart/2018/2/layout/IconVerticalSolidList"/>
    <dgm:cxn modelId="{D6DB84C5-8BAD-487A-8233-FD1AFFB41589}" type="presParOf" srcId="{906F4388-3026-4696-A1D0-A1B335DE506D}" destId="{62984EE0-8B59-46E5-A7F0-7D09F1091A78}" srcOrd="0" destOrd="0" presId="urn:microsoft.com/office/officeart/2018/2/layout/IconVerticalSolidList"/>
    <dgm:cxn modelId="{BC5C609B-FF3F-4F10-B7A2-35D231151BE4}" type="presParOf" srcId="{906F4388-3026-4696-A1D0-A1B335DE506D}" destId="{37185CD4-F8BC-4F8E-AE28-7296F4B191BA}" srcOrd="1" destOrd="0" presId="urn:microsoft.com/office/officeart/2018/2/layout/IconVerticalSolidList"/>
    <dgm:cxn modelId="{201684F9-43F3-4F0F-90A5-9A42C909A29D}" type="presParOf" srcId="{906F4388-3026-4696-A1D0-A1B335DE506D}" destId="{C3218128-46EB-4D5E-995C-BB4DC2BB637F}" srcOrd="2" destOrd="0" presId="urn:microsoft.com/office/officeart/2018/2/layout/IconVerticalSolidList"/>
    <dgm:cxn modelId="{08F806F9-328D-4BF1-B684-BE2D7EA909C8}" type="presParOf" srcId="{906F4388-3026-4696-A1D0-A1B335DE506D}" destId="{059DCF0B-F6DC-4AFA-A127-476A02843260}" srcOrd="3" destOrd="0" presId="urn:microsoft.com/office/officeart/2018/2/layout/IconVerticalSolidList"/>
    <dgm:cxn modelId="{70B32E28-E9A1-4D51-8345-590A314FE5FC}" type="presParOf" srcId="{D466FFDE-665B-45F7-9363-0BDABA36CB59}" destId="{E0644180-4CCB-4488-AA46-3D66867951BA}" srcOrd="1" destOrd="0" presId="urn:microsoft.com/office/officeart/2018/2/layout/IconVerticalSolidList"/>
    <dgm:cxn modelId="{195D7D5E-A188-4A5A-B4BE-2F2A7659A6E5}" type="presParOf" srcId="{D466FFDE-665B-45F7-9363-0BDABA36CB59}" destId="{DAA38CC9-E5D2-4FB2-9B5E-D019DC6C75EE}" srcOrd="2" destOrd="0" presId="urn:microsoft.com/office/officeart/2018/2/layout/IconVerticalSolidList"/>
    <dgm:cxn modelId="{0B0C6264-E44C-4FF1-BC21-C9BCD4F3E458}" type="presParOf" srcId="{DAA38CC9-E5D2-4FB2-9B5E-D019DC6C75EE}" destId="{414C807A-8472-479B-AACF-3C5BBFFC9975}" srcOrd="0" destOrd="0" presId="urn:microsoft.com/office/officeart/2018/2/layout/IconVerticalSolidList"/>
    <dgm:cxn modelId="{B43AF95C-30D9-487A-BC7B-3504284163E3}" type="presParOf" srcId="{DAA38CC9-E5D2-4FB2-9B5E-D019DC6C75EE}" destId="{98316D9C-BA5D-4EA8-95FD-975972B80F71}" srcOrd="1" destOrd="0" presId="urn:microsoft.com/office/officeart/2018/2/layout/IconVerticalSolidList"/>
    <dgm:cxn modelId="{FBB01000-181F-4844-A8FA-A445889AD124}" type="presParOf" srcId="{DAA38CC9-E5D2-4FB2-9B5E-D019DC6C75EE}" destId="{E69F7A9F-A1C4-4643-935F-81012B98176E}" srcOrd="2" destOrd="0" presId="urn:microsoft.com/office/officeart/2018/2/layout/IconVerticalSolidList"/>
    <dgm:cxn modelId="{FD3400E4-DB3A-4FF4-B2E5-93655810DADD}" type="presParOf" srcId="{DAA38CC9-E5D2-4FB2-9B5E-D019DC6C75EE}" destId="{39283AD7-EC96-4669-8FB6-46B8D575F333}" srcOrd="3" destOrd="0" presId="urn:microsoft.com/office/officeart/2018/2/layout/IconVerticalSolidList"/>
    <dgm:cxn modelId="{FA535BB0-1329-48F6-A422-2F1C4274051B}" type="presParOf" srcId="{D466FFDE-665B-45F7-9363-0BDABA36CB59}" destId="{FDC83778-F218-48CB-BAB5-054F153045A9}" srcOrd="3" destOrd="0" presId="urn:microsoft.com/office/officeart/2018/2/layout/IconVerticalSolidList"/>
    <dgm:cxn modelId="{4A942A0C-2332-41D7-82EE-C65A4BE04925}" type="presParOf" srcId="{D466FFDE-665B-45F7-9363-0BDABA36CB59}" destId="{5624302A-3C2C-4C7A-A24F-0C0CD29A1CDE}" srcOrd="4" destOrd="0" presId="urn:microsoft.com/office/officeart/2018/2/layout/IconVerticalSolidList"/>
    <dgm:cxn modelId="{4C89066B-4FA7-473E-9527-B6BA7201F803}" type="presParOf" srcId="{5624302A-3C2C-4C7A-A24F-0C0CD29A1CDE}" destId="{32BD76F5-8C74-4B9B-A318-A3D4D00B276B}" srcOrd="0" destOrd="0" presId="urn:microsoft.com/office/officeart/2018/2/layout/IconVerticalSolidList"/>
    <dgm:cxn modelId="{AA122188-8E5D-446B-8123-6CAD29857CBA}" type="presParOf" srcId="{5624302A-3C2C-4C7A-A24F-0C0CD29A1CDE}" destId="{EE72449E-C5F9-445B-A779-F9750E3B76DD}" srcOrd="1" destOrd="0" presId="urn:microsoft.com/office/officeart/2018/2/layout/IconVerticalSolidList"/>
    <dgm:cxn modelId="{404F3D91-6A0E-4667-9C4D-17B37D10649E}" type="presParOf" srcId="{5624302A-3C2C-4C7A-A24F-0C0CD29A1CDE}" destId="{90181EFC-8CC0-480F-A50D-DF191AC041A8}" srcOrd="2" destOrd="0" presId="urn:microsoft.com/office/officeart/2018/2/layout/IconVerticalSolidList"/>
    <dgm:cxn modelId="{3BA45341-04E2-489D-AF11-466166031875}" type="presParOf" srcId="{5624302A-3C2C-4C7A-A24F-0C0CD29A1CDE}" destId="{F40976B1-18A7-4A4E-9062-C46A4B15D06C}" srcOrd="3" destOrd="0" presId="urn:microsoft.com/office/officeart/2018/2/layout/IconVerticalSolidList"/>
    <dgm:cxn modelId="{12767D49-21CA-4A56-A5FA-57540D9A6EDC}" type="presParOf" srcId="{D466FFDE-665B-45F7-9363-0BDABA36CB59}" destId="{AD627809-CB1E-46CC-B58D-AFA6E52A5150}" srcOrd="5" destOrd="0" presId="urn:microsoft.com/office/officeart/2018/2/layout/IconVerticalSolidList"/>
    <dgm:cxn modelId="{9A357026-A40D-4169-B369-74441E9CE464}" type="presParOf" srcId="{D466FFDE-665B-45F7-9363-0BDABA36CB59}" destId="{984CD70C-E568-4429-9126-D26832CEC3D8}" srcOrd="6" destOrd="0" presId="urn:microsoft.com/office/officeart/2018/2/layout/IconVerticalSolidList"/>
    <dgm:cxn modelId="{5B6B65C8-C71C-40C0-AE4E-DD2F94A65B48}" type="presParOf" srcId="{984CD70C-E568-4429-9126-D26832CEC3D8}" destId="{4611B15D-55E4-48E8-A5B3-CCE2F0399EF7}" srcOrd="0" destOrd="0" presId="urn:microsoft.com/office/officeart/2018/2/layout/IconVerticalSolidList"/>
    <dgm:cxn modelId="{8813A1C6-86FD-4649-AD32-A80AF41B46D8}" type="presParOf" srcId="{984CD70C-E568-4429-9126-D26832CEC3D8}" destId="{8248B260-9E6F-4EE7-9C39-980410B712C9}" srcOrd="1" destOrd="0" presId="urn:microsoft.com/office/officeart/2018/2/layout/IconVerticalSolidList"/>
    <dgm:cxn modelId="{17F90749-53FE-45C0-9532-0F25F80D907D}" type="presParOf" srcId="{984CD70C-E568-4429-9126-D26832CEC3D8}" destId="{79FB550B-71C5-4405-9FE1-73CF39E06AA4}" srcOrd="2" destOrd="0" presId="urn:microsoft.com/office/officeart/2018/2/layout/IconVerticalSolidList"/>
    <dgm:cxn modelId="{E61B14C7-D6E3-4C70-8E89-5191576936F8}" type="presParOf" srcId="{984CD70C-E568-4429-9126-D26832CEC3D8}" destId="{675669B8-731D-46C8-AED5-C3AEF0AD3764}" srcOrd="3" destOrd="0" presId="urn:microsoft.com/office/officeart/2018/2/layout/IconVerticalSolidList"/>
    <dgm:cxn modelId="{41119EFD-FD06-4566-B68C-38C07FFC54E5}" type="presParOf" srcId="{D466FFDE-665B-45F7-9363-0BDABA36CB59}" destId="{677C7D98-12A1-4200-8E8A-F15B73A7254C}" srcOrd="7" destOrd="0" presId="urn:microsoft.com/office/officeart/2018/2/layout/IconVerticalSolidList"/>
    <dgm:cxn modelId="{0DD245B3-4C1F-42E9-A06E-FA660DCD46C2}" type="presParOf" srcId="{D466FFDE-665B-45F7-9363-0BDABA36CB59}" destId="{9815C448-49D1-46B0-BC67-3322BCF04AF9}" srcOrd="8" destOrd="0" presId="urn:microsoft.com/office/officeart/2018/2/layout/IconVerticalSolidList"/>
    <dgm:cxn modelId="{73D894B9-FA8F-45A8-9C1E-378E4BB108DF}" type="presParOf" srcId="{9815C448-49D1-46B0-BC67-3322BCF04AF9}" destId="{94D743FB-51DA-4081-A304-DCAAE915D6D2}" srcOrd="0" destOrd="0" presId="urn:microsoft.com/office/officeart/2018/2/layout/IconVerticalSolidList"/>
    <dgm:cxn modelId="{891DF8E4-7725-4DCC-B3EE-43E2E8F4093C}" type="presParOf" srcId="{9815C448-49D1-46B0-BC67-3322BCF04AF9}" destId="{F1025305-189C-45FB-AF1E-9A4E1922E847}" srcOrd="1" destOrd="0" presId="urn:microsoft.com/office/officeart/2018/2/layout/IconVerticalSolidList"/>
    <dgm:cxn modelId="{E75E811B-2EF7-4ABD-8A32-D2E0E919FB49}" type="presParOf" srcId="{9815C448-49D1-46B0-BC67-3322BCF04AF9}" destId="{87FCAA68-0A8E-4353-9C86-7BA0B89A1430}" srcOrd="2" destOrd="0" presId="urn:microsoft.com/office/officeart/2018/2/layout/IconVerticalSolidList"/>
    <dgm:cxn modelId="{E5EBDB92-8F06-4E32-90CB-26DBA7951EBD}" type="presParOf" srcId="{9815C448-49D1-46B0-BC67-3322BCF04AF9}" destId="{8EDF90A2-6A38-4BCE-BCBD-3981FBDDFCEF}" srcOrd="3" destOrd="0" presId="urn:microsoft.com/office/officeart/2018/2/layout/IconVerticalSolidList"/>
    <dgm:cxn modelId="{A519FD6A-B857-4CEC-A758-310A3FD068C4}" type="presParOf" srcId="{D466FFDE-665B-45F7-9363-0BDABA36CB59}" destId="{6A8B727B-DDC4-4DF1-900A-2AC199613AEF}" srcOrd="9" destOrd="0" presId="urn:microsoft.com/office/officeart/2018/2/layout/IconVerticalSolidList"/>
    <dgm:cxn modelId="{0689F505-E892-4E7F-B082-27B67ABA1EE7}" type="presParOf" srcId="{D466FFDE-665B-45F7-9363-0BDABA36CB59}" destId="{8F79B156-51EC-4742-87D9-8DC104D216BE}" srcOrd="10" destOrd="0" presId="urn:microsoft.com/office/officeart/2018/2/layout/IconVerticalSolidList"/>
    <dgm:cxn modelId="{E79203F1-FEE3-435A-A289-E629EA489288}" type="presParOf" srcId="{8F79B156-51EC-4742-87D9-8DC104D216BE}" destId="{A84EAE8E-B3B6-4450-A6A6-52B5B71C7C91}" srcOrd="0" destOrd="0" presId="urn:microsoft.com/office/officeart/2018/2/layout/IconVerticalSolidList"/>
    <dgm:cxn modelId="{9346F957-4FB4-4788-9774-350E54233F7D}" type="presParOf" srcId="{8F79B156-51EC-4742-87D9-8DC104D216BE}" destId="{45C80C75-79B3-45B6-BF58-13B4A144FBD1}" srcOrd="1" destOrd="0" presId="urn:microsoft.com/office/officeart/2018/2/layout/IconVerticalSolidList"/>
    <dgm:cxn modelId="{79F54B2E-3193-4569-AFF4-4FB45F938E1C}" type="presParOf" srcId="{8F79B156-51EC-4742-87D9-8DC104D216BE}" destId="{E1D55F30-B2A7-40D9-BABF-DEC4A5D909DC}" srcOrd="2" destOrd="0" presId="urn:microsoft.com/office/officeart/2018/2/layout/IconVerticalSolidList"/>
    <dgm:cxn modelId="{02BC9BAA-06DF-485A-A575-DF04FD78BB3C}" type="presParOf" srcId="{8F79B156-51EC-4742-87D9-8DC104D216BE}" destId="{577B684B-D05B-4D79-9F63-0E719FD55A4F}" srcOrd="3" destOrd="0" presId="urn:microsoft.com/office/officeart/2018/2/layout/IconVerticalSolidList"/>
    <dgm:cxn modelId="{3C4F39B8-6EBF-43B6-AC9C-D6AB88973E6E}" type="presParOf" srcId="{D466FFDE-665B-45F7-9363-0BDABA36CB59}" destId="{0C02A5A8-8DA2-4632-B6AD-E37337F0C051}" srcOrd="11" destOrd="0" presId="urn:microsoft.com/office/officeart/2018/2/layout/IconVerticalSolidList"/>
    <dgm:cxn modelId="{989DC90D-32CA-4F69-AE35-65D7327E3A33}" type="presParOf" srcId="{D466FFDE-665B-45F7-9363-0BDABA36CB59}" destId="{4D37BBA9-4801-41A9-B3D8-9CBF102B689C}" srcOrd="12" destOrd="0" presId="urn:microsoft.com/office/officeart/2018/2/layout/IconVerticalSolidList"/>
    <dgm:cxn modelId="{3F2CE0F2-AD5F-44E9-B970-E099E2FDD9D9}" type="presParOf" srcId="{4D37BBA9-4801-41A9-B3D8-9CBF102B689C}" destId="{E3012EF0-DB12-4A82-A928-3320F29CB8CD}" srcOrd="0" destOrd="0" presId="urn:microsoft.com/office/officeart/2018/2/layout/IconVerticalSolidList"/>
    <dgm:cxn modelId="{6ECD7164-ECF2-4594-B48E-01CB62853649}" type="presParOf" srcId="{4D37BBA9-4801-41A9-B3D8-9CBF102B689C}" destId="{BD352D01-0C4E-49E2-81A4-3050C599C1C5}" srcOrd="1" destOrd="0" presId="urn:microsoft.com/office/officeart/2018/2/layout/IconVerticalSolidList"/>
    <dgm:cxn modelId="{CE2C7B69-0F6E-49EF-846D-014E4620192F}" type="presParOf" srcId="{4D37BBA9-4801-41A9-B3D8-9CBF102B689C}" destId="{6F33DAE1-D15C-4CDF-84D1-88B8F51921E7}" srcOrd="2" destOrd="0" presId="urn:microsoft.com/office/officeart/2018/2/layout/IconVerticalSolidList"/>
    <dgm:cxn modelId="{B4110995-F784-4C6B-A3E5-6D67CAC55E5F}" type="presParOf" srcId="{4D37BBA9-4801-41A9-B3D8-9CBF102B689C}" destId="{7D2FF6B0-3711-4F20-BFC8-B42376D723C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0D74C8-C1F2-4A33-9E1D-6E398C53C176}">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14F8F7-0DD4-429A-8544-20081E674E5B}">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55A31A-369C-4A4B-B0B9-55BBE1995549}">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Firebase Database is a real time Database offered by Google.</a:t>
          </a:r>
        </a:p>
      </dsp:txBody>
      <dsp:txXfrm>
        <a:off x="1941716" y="718"/>
        <a:ext cx="4571887" cy="1681139"/>
      </dsp:txXfrm>
    </dsp:sp>
    <dsp:sp modelId="{630E9F5A-ADEB-467E-868D-F886F833BD41}">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6DA310-FA44-4548-8B96-64A4AF60F82E}">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5C2A05-8495-442F-97A0-FEC9FD64F7CC}">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It is very reactive and highly scalable.</a:t>
          </a:r>
        </a:p>
      </dsp:txBody>
      <dsp:txXfrm>
        <a:off x="1941716" y="2102143"/>
        <a:ext cx="4571887" cy="1681139"/>
      </dsp:txXfrm>
    </dsp:sp>
    <dsp:sp modelId="{D7E814BC-7698-4ECF-8A88-461268F67C3E}">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9FFF73-4D6C-4E25-B3B3-6C7E9DF8611C}">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0C14CB-FE65-4C3F-A46A-8F8DF30C0EAA}">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kern="1200"/>
            <a:t>Live data creation and modification can be seen here.</a:t>
          </a:r>
        </a:p>
      </dsp:txBody>
      <dsp:txXfrm>
        <a:off x="1941716" y="4203567"/>
        <a:ext cx="4571887" cy="16811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5A2F29-7F5A-4B4A-A4AA-45A0CFCA44A8}">
      <dsp:nvSpPr>
        <dsp:cNvPr id="0" name=""/>
        <dsp:cNvSpPr/>
      </dsp:nvSpPr>
      <dsp:spPr>
        <a:xfrm>
          <a:off x="299054" y="1038254"/>
          <a:ext cx="932871" cy="93287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A3FBCC-886C-4CE5-B689-2FC4ACE62949}">
      <dsp:nvSpPr>
        <dsp:cNvPr id="0" name=""/>
        <dsp:cNvSpPr/>
      </dsp:nvSpPr>
      <dsp:spPr>
        <a:xfrm>
          <a:off x="497863" y="1237063"/>
          <a:ext cx="535253" cy="5352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CE7A8E-D446-438A-848B-338638181235}">
      <dsp:nvSpPr>
        <dsp:cNvPr id="0" name=""/>
        <dsp:cNvSpPr/>
      </dsp:nvSpPr>
      <dsp:spPr>
        <a:xfrm>
          <a:off x="841" y="2261691"/>
          <a:ext cx="1529296" cy="105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Persisten User Information on the desktop using Cookies</a:t>
          </a:r>
        </a:p>
      </dsp:txBody>
      <dsp:txXfrm>
        <a:off x="841" y="2261691"/>
        <a:ext cx="1529296" cy="1051391"/>
      </dsp:txXfrm>
    </dsp:sp>
    <dsp:sp modelId="{435998C9-1F0E-4F07-95CA-09BE491C10E3}">
      <dsp:nvSpPr>
        <dsp:cNvPr id="0" name=""/>
        <dsp:cNvSpPr/>
      </dsp:nvSpPr>
      <dsp:spPr>
        <a:xfrm>
          <a:off x="2095978" y="1038254"/>
          <a:ext cx="932871" cy="93287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70A8E2-BFAD-4F8A-9EEE-B6926297C3CC}">
      <dsp:nvSpPr>
        <dsp:cNvPr id="0" name=""/>
        <dsp:cNvSpPr/>
      </dsp:nvSpPr>
      <dsp:spPr>
        <a:xfrm>
          <a:off x="2294787" y="1237063"/>
          <a:ext cx="535253" cy="5352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C718B9-2D14-498E-AC24-735A26E05E0A}">
      <dsp:nvSpPr>
        <dsp:cNvPr id="0" name=""/>
        <dsp:cNvSpPr/>
      </dsp:nvSpPr>
      <dsp:spPr>
        <a:xfrm>
          <a:off x="1797765" y="2261691"/>
          <a:ext cx="1529296" cy="105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Buying a domain name like </a:t>
          </a:r>
          <a:r>
            <a:rPr lang="en-US" sz="1100" u="sng" kern="1200"/>
            <a:t>subtext.com</a:t>
          </a:r>
          <a:r>
            <a:rPr lang="en-US" sz="1100" kern="1200"/>
            <a:t> or </a:t>
          </a:r>
          <a:r>
            <a:rPr lang="en-US" sz="1100" u="sng" kern="1200"/>
            <a:t>subtext.chat</a:t>
          </a:r>
          <a:endParaRPr lang="en-US" sz="1100" kern="1200"/>
        </a:p>
      </dsp:txBody>
      <dsp:txXfrm>
        <a:off x="1797765" y="2261691"/>
        <a:ext cx="1529296" cy="1051391"/>
      </dsp:txXfrm>
    </dsp:sp>
    <dsp:sp modelId="{9B1F1551-A10E-4F1E-A3A1-2CE3AA950705}">
      <dsp:nvSpPr>
        <dsp:cNvPr id="0" name=""/>
        <dsp:cNvSpPr/>
      </dsp:nvSpPr>
      <dsp:spPr>
        <a:xfrm>
          <a:off x="3892902" y="1038254"/>
          <a:ext cx="932871" cy="93287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E1EF3F-210A-402B-8657-0F74F65996DE}">
      <dsp:nvSpPr>
        <dsp:cNvPr id="0" name=""/>
        <dsp:cNvSpPr/>
      </dsp:nvSpPr>
      <dsp:spPr>
        <a:xfrm>
          <a:off x="4091711" y="1237063"/>
          <a:ext cx="535253" cy="5352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403B9D-43FF-46D7-A8BE-2775CD6F500E}">
      <dsp:nvSpPr>
        <dsp:cNvPr id="0" name=""/>
        <dsp:cNvSpPr/>
      </dsp:nvSpPr>
      <dsp:spPr>
        <a:xfrm>
          <a:off x="3594689" y="2261691"/>
          <a:ext cx="1529296" cy="105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Group creation and chat creation functionality</a:t>
          </a:r>
        </a:p>
      </dsp:txBody>
      <dsp:txXfrm>
        <a:off x="3594689" y="2261691"/>
        <a:ext cx="1529296" cy="1051391"/>
      </dsp:txXfrm>
    </dsp:sp>
    <dsp:sp modelId="{5CA4F657-0353-4EFE-9469-832946B00A8F}">
      <dsp:nvSpPr>
        <dsp:cNvPr id="0" name=""/>
        <dsp:cNvSpPr/>
      </dsp:nvSpPr>
      <dsp:spPr>
        <a:xfrm>
          <a:off x="5689826" y="1038254"/>
          <a:ext cx="932871" cy="93287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904296-BCAC-4AFB-ABF8-79EBCF9C230C}">
      <dsp:nvSpPr>
        <dsp:cNvPr id="0" name=""/>
        <dsp:cNvSpPr/>
      </dsp:nvSpPr>
      <dsp:spPr>
        <a:xfrm>
          <a:off x="5888634" y="1237063"/>
          <a:ext cx="535253" cy="5352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EE3A55-A03A-4F68-9471-7374EB9B124C}">
      <dsp:nvSpPr>
        <dsp:cNvPr id="0" name=""/>
        <dsp:cNvSpPr/>
      </dsp:nvSpPr>
      <dsp:spPr>
        <a:xfrm>
          <a:off x="5391613" y="2261691"/>
          <a:ext cx="1529296" cy="105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Adding a ML/AI keyboard agent that detects automatically whether a person wishes to type markdown or latex and then automatically switxching to that context</a:t>
          </a:r>
        </a:p>
      </dsp:txBody>
      <dsp:txXfrm>
        <a:off x="5391613" y="2261691"/>
        <a:ext cx="1529296" cy="1051391"/>
      </dsp:txXfrm>
    </dsp:sp>
    <dsp:sp modelId="{02CE0521-354D-40E8-B816-84278CED737B}">
      <dsp:nvSpPr>
        <dsp:cNvPr id="0" name=""/>
        <dsp:cNvSpPr/>
      </dsp:nvSpPr>
      <dsp:spPr>
        <a:xfrm>
          <a:off x="7486750" y="1038254"/>
          <a:ext cx="932871" cy="932871"/>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54C47B-A807-4241-8E9D-81C8D73DD91B}">
      <dsp:nvSpPr>
        <dsp:cNvPr id="0" name=""/>
        <dsp:cNvSpPr/>
      </dsp:nvSpPr>
      <dsp:spPr>
        <a:xfrm>
          <a:off x="7685558" y="1237063"/>
          <a:ext cx="535253" cy="5352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35AF48-9766-437B-AB56-77935C2CB3F5}">
      <dsp:nvSpPr>
        <dsp:cNvPr id="0" name=""/>
        <dsp:cNvSpPr/>
      </dsp:nvSpPr>
      <dsp:spPr>
        <a:xfrm>
          <a:off x="7188537" y="2261691"/>
          <a:ext cx="1529296" cy="105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Adding other contexts such as Pictures, Live Code snippets, lists, quizes, calnder events etc.</a:t>
          </a:r>
        </a:p>
      </dsp:txBody>
      <dsp:txXfrm>
        <a:off x="7188537" y="2261691"/>
        <a:ext cx="1529296" cy="1051391"/>
      </dsp:txXfrm>
    </dsp:sp>
    <dsp:sp modelId="{27A6D620-104C-47DB-989F-0E6236BFC2FC}">
      <dsp:nvSpPr>
        <dsp:cNvPr id="0" name=""/>
        <dsp:cNvSpPr/>
      </dsp:nvSpPr>
      <dsp:spPr>
        <a:xfrm>
          <a:off x="9283674" y="1038254"/>
          <a:ext cx="932871" cy="93287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3ADEE9-E9CC-4B17-8E42-477758D62392}">
      <dsp:nvSpPr>
        <dsp:cNvPr id="0" name=""/>
        <dsp:cNvSpPr/>
      </dsp:nvSpPr>
      <dsp:spPr>
        <a:xfrm>
          <a:off x="9482482" y="1237063"/>
          <a:ext cx="535253" cy="5352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AE8BA3-DE71-4C79-A51A-BE2940FAA7AB}">
      <dsp:nvSpPr>
        <dsp:cNvPr id="0" name=""/>
        <dsp:cNvSpPr/>
      </dsp:nvSpPr>
      <dsp:spPr>
        <a:xfrm>
          <a:off x="8985461" y="2261691"/>
          <a:ext cx="1529296" cy="1051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Adding email and OAuth based persistent user and message storage</a:t>
          </a:r>
        </a:p>
      </dsp:txBody>
      <dsp:txXfrm>
        <a:off x="8985461" y="2261691"/>
        <a:ext cx="1529296" cy="10513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942133-BB88-4020-BACC-27E62A611961}">
      <dsp:nvSpPr>
        <dsp:cNvPr id="0" name=""/>
        <dsp:cNvSpPr/>
      </dsp:nvSpPr>
      <dsp:spPr>
        <a:xfrm>
          <a:off x="0" y="719"/>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0D548D-1D7C-43BD-8901-0189AC6A737E}">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405AF8-D341-4BE4-A9C5-88C9AE426180}">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622300">
            <a:lnSpc>
              <a:spcPct val="100000"/>
            </a:lnSpc>
            <a:spcBef>
              <a:spcPct val="0"/>
            </a:spcBef>
            <a:spcAft>
              <a:spcPct val="35000"/>
            </a:spcAft>
            <a:buNone/>
          </a:pPr>
          <a:r>
            <a:rPr lang="en-US" sz="1400" kern="1200"/>
            <a:t>Adding organizational capabilities and allowing organizations to create custom domain and create multiple internal teams with many groups.</a:t>
          </a:r>
        </a:p>
      </dsp:txBody>
      <dsp:txXfrm>
        <a:off x="1945450" y="719"/>
        <a:ext cx="4643240" cy="1684372"/>
      </dsp:txXfrm>
    </dsp:sp>
    <dsp:sp modelId="{772A6324-B141-4B51-8281-1106655EB147}">
      <dsp:nvSpPr>
        <dsp:cNvPr id="0" name=""/>
        <dsp:cNvSpPr/>
      </dsp:nvSpPr>
      <dsp:spPr>
        <a:xfrm>
          <a:off x="0" y="2106185"/>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9E47DD-26D2-490E-BB4F-F0D5111C66EB}">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096984-A05F-4384-9DC8-4F9E34259B58}">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622300">
            <a:lnSpc>
              <a:spcPct val="100000"/>
            </a:lnSpc>
            <a:spcBef>
              <a:spcPct val="0"/>
            </a:spcBef>
            <a:spcAft>
              <a:spcPct val="35000"/>
            </a:spcAft>
            <a:buNone/>
          </a:pPr>
          <a:r>
            <a:rPr lang="en-US" sz="1400" kern="1200"/>
            <a:t>An organization can register its individual name like </a:t>
          </a:r>
          <a:r>
            <a:rPr lang="en-US" sz="1400" i="1" kern="1200"/>
            <a:t>{abc} </a:t>
          </a:r>
          <a:r>
            <a:rPr lang="en-US" sz="1400" kern="1200"/>
            <a:t>and then access the domain like </a:t>
          </a:r>
          <a:r>
            <a:rPr lang="en-US" sz="1400" i="1" kern="1200"/>
            <a:t>abc.subtext.chat/group-name</a:t>
          </a:r>
          <a:endParaRPr lang="en-US" sz="1400" kern="1200"/>
        </a:p>
      </dsp:txBody>
      <dsp:txXfrm>
        <a:off x="1945450" y="2106185"/>
        <a:ext cx="4643240" cy="1684372"/>
      </dsp:txXfrm>
    </dsp:sp>
    <dsp:sp modelId="{29BB813B-A83F-4720-9D7C-C006D3F307BC}">
      <dsp:nvSpPr>
        <dsp:cNvPr id="0" name=""/>
        <dsp:cNvSpPr/>
      </dsp:nvSpPr>
      <dsp:spPr>
        <a:xfrm>
          <a:off x="0" y="4211650"/>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487F4A-D3AE-4C26-9683-B9D74C34030C}">
      <dsp:nvSpPr>
        <dsp:cNvPr id="0" name=""/>
        <dsp:cNvSpPr/>
      </dsp:nvSpPr>
      <dsp:spPr>
        <a:xfrm>
          <a:off x="509522" y="4590634"/>
          <a:ext cx="926404" cy="926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E34279-F4B4-4BD7-94F7-A6A553C8CDCB}">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622300">
            <a:lnSpc>
              <a:spcPct val="100000"/>
            </a:lnSpc>
            <a:spcBef>
              <a:spcPct val="0"/>
            </a:spcBef>
            <a:spcAft>
              <a:spcPct val="35000"/>
            </a:spcAft>
            <a:buNone/>
          </a:pPr>
          <a:r>
            <a:rPr lang="en-US" sz="1400" kern="1200"/>
            <a:t>Inside a group, group owners will have the ability to create multiple channels for discussing and communicating on various issues and they will be able to do so individually in each channel using Markdown, LaTeX and all the other contexts that te application can automatically infer.</a:t>
          </a:r>
        </a:p>
      </dsp:txBody>
      <dsp:txXfrm>
        <a:off x="1945450" y="4211650"/>
        <a:ext cx="4643240" cy="16843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7970FD-82C2-4C19-831E-26EB7FA42F28}">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D6DD1B-7C98-4753-A17A-FC06076640A3}">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For communicating inside a particular channel they can use </a:t>
          </a:r>
          <a:r>
            <a:rPr lang="en-US" sz="1700" i="1" u="sng" kern="1200"/>
            <a:t>{organization-name}.subtext.com/{group}/{channel}</a:t>
          </a:r>
          <a:endParaRPr lang="en-US" sz="1700" b="0" i="1" u="sng" strike="noStrike" kern="1200" cap="none" baseline="0" noProof="0">
            <a:solidFill>
              <a:srgbClr val="010000"/>
            </a:solidFill>
            <a:latin typeface="Calibri Light"/>
            <a:cs typeface="Calibri Light"/>
          </a:endParaRPr>
        </a:p>
      </dsp:txBody>
      <dsp:txXfrm>
        <a:off x="559800" y="3022743"/>
        <a:ext cx="4320000" cy="720000"/>
      </dsp:txXfrm>
    </dsp:sp>
    <dsp:sp modelId="{95319934-AC34-4106-8EAC-43DCA49C3BD3}">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B535F7-0B65-48E7-B471-34E3A5097C47}">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And for chatting with an individual user they can use </a:t>
          </a:r>
          <a:r>
            <a:rPr lang="en-US" sz="1700" i="1" u="sng" kern="1200"/>
            <a:t>{organization-name}.subtext.com/user/{user-name} </a:t>
          </a:r>
        </a:p>
      </dsp:txBody>
      <dsp:txXfrm>
        <a:off x="5635800" y="3022743"/>
        <a:ext cx="432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D5A6D7-58BA-4A96-8675-24E25B60546B}">
      <dsp:nvSpPr>
        <dsp:cNvPr id="0" name=""/>
        <dsp:cNvSpPr/>
      </dsp:nvSpPr>
      <dsp:spPr>
        <a:xfrm>
          <a:off x="210785" y="547086"/>
          <a:ext cx="1335114" cy="133511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EB9262-1A6B-466B-992A-724B1C820ED6}">
      <dsp:nvSpPr>
        <dsp:cNvPr id="0" name=""/>
        <dsp:cNvSpPr/>
      </dsp:nvSpPr>
      <dsp:spPr>
        <a:xfrm>
          <a:off x="491159" y="827460"/>
          <a:ext cx="774366" cy="7743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268CE0-9C9C-4F1E-93DE-86775A82596B}">
      <dsp:nvSpPr>
        <dsp:cNvPr id="0" name=""/>
        <dsp:cNvSpPr/>
      </dsp:nvSpPr>
      <dsp:spPr>
        <a:xfrm>
          <a:off x="1831996" y="547086"/>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Users can express themselves better when they do not have to think what kind of messages they can or can't send.</a:t>
          </a:r>
        </a:p>
      </dsp:txBody>
      <dsp:txXfrm>
        <a:off x="1831996" y="547086"/>
        <a:ext cx="3147056" cy="1335114"/>
      </dsp:txXfrm>
    </dsp:sp>
    <dsp:sp modelId="{EB3E1231-F002-4A7B-88C6-BBA6CDC5E9B2}">
      <dsp:nvSpPr>
        <dsp:cNvPr id="0" name=""/>
        <dsp:cNvSpPr/>
      </dsp:nvSpPr>
      <dsp:spPr>
        <a:xfrm>
          <a:off x="5527403" y="547086"/>
          <a:ext cx="1335114" cy="133511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66D239-DD49-4152-8CC4-332A3EB61E03}">
      <dsp:nvSpPr>
        <dsp:cNvPr id="0" name=""/>
        <dsp:cNvSpPr/>
      </dsp:nvSpPr>
      <dsp:spPr>
        <a:xfrm>
          <a:off x="5807777" y="827460"/>
          <a:ext cx="774366" cy="7743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9289FE-3B20-4230-B0B5-90A74C0AEB17}">
      <dsp:nvSpPr>
        <dsp:cNvPr id="0" name=""/>
        <dsp:cNvSpPr/>
      </dsp:nvSpPr>
      <dsp:spPr>
        <a:xfrm>
          <a:off x="7148614" y="547086"/>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They are able to better express themselves and additional markup languages such as MarkDown and LaTeX draws professionals from many different backgrounds to make this application much more attractive.</a:t>
          </a:r>
        </a:p>
      </dsp:txBody>
      <dsp:txXfrm>
        <a:off x="7148614" y="547086"/>
        <a:ext cx="3147056" cy="1335114"/>
      </dsp:txXfrm>
    </dsp:sp>
    <dsp:sp modelId="{BE6723CB-145C-489D-83FC-B6ECF3901C78}">
      <dsp:nvSpPr>
        <dsp:cNvPr id="0" name=""/>
        <dsp:cNvSpPr/>
      </dsp:nvSpPr>
      <dsp:spPr>
        <a:xfrm>
          <a:off x="210785" y="2653223"/>
          <a:ext cx="1335114" cy="133511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8E071A-8A41-4CA5-B2C8-A772D9B3F087}">
      <dsp:nvSpPr>
        <dsp:cNvPr id="0" name=""/>
        <dsp:cNvSpPr/>
      </dsp:nvSpPr>
      <dsp:spPr>
        <a:xfrm>
          <a:off x="491159" y="2933597"/>
          <a:ext cx="774366" cy="7743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E9E3B8-6294-424E-BC9F-51EC05F6EE0E}">
      <dsp:nvSpPr>
        <dsp:cNvPr id="0" name=""/>
        <dsp:cNvSpPr/>
      </dsp:nvSpPr>
      <dsp:spPr>
        <a:xfrm>
          <a:off x="1831996" y="2653223"/>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Additional features such as Lists, Quizes and Calender events will further make this application lucrative to non-technical and non-industry specific persons.</a:t>
          </a:r>
        </a:p>
      </dsp:txBody>
      <dsp:txXfrm>
        <a:off x="1831996" y="2653223"/>
        <a:ext cx="3147056" cy="1335114"/>
      </dsp:txXfrm>
    </dsp:sp>
    <dsp:sp modelId="{C3998B2A-1887-4BC6-9867-23A95B0E6BD1}">
      <dsp:nvSpPr>
        <dsp:cNvPr id="0" name=""/>
        <dsp:cNvSpPr/>
      </dsp:nvSpPr>
      <dsp:spPr>
        <a:xfrm>
          <a:off x="5527403" y="2653223"/>
          <a:ext cx="1335114" cy="133511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D200DA-D0E6-4E31-AAA6-7E55079AD8DA}">
      <dsp:nvSpPr>
        <dsp:cNvPr id="0" name=""/>
        <dsp:cNvSpPr/>
      </dsp:nvSpPr>
      <dsp:spPr>
        <a:xfrm>
          <a:off x="5807777" y="2933597"/>
          <a:ext cx="774366" cy="7743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FB0D11-34B6-411B-AFD6-C0CA4C0B4015}">
      <dsp:nvSpPr>
        <dsp:cNvPr id="0" name=""/>
        <dsp:cNvSpPr/>
      </dsp:nvSpPr>
      <dsp:spPr>
        <a:xfrm>
          <a:off x="7148614" y="2653223"/>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All parsers and lexical analyzers are implimeted on the client side code meaning that all transformations and rendering happens without calling the server and without need of internet.</a:t>
          </a:r>
        </a:p>
      </dsp:txBody>
      <dsp:txXfrm>
        <a:off x="7148614" y="2653223"/>
        <a:ext cx="3147056" cy="13351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84EE0-8B59-46E5-A7F0-7D09F1091A78}">
      <dsp:nvSpPr>
        <dsp:cNvPr id="0" name=""/>
        <dsp:cNvSpPr/>
      </dsp:nvSpPr>
      <dsp:spPr>
        <a:xfrm>
          <a:off x="0" y="503"/>
          <a:ext cx="6588691" cy="6936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185CD4-F8BC-4F8E-AE28-7296F4B191BA}">
      <dsp:nvSpPr>
        <dsp:cNvPr id="0" name=""/>
        <dsp:cNvSpPr/>
      </dsp:nvSpPr>
      <dsp:spPr>
        <a:xfrm>
          <a:off x="209818" y="156567"/>
          <a:ext cx="381488" cy="3814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9DCF0B-F6DC-4AFA-A127-476A02843260}">
      <dsp:nvSpPr>
        <dsp:cNvPr id="0" name=""/>
        <dsp:cNvSpPr/>
      </dsp:nvSpPr>
      <dsp:spPr>
        <a:xfrm>
          <a:off x="801126" y="503"/>
          <a:ext cx="5787564" cy="69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408" tIns="73408" rIns="73408" bIns="73408" numCol="1" spcCol="1270" anchor="ctr" anchorCtr="0">
          <a:noAutofit/>
        </a:bodyPr>
        <a:lstStyle/>
        <a:p>
          <a:pPr marL="0" lvl="0" indent="0" algn="l" defTabSz="711200">
            <a:lnSpc>
              <a:spcPct val="90000"/>
            </a:lnSpc>
            <a:spcBef>
              <a:spcPct val="0"/>
            </a:spcBef>
            <a:spcAft>
              <a:spcPct val="35000"/>
            </a:spcAft>
            <a:buNone/>
          </a:pPr>
          <a:r>
            <a:rPr lang="en-US" sz="1600" kern="1200"/>
            <a:t>Subtext Repository</a:t>
          </a:r>
        </a:p>
      </dsp:txBody>
      <dsp:txXfrm>
        <a:off x="801126" y="503"/>
        <a:ext cx="5787564" cy="693615"/>
      </dsp:txXfrm>
    </dsp:sp>
    <dsp:sp modelId="{414C807A-8472-479B-AACF-3C5BBFFC9975}">
      <dsp:nvSpPr>
        <dsp:cNvPr id="0" name=""/>
        <dsp:cNvSpPr/>
      </dsp:nvSpPr>
      <dsp:spPr>
        <a:xfrm>
          <a:off x="0" y="867523"/>
          <a:ext cx="6588691" cy="6936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316D9C-BA5D-4EA8-95FD-975972B80F71}">
      <dsp:nvSpPr>
        <dsp:cNvPr id="0" name=""/>
        <dsp:cNvSpPr/>
      </dsp:nvSpPr>
      <dsp:spPr>
        <a:xfrm>
          <a:off x="209818" y="1023587"/>
          <a:ext cx="381488" cy="3814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283AD7-EC96-4669-8FB6-46B8D575F333}">
      <dsp:nvSpPr>
        <dsp:cNvPr id="0" name=""/>
        <dsp:cNvSpPr/>
      </dsp:nvSpPr>
      <dsp:spPr>
        <a:xfrm>
          <a:off x="801126" y="867523"/>
          <a:ext cx="5787564" cy="69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408" tIns="73408" rIns="73408" bIns="73408" numCol="1" spcCol="1270" anchor="ctr" anchorCtr="0">
          <a:noAutofit/>
        </a:bodyPr>
        <a:lstStyle/>
        <a:p>
          <a:pPr marL="0" lvl="0" indent="0" algn="l" defTabSz="711200">
            <a:lnSpc>
              <a:spcPct val="90000"/>
            </a:lnSpc>
            <a:spcBef>
              <a:spcPct val="0"/>
            </a:spcBef>
            <a:spcAft>
              <a:spcPct val="35000"/>
            </a:spcAft>
            <a:buNone/>
          </a:pPr>
          <a:r>
            <a:rPr lang="en-US" sz="1600" kern="1200"/>
            <a:t>Subtext Deployed</a:t>
          </a:r>
        </a:p>
      </dsp:txBody>
      <dsp:txXfrm>
        <a:off x="801126" y="867523"/>
        <a:ext cx="5787564" cy="693615"/>
      </dsp:txXfrm>
    </dsp:sp>
    <dsp:sp modelId="{32BD76F5-8C74-4B9B-A318-A3D4D00B276B}">
      <dsp:nvSpPr>
        <dsp:cNvPr id="0" name=""/>
        <dsp:cNvSpPr/>
      </dsp:nvSpPr>
      <dsp:spPr>
        <a:xfrm>
          <a:off x="0" y="1734543"/>
          <a:ext cx="6588691" cy="6936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72449E-C5F9-445B-A779-F9750E3B76DD}">
      <dsp:nvSpPr>
        <dsp:cNvPr id="0" name=""/>
        <dsp:cNvSpPr/>
      </dsp:nvSpPr>
      <dsp:spPr>
        <a:xfrm>
          <a:off x="209818" y="1890607"/>
          <a:ext cx="381488" cy="3814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0976B1-18A7-4A4E-9062-C46A4B15D06C}">
      <dsp:nvSpPr>
        <dsp:cNvPr id="0" name=""/>
        <dsp:cNvSpPr/>
      </dsp:nvSpPr>
      <dsp:spPr>
        <a:xfrm>
          <a:off x="801126" y="1734543"/>
          <a:ext cx="5787564" cy="69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408" tIns="73408" rIns="73408" bIns="73408" numCol="1" spcCol="1270" anchor="ctr" anchorCtr="0">
          <a:noAutofit/>
        </a:bodyPr>
        <a:lstStyle/>
        <a:p>
          <a:pPr marL="0" lvl="0" indent="0" algn="l" defTabSz="711200">
            <a:lnSpc>
              <a:spcPct val="90000"/>
            </a:lnSpc>
            <a:spcBef>
              <a:spcPct val="0"/>
            </a:spcBef>
            <a:spcAft>
              <a:spcPct val="35000"/>
            </a:spcAft>
            <a:buNone/>
          </a:pPr>
          <a:r>
            <a:rPr lang="en-US" sz="1600" kern="1200"/>
            <a:t>Subtext Prototype – I Repository</a:t>
          </a:r>
        </a:p>
      </dsp:txBody>
      <dsp:txXfrm>
        <a:off x="801126" y="1734543"/>
        <a:ext cx="5787564" cy="693615"/>
      </dsp:txXfrm>
    </dsp:sp>
    <dsp:sp modelId="{4611B15D-55E4-48E8-A5B3-CCE2F0399EF7}">
      <dsp:nvSpPr>
        <dsp:cNvPr id="0" name=""/>
        <dsp:cNvSpPr/>
      </dsp:nvSpPr>
      <dsp:spPr>
        <a:xfrm>
          <a:off x="0" y="2601563"/>
          <a:ext cx="6588691" cy="6936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48B260-9E6F-4EE7-9C39-980410B712C9}">
      <dsp:nvSpPr>
        <dsp:cNvPr id="0" name=""/>
        <dsp:cNvSpPr/>
      </dsp:nvSpPr>
      <dsp:spPr>
        <a:xfrm>
          <a:off x="209818" y="2757627"/>
          <a:ext cx="381488" cy="3814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5669B8-731D-46C8-AED5-C3AEF0AD3764}">
      <dsp:nvSpPr>
        <dsp:cNvPr id="0" name=""/>
        <dsp:cNvSpPr/>
      </dsp:nvSpPr>
      <dsp:spPr>
        <a:xfrm>
          <a:off x="801126" y="2601563"/>
          <a:ext cx="5787564" cy="69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408" tIns="73408" rIns="73408" bIns="73408" numCol="1" spcCol="1270" anchor="ctr" anchorCtr="0">
          <a:noAutofit/>
        </a:bodyPr>
        <a:lstStyle/>
        <a:p>
          <a:pPr marL="0" lvl="0" indent="0" algn="l" defTabSz="711200">
            <a:lnSpc>
              <a:spcPct val="90000"/>
            </a:lnSpc>
            <a:spcBef>
              <a:spcPct val="0"/>
            </a:spcBef>
            <a:spcAft>
              <a:spcPct val="35000"/>
            </a:spcAft>
            <a:buNone/>
          </a:pPr>
          <a:r>
            <a:rPr lang="en-US" sz="1600" kern="1200"/>
            <a:t>Subtext Database [Firebase]</a:t>
          </a:r>
        </a:p>
      </dsp:txBody>
      <dsp:txXfrm>
        <a:off x="801126" y="2601563"/>
        <a:ext cx="5787564" cy="693615"/>
      </dsp:txXfrm>
    </dsp:sp>
    <dsp:sp modelId="{94D743FB-51DA-4081-A304-DCAAE915D6D2}">
      <dsp:nvSpPr>
        <dsp:cNvPr id="0" name=""/>
        <dsp:cNvSpPr/>
      </dsp:nvSpPr>
      <dsp:spPr>
        <a:xfrm>
          <a:off x="0" y="3468583"/>
          <a:ext cx="6588691" cy="6936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025305-189C-45FB-AF1E-9A4E1922E847}">
      <dsp:nvSpPr>
        <dsp:cNvPr id="0" name=""/>
        <dsp:cNvSpPr/>
      </dsp:nvSpPr>
      <dsp:spPr>
        <a:xfrm>
          <a:off x="209818" y="3624647"/>
          <a:ext cx="381488" cy="3814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DF90A2-6A38-4BCE-BCBD-3981FBDDFCEF}">
      <dsp:nvSpPr>
        <dsp:cNvPr id="0" name=""/>
        <dsp:cNvSpPr/>
      </dsp:nvSpPr>
      <dsp:spPr>
        <a:xfrm>
          <a:off x="801126" y="3468583"/>
          <a:ext cx="5787564" cy="69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408" tIns="73408" rIns="73408" bIns="73408" numCol="1" spcCol="1270" anchor="ctr" anchorCtr="0">
          <a:noAutofit/>
        </a:bodyPr>
        <a:lstStyle/>
        <a:p>
          <a:pPr marL="0" lvl="0" indent="0" algn="l" defTabSz="711200">
            <a:lnSpc>
              <a:spcPct val="90000"/>
            </a:lnSpc>
            <a:spcBef>
              <a:spcPct val="0"/>
            </a:spcBef>
            <a:spcAft>
              <a:spcPct val="35000"/>
            </a:spcAft>
            <a:buNone/>
          </a:pPr>
          <a:r>
            <a:rPr lang="en-US" sz="1600" kern="1200"/>
            <a:t>Project Report </a:t>
          </a:r>
        </a:p>
      </dsp:txBody>
      <dsp:txXfrm>
        <a:off x="801126" y="3468583"/>
        <a:ext cx="5787564" cy="693615"/>
      </dsp:txXfrm>
    </dsp:sp>
    <dsp:sp modelId="{A84EAE8E-B3B6-4450-A6A6-52B5B71C7C91}">
      <dsp:nvSpPr>
        <dsp:cNvPr id="0" name=""/>
        <dsp:cNvSpPr/>
      </dsp:nvSpPr>
      <dsp:spPr>
        <a:xfrm>
          <a:off x="0" y="4335603"/>
          <a:ext cx="6588691" cy="6936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C80C75-79B3-45B6-BF58-13B4A144FBD1}">
      <dsp:nvSpPr>
        <dsp:cNvPr id="0" name=""/>
        <dsp:cNvSpPr/>
      </dsp:nvSpPr>
      <dsp:spPr>
        <a:xfrm>
          <a:off x="209818" y="4491666"/>
          <a:ext cx="381488" cy="38148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7B684B-D05B-4D79-9F63-0E719FD55A4F}">
      <dsp:nvSpPr>
        <dsp:cNvPr id="0" name=""/>
        <dsp:cNvSpPr/>
      </dsp:nvSpPr>
      <dsp:spPr>
        <a:xfrm>
          <a:off x="801126" y="4335603"/>
          <a:ext cx="5787564" cy="69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408" tIns="73408" rIns="73408" bIns="73408" numCol="1" spcCol="1270" anchor="ctr" anchorCtr="0">
          <a:noAutofit/>
        </a:bodyPr>
        <a:lstStyle/>
        <a:p>
          <a:pPr marL="0" lvl="0" indent="0" algn="l" defTabSz="711200">
            <a:lnSpc>
              <a:spcPct val="90000"/>
            </a:lnSpc>
            <a:spcBef>
              <a:spcPct val="0"/>
            </a:spcBef>
            <a:spcAft>
              <a:spcPct val="35000"/>
            </a:spcAft>
            <a:buNone/>
          </a:pPr>
          <a:r>
            <a:rPr lang="en-US" sz="1600" kern="1200"/>
            <a:t>Author's LinkedIn Profile</a:t>
          </a:r>
        </a:p>
      </dsp:txBody>
      <dsp:txXfrm>
        <a:off x="801126" y="4335603"/>
        <a:ext cx="5787564" cy="693615"/>
      </dsp:txXfrm>
    </dsp:sp>
    <dsp:sp modelId="{E3012EF0-DB12-4A82-A928-3320F29CB8CD}">
      <dsp:nvSpPr>
        <dsp:cNvPr id="0" name=""/>
        <dsp:cNvSpPr/>
      </dsp:nvSpPr>
      <dsp:spPr>
        <a:xfrm>
          <a:off x="0" y="5202623"/>
          <a:ext cx="6588691" cy="6936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352D01-0C4E-49E2-81A4-3050C599C1C5}">
      <dsp:nvSpPr>
        <dsp:cNvPr id="0" name=""/>
        <dsp:cNvSpPr/>
      </dsp:nvSpPr>
      <dsp:spPr>
        <a:xfrm>
          <a:off x="209818" y="5358686"/>
          <a:ext cx="381488" cy="38148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2FF6B0-3711-4F20-BFC8-B42376D723C6}">
      <dsp:nvSpPr>
        <dsp:cNvPr id="0" name=""/>
        <dsp:cNvSpPr/>
      </dsp:nvSpPr>
      <dsp:spPr>
        <a:xfrm>
          <a:off x="801126" y="5202623"/>
          <a:ext cx="5787564" cy="69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408" tIns="73408" rIns="73408" bIns="73408" numCol="1" spcCol="1270" anchor="ctr" anchorCtr="0">
          <a:noAutofit/>
        </a:bodyPr>
        <a:lstStyle/>
        <a:p>
          <a:pPr marL="0" lvl="0" indent="0" algn="l" defTabSz="711200">
            <a:lnSpc>
              <a:spcPct val="90000"/>
            </a:lnSpc>
            <a:spcBef>
              <a:spcPct val="0"/>
            </a:spcBef>
            <a:spcAft>
              <a:spcPct val="35000"/>
            </a:spcAft>
            <a:buNone/>
          </a:pPr>
          <a:r>
            <a:rPr lang="en-US" sz="1600" kern="1200"/>
            <a:t>Author's GitHub Profile</a:t>
          </a:r>
        </a:p>
      </dsp:txBody>
      <dsp:txXfrm>
        <a:off x="801126" y="5202623"/>
        <a:ext cx="5787564" cy="69361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5/12/2020</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5/12/2020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5/12/2020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5/12/2020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5/12/2020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5/12/2020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5/12/2020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File:DTU,_Delhi_official_logo.png" TargetMode="External"/><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hyperlink" Target="https://state-diagram-generator.web.app/" TargetMode="External"/><Relationship Id="rId2" Type="http://schemas.openxmlformats.org/officeDocument/2006/relationships/image" Target="../media/image18.png"/><Relationship Id="rId1" Type="http://schemas.openxmlformats.org/officeDocument/2006/relationships/slideLayout" Target="../slideLayouts/slideLayout19.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Computational_linguistics" TargetMode="External"/><Relationship Id="rId2" Type="http://schemas.openxmlformats.org/officeDocument/2006/relationships/hyperlink" Target="https://en.wikipedia.org/wiki/Tree_(data_structure)" TargetMode="External"/><Relationship Id="rId1" Type="http://schemas.openxmlformats.org/officeDocument/2006/relationships/slideLayout" Target="../slideLayouts/slideLayout19.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Directed_tree" TargetMode="External"/><Relationship Id="rId7" Type="http://schemas.openxmlformats.org/officeDocument/2006/relationships/image" Target="../media/image31.png"/><Relationship Id="rId2" Type="http://schemas.openxmlformats.org/officeDocument/2006/relationships/hyperlink" Target="https://en.wikipedia.org/wiki/Computer_science" TargetMode="External"/><Relationship Id="rId1" Type="http://schemas.openxmlformats.org/officeDocument/2006/relationships/slideLayout" Target="../slideLayouts/slideLayout19.xml"/><Relationship Id="rId6" Type="http://schemas.openxmlformats.org/officeDocument/2006/relationships/hyperlink" Target="https://en.wikipedia.org/wiki/Programming_language" TargetMode="External"/><Relationship Id="rId5" Type="http://schemas.openxmlformats.org/officeDocument/2006/relationships/hyperlink" Target="https://en.wikipedia.org/wiki/Source_code" TargetMode="External"/><Relationship Id="rId4" Type="http://schemas.openxmlformats.org/officeDocument/2006/relationships/hyperlink" Target="https://en.wikipedia.org/wiki/Abstract_syntax"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www.overleaf.com/project/5ebaf3e7d779730001e7b129" TargetMode="Externa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console.firebase.google.com/project/subtext-c1ccb/database/subtext-c1ccb/data" TargetMode="Externa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9.xml"/><Relationship Id="rId5" Type="http://schemas.openxmlformats.org/officeDocument/2006/relationships/hyperlink" Target="https://console.firebase.google.com/project/subtext-c1ccb/database/subtext-c1ccb/data" TargetMode="External"/><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603C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4276" y="803705"/>
            <a:ext cx="4208656" cy="3034857"/>
          </a:xfrm>
        </p:spPr>
        <p:txBody>
          <a:bodyPr anchor="b">
            <a:normAutofit/>
          </a:bodyPr>
          <a:lstStyle/>
          <a:p>
            <a:pPr algn="r"/>
            <a:r>
              <a:rPr lang="en-US" sz="5400" dirty="0">
                <a:solidFill>
                  <a:srgbClr val="FFFFFF"/>
                </a:solidFill>
                <a:cs typeface="Calibri Light"/>
              </a:rPr>
              <a:t>Mini Project Presentation</a:t>
            </a:r>
            <a:endParaRPr lang="en-US" sz="5400" dirty="0">
              <a:solidFill>
                <a:srgbClr val="FFFFFF"/>
              </a:solidFill>
            </a:endParaRPr>
          </a:p>
        </p:txBody>
      </p:sp>
      <p:sp>
        <p:nvSpPr>
          <p:cNvPr id="3" name="Subtitle 2"/>
          <p:cNvSpPr>
            <a:spLocks noGrp="1"/>
          </p:cNvSpPr>
          <p:nvPr>
            <p:ph type="subTitle" idx="1"/>
          </p:nvPr>
        </p:nvSpPr>
        <p:spPr>
          <a:xfrm>
            <a:off x="638921" y="4013165"/>
            <a:ext cx="4204012" cy="2205732"/>
          </a:xfrm>
        </p:spPr>
        <p:txBody>
          <a:bodyPr vert="horz" lIns="91440" tIns="45720" rIns="91440" bIns="45720" rtlCol="0" anchor="t">
            <a:normAutofit fontScale="92500" lnSpcReduction="10000"/>
          </a:bodyPr>
          <a:lstStyle/>
          <a:p>
            <a:pPr algn="r"/>
            <a:r>
              <a:rPr lang="en-US" sz="1800" dirty="0">
                <a:solidFill>
                  <a:srgbClr val="FFFFFF"/>
                </a:solidFill>
                <a:cs typeface="Calibri"/>
              </a:rPr>
              <a:t>Subtext: Context Based Real Time Communication App</a:t>
            </a:r>
          </a:p>
          <a:p>
            <a:pPr algn="r"/>
            <a:endParaRPr lang="en-US" sz="1800" dirty="0">
              <a:solidFill>
                <a:srgbClr val="FFFFFF"/>
              </a:solidFill>
              <a:cs typeface="Calibri"/>
            </a:endParaRPr>
          </a:p>
          <a:p>
            <a:pPr algn="r"/>
            <a:r>
              <a:rPr lang="en-US" sz="1800" dirty="0">
                <a:solidFill>
                  <a:srgbClr val="FFFFFF"/>
                </a:solidFill>
                <a:cs typeface="Calibri"/>
              </a:rPr>
              <a:t>Anish Sachdeva</a:t>
            </a:r>
          </a:p>
          <a:p>
            <a:pPr algn="r"/>
            <a:r>
              <a:rPr lang="en-US" sz="1800" dirty="0">
                <a:solidFill>
                  <a:srgbClr val="FFFFFF"/>
                </a:solidFill>
                <a:cs typeface="Calibri"/>
              </a:rPr>
              <a:t>DTU/2K16/MC/13</a:t>
            </a:r>
          </a:p>
          <a:p>
            <a:pPr algn="r"/>
            <a:endParaRPr lang="en-US" sz="1800" dirty="0">
              <a:solidFill>
                <a:srgbClr val="FFFFFF"/>
              </a:solidFill>
              <a:cs typeface="Calibri"/>
            </a:endParaRPr>
          </a:p>
          <a:p>
            <a:pPr algn="r"/>
            <a:r>
              <a:rPr lang="en-US" sz="1800" dirty="0">
                <a:solidFill>
                  <a:srgbClr val="FFFFFF"/>
                </a:solidFill>
                <a:cs typeface="Calibri"/>
              </a:rPr>
              <a:t>Under Prof. Dr. Sivaprasad Kumar</a:t>
            </a:r>
          </a:p>
        </p:txBody>
      </p:sp>
      <p:cxnSp>
        <p:nvCxnSpPr>
          <p:cNvPr id="15" name="Straight Connector 14">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6" name="Picture 6" descr="A close up of a sign&#10;&#10;Description generated with very high confidence">
            <a:extLst>
              <a:ext uri="{FF2B5EF4-FFF2-40B4-BE49-F238E27FC236}">
                <a16:creationId xmlns:a16="http://schemas.microsoft.com/office/drawing/2014/main" id="{8C9DD923-2A94-4B9C-8652-5674625F1DE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015975" y="1665999"/>
            <a:ext cx="3535885" cy="3526978"/>
          </a:xfrm>
          <a:prstGeom prst="rect">
            <a:avLst/>
          </a:prstGeom>
        </p:spPr>
      </p:pic>
    </p:spTree>
    <p:extLst>
      <p:ext uri="{BB962C8B-B14F-4D97-AF65-F5344CB8AC3E}">
        <p14:creationId xmlns:p14="http://schemas.microsoft.com/office/powerpoint/2010/main" val="416331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635CA88-4CBB-41E6-9CF1-F738227AD864}"/>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Current Market and Competition</a:t>
            </a:r>
            <a:endParaRPr lang="en-US">
              <a:solidFill>
                <a:srgbClr val="FFFFFF"/>
              </a:solidFill>
            </a:endParaRPr>
          </a:p>
        </p:txBody>
      </p:sp>
      <p:sp>
        <p:nvSpPr>
          <p:cNvPr id="3" name="Content Placeholder 2">
            <a:extLst>
              <a:ext uri="{FF2B5EF4-FFF2-40B4-BE49-F238E27FC236}">
                <a16:creationId xmlns:a16="http://schemas.microsoft.com/office/drawing/2014/main" id="{C36F116E-D4F7-49CB-A50D-ADEED3630DE5}"/>
              </a:ext>
            </a:extLst>
          </p:cNvPr>
          <p:cNvSpPr>
            <a:spLocks noGrp="1"/>
          </p:cNvSpPr>
          <p:nvPr>
            <p:ph idx="1"/>
          </p:nvPr>
        </p:nvSpPr>
        <p:spPr>
          <a:xfrm>
            <a:off x="6090574" y="801866"/>
            <a:ext cx="5306084" cy="5230634"/>
          </a:xfrm>
        </p:spPr>
        <p:txBody>
          <a:bodyPr vert="horz" lIns="91440" tIns="45720" rIns="91440" bIns="45720" rtlCol="0" anchor="ctr">
            <a:normAutofit/>
          </a:bodyPr>
          <a:lstStyle/>
          <a:p>
            <a:r>
              <a:rPr lang="en-US" sz="2400">
                <a:solidFill>
                  <a:srgbClr val="000000"/>
                </a:solidFill>
                <a:cs typeface="Calibri"/>
              </a:rPr>
              <a:t>Whatsapp</a:t>
            </a:r>
          </a:p>
          <a:p>
            <a:r>
              <a:rPr lang="en-US" sz="2400">
                <a:solidFill>
                  <a:srgbClr val="000000"/>
                </a:solidFill>
                <a:cs typeface="Calibri"/>
              </a:rPr>
              <a:t>Facebook Messenger</a:t>
            </a:r>
          </a:p>
          <a:p>
            <a:r>
              <a:rPr lang="en-US" sz="2400">
                <a:solidFill>
                  <a:srgbClr val="000000"/>
                </a:solidFill>
                <a:cs typeface="Calibri"/>
              </a:rPr>
              <a:t>Instagram</a:t>
            </a:r>
          </a:p>
          <a:p>
            <a:r>
              <a:rPr lang="en-US" sz="2400">
                <a:solidFill>
                  <a:srgbClr val="000000"/>
                </a:solidFill>
                <a:cs typeface="Calibri"/>
              </a:rPr>
              <a:t>Google Allo/Messenger</a:t>
            </a:r>
          </a:p>
          <a:p>
            <a:r>
              <a:rPr lang="en-US" sz="2400">
                <a:solidFill>
                  <a:srgbClr val="000000"/>
                </a:solidFill>
                <a:cs typeface="Calibri"/>
              </a:rPr>
              <a:t>Microsoft Office</a:t>
            </a:r>
          </a:p>
          <a:p>
            <a:r>
              <a:rPr lang="en-US" sz="2400">
                <a:solidFill>
                  <a:srgbClr val="000000"/>
                </a:solidFill>
                <a:cs typeface="Calibri"/>
              </a:rPr>
              <a:t>Skype</a:t>
            </a:r>
          </a:p>
          <a:p>
            <a:r>
              <a:rPr lang="en-US" sz="2400">
                <a:solidFill>
                  <a:srgbClr val="000000"/>
                </a:solidFill>
                <a:cs typeface="Calibri"/>
              </a:rPr>
              <a:t>Google Docs/Sheets/Slides</a:t>
            </a:r>
          </a:p>
          <a:p>
            <a:endParaRPr lang="en-US" sz="2400">
              <a:solidFill>
                <a:srgbClr val="000000"/>
              </a:solidFill>
              <a:cs typeface="Calibri"/>
            </a:endParaRPr>
          </a:p>
        </p:txBody>
      </p:sp>
    </p:spTree>
    <p:extLst>
      <p:ext uri="{BB962C8B-B14F-4D97-AF65-F5344CB8AC3E}">
        <p14:creationId xmlns:p14="http://schemas.microsoft.com/office/powerpoint/2010/main" val="1789897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4A8BC7-AAA9-4624-920A-35D5129C1952}"/>
              </a:ext>
            </a:extLst>
          </p:cNvPr>
          <p:cNvSpPr>
            <a:spLocks noGrp="1"/>
          </p:cNvSpPr>
          <p:nvPr>
            <p:ph type="body" idx="1"/>
          </p:nvPr>
        </p:nvSpPr>
        <p:spPr>
          <a:xfrm>
            <a:off x="839788" y="277028"/>
            <a:ext cx="2854664" cy="823912"/>
          </a:xfrm>
        </p:spPr>
        <p:txBody>
          <a:bodyPr/>
          <a:lstStyle/>
          <a:p>
            <a:r>
              <a:rPr lang="en-US">
                <a:cs typeface="Calibri"/>
              </a:rPr>
              <a:t>Text + Emojis</a:t>
            </a:r>
            <a:endParaRPr lang="en-US"/>
          </a:p>
        </p:txBody>
      </p:sp>
      <p:sp>
        <p:nvSpPr>
          <p:cNvPr id="4" name="Content Placeholder 3">
            <a:extLst>
              <a:ext uri="{FF2B5EF4-FFF2-40B4-BE49-F238E27FC236}">
                <a16:creationId xmlns:a16="http://schemas.microsoft.com/office/drawing/2014/main" id="{C16DC560-D582-4822-8DB0-7C4F98819505}"/>
              </a:ext>
            </a:extLst>
          </p:cNvPr>
          <p:cNvSpPr>
            <a:spLocks noGrp="1"/>
          </p:cNvSpPr>
          <p:nvPr>
            <p:ph sz="half" idx="2"/>
          </p:nvPr>
        </p:nvSpPr>
        <p:spPr>
          <a:xfrm>
            <a:off x="839788" y="1426288"/>
            <a:ext cx="2614934" cy="3684588"/>
          </a:xfrm>
        </p:spPr>
        <p:txBody>
          <a:bodyPr vert="horz" lIns="91440" tIns="45720" rIns="91440" bIns="45720" rtlCol="0" anchor="t">
            <a:normAutofit/>
          </a:bodyPr>
          <a:lstStyle/>
          <a:p>
            <a:r>
              <a:rPr lang="en-US">
                <a:cs typeface="Calibri"/>
              </a:rPr>
              <a:t>Whatsapp</a:t>
            </a:r>
          </a:p>
          <a:p>
            <a:r>
              <a:rPr lang="en-US">
                <a:cs typeface="Calibri"/>
              </a:rPr>
              <a:t>Instagram</a:t>
            </a:r>
          </a:p>
          <a:p>
            <a:r>
              <a:rPr lang="en-US">
                <a:cs typeface="Calibri"/>
              </a:rPr>
              <a:t>Facebook Messenger</a:t>
            </a:r>
            <a:endParaRPr lang="en-US" dirty="0">
              <a:cs typeface="Calibri"/>
            </a:endParaRPr>
          </a:p>
          <a:p>
            <a:r>
              <a:rPr lang="en-US">
                <a:cs typeface="Calibri"/>
              </a:rPr>
              <a:t>Google</a:t>
            </a:r>
          </a:p>
          <a:p>
            <a:r>
              <a:rPr lang="en-US">
                <a:cs typeface="Calibri"/>
              </a:rPr>
              <a:t>Microsoft etc.</a:t>
            </a:r>
            <a:endParaRPr lang="en-US" dirty="0">
              <a:cs typeface="Calibri"/>
            </a:endParaRPr>
          </a:p>
        </p:txBody>
      </p:sp>
      <p:sp>
        <p:nvSpPr>
          <p:cNvPr id="5" name="Text Placeholder 4">
            <a:extLst>
              <a:ext uri="{FF2B5EF4-FFF2-40B4-BE49-F238E27FC236}">
                <a16:creationId xmlns:a16="http://schemas.microsoft.com/office/drawing/2014/main" id="{B2AC5EE9-3D77-4AD6-81E6-A711985C3D08}"/>
              </a:ext>
            </a:extLst>
          </p:cNvPr>
          <p:cNvSpPr>
            <a:spLocks noGrp="1"/>
          </p:cNvSpPr>
          <p:nvPr>
            <p:ph type="body" sz="quarter" idx="3"/>
          </p:nvPr>
        </p:nvSpPr>
        <p:spPr>
          <a:xfrm>
            <a:off x="3963256" y="277028"/>
            <a:ext cx="5183188" cy="823912"/>
          </a:xfrm>
        </p:spPr>
        <p:txBody>
          <a:bodyPr/>
          <a:lstStyle/>
          <a:p>
            <a:r>
              <a:rPr lang="en-US">
                <a:cs typeface="Calibri"/>
              </a:rPr>
              <a:t>Text + Emojis + Markdown</a:t>
            </a:r>
            <a:endParaRPr lang="en-US"/>
          </a:p>
        </p:txBody>
      </p:sp>
      <p:sp>
        <p:nvSpPr>
          <p:cNvPr id="6" name="Content Placeholder 5">
            <a:extLst>
              <a:ext uri="{FF2B5EF4-FFF2-40B4-BE49-F238E27FC236}">
                <a16:creationId xmlns:a16="http://schemas.microsoft.com/office/drawing/2014/main" id="{4ABF39E7-B401-4DB6-BA95-D5B7B3CE5089}"/>
              </a:ext>
            </a:extLst>
          </p:cNvPr>
          <p:cNvSpPr>
            <a:spLocks noGrp="1"/>
          </p:cNvSpPr>
          <p:nvPr>
            <p:ph sz="quarter" idx="4"/>
          </p:nvPr>
        </p:nvSpPr>
        <p:spPr>
          <a:xfrm>
            <a:off x="3963256" y="1426288"/>
            <a:ext cx="3770492" cy="3684588"/>
          </a:xfrm>
        </p:spPr>
        <p:txBody>
          <a:bodyPr vert="horz" lIns="91440" tIns="45720" rIns="91440" bIns="45720" rtlCol="0" anchor="t">
            <a:normAutofit/>
          </a:bodyPr>
          <a:lstStyle/>
          <a:p>
            <a:r>
              <a:rPr lang="en-US">
                <a:cs typeface="Calibri"/>
              </a:rPr>
              <a:t>Slack</a:t>
            </a:r>
          </a:p>
          <a:p>
            <a:r>
              <a:rPr lang="en-US">
                <a:cs typeface="Calibri"/>
              </a:rPr>
              <a:t>Whatsapp (Italic and bold from Markdown)</a:t>
            </a:r>
            <a:endParaRPr lang="en-US" dirty="0">
              <a:cs typeface="Calibri"/>
            </a:endParaRPr>
          </a:p>
        </p:txBody>
      </p:sp>
      <p:sp>
        <p:nvSpPr>
          <p:cNvPr id="10" name="Text Placeholder 4">
            <a:extLst>
              <a:ext uri="{FF2B5EF4-FFF2-40B4-BE49-F238E27FC236}">
                <a16:creationId xmlns:a16="http://schemas.microsoft.com/office/drawing/2014/main" id="{42D66D18-4AFE-4AEF-A615-E8B73649AE03}"/>
              </a:ext>
            </a:extLst>
          </p:cNvPr>
          <p:cNvSpPr txBox="1">
            <a:spLocks/>
          </p:cNvSpPr>
          <p:nvPr/>
        </p:nvSpPr>
        <p:spPr>
          <a:xfrm>
            <a:off x="8610600" y="275316"/>
            <a:ext cx="2357795" cy="832473"/>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cs typeface="Calibri"/>
              </a:rPr>
              <a:t>LaTeX + Others</a:t>
            </a:r>
            <a:endParaRPr lang="en-US"/>
          </a:p>
        </p:txBody>
      </p:sp>
      <p:sp>
        <p:nvSpPr>
          <p:cNvPr id="11" name="TextBox 10">
            <a:extLst>
              <a:ext uri="{FF2B5EF4-FFF2-40B4-BE49-F238E27FC236}">
                <a16:creationId xmlns:a16="http://schemas.microsoft.com/office/drawing/2014/main" id="{EC2C8A3E-DACD-4A10-A892-12B1DFEFAEEF}"/>
              </a:ext>
            </a:extLst>
          </p:cNvPr>
          <p:cNvSpPr txBox="1"/>
          <p:nvPr/>
        </p:nvSpPr>
        <p:spPr>
          <a:xfrm>
            <a:off x="8611456" y="1479478"/>
            <a:ext cx="306854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None to my knowledge</a:t>
            </a:r>
          </a:p>
          <a:p>
            <a:r>
              <a:rPr lang="en-US" sz="4800">
                <a:ea typeface="+mn-lt"/>
                <a:cs typeface="+mn-lt"/>
              </a:rPr>
              <a:t>‍🤷‍♀️</a:t>
            </a:r>
            <a:endParaRPr lang="en-US" sz="4800">
              <a:cs typeface="Calibri" panose="020F0502020204030204"/>
            </a:endParaRPr>
          </a:p>
        </p:txBody>
      </p:sp>
    </p:spTree>
    <p:extLst>
      <p:ext uri="{BB962C8B-B14F-4D97-AF65-F5344CB8AC3E}">
        <p14:creationId xmlns:p14="http://schemas.microsoft.com/office/powerpoint/2010/main" val="389458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F5C0B2-5F01-48DD-B2D2-3A3EF6AEEA74}"/>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cs typeface="Calibri Light"/>
              </a:rPr>
              <a:t>Initial Prototype</a:t>
            </a: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FB6EE90-32BB-4BB3-8F18-8846FBA3D14E}"/>
              </a:ext>
            </a:extLst>
          </p:cNvPr>
          <p:cNvSpPr>
            <a:spLocks noGrp="1"/>
          </p:cNvSpPr>
          <p:nvPr>
            <p:ph idx="1"/>
          </p:nvPr>
        </p:nvSpPr>
        <p:spPr>
          <a:xfrm>
            <a:off x="4976031" y="963877"/>
            <a:ext cx="6377769" cy="4930246"/>
          </a:xfrm>
        </p:spPr>
        <p:txBody>
          <a:bodyPr vert="horz" lIns="91440" tIns="45720" rIns="91440" bIns="45720" rtlCol="0" anchor="ctr">
            <a:normAutofit/>
          </a:bodyPr>
          <a:lstStyle/>
          <a:p>
            <a:r>
              <a:rPr lang="en-US" sz="2400">
                <a:cs typeface="Calibri"/>
              </a:rPr>
              <a:t>Created using AngularJS, Express and MongoDB</a:t>
            </a:r>
          </a:p>
          <a:p>
            <a:r>
              <a:rPr lang="en-US" sz="2400">
                <a:cs typeface="Calibri"/>
              </a:rPr>
              <a:t>Has proper log in screen and text messaging facility people to people and also group chatting</a:t>
            </a:r>
          </a:p>
          <a:p>
            <a:r>
              <a:rPr lang="en-US" sz="2400">
                <a:cs typeface="Calibri"/>
              </a:rPr>
              <a:t>Also added chatbot that announces all active participants and when they leave the group etc.</a:t>
            </a:r>
          </a:p>
          <a:p>
            <a:r>
              <a:rPr lang="en-US" sz="2400">
                <a:cs typeface="Calibri"/>
              </a:rPr>
              <a:t>Disadvantages: does not support Markdown/LaTeX</a:t>
            </a:r>
          </a:p>
          <a:p>
            <a:r>
              <a:rPr lang="en-US" sz="2400">
                <a:cs typeface="Calibri"/>
              </a:rPr>
              <a:t>Another Disadvantage: was built on complete server side technology hence no client side rendering and computation available</a:t>
            </a:r>
          </a:p>
        </p:txBody>
      </p:sp>
    </p:spTree>
    <p:extLst>
      <p:ext uri="{BB962C8B-B14F-4D97-AF65-F5344CB8AC3E}">
        <p14:creationId xmlns:p14="http://schemas.microsoft.com/office/powerpoint/2010/main" val="561648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F24A09B-713F-43FC-AB6E-B88083968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5D7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416BFE-D2D0-485B-A704-18A0B7D5706F}"/>
              </a:ext>
            </a:extLst>
          </p:cNvPr>
          <p:cNvSpPr>
            <a:spLocks noGrp="1"/>
          </p:cNvSpPr>
          <p:nvPr>
            <p:ph type="title"/>
          </p:nvPr>
        </p:nvSpPr>
        <p:spPr>
          <a:xfrm>
            <a:off x="646744" y="640080"/>
            <a:ext cx="4173905" cy="5577818"/>
          </a:xfrm>
        </p:spPr>
        <p:txBody>
          <a:bodyPr vert="horz" lIns="91440" tIns="45720" rIns="91440" bIns="45720" rtlCol="0" anchor="ctr">
            <a:normAutofit/>
          </a:bodyPr>
          <a:lstStyle/>
          <a:p>
            <a:pPr algn="r"/>
            <a:r>
              <a:rPr lang="en-US" sz="5400" kern="1200">
                <a:solidFill>
                  <a:srgbClr val="FFFFFF"/>
                </a:solidFill>
                <a:latin typeface="+mj-lt"/>
                <a:ea typeface="+mj-ea"/>
                <a:cs typeface="+mj-cs"/>
              </a:rPr>
              <a:t>Prototype I: Login page</a:t>
            </a:r>
          </a:p>
        </p:txBody>
      </p:sp>
      <p:cxnSp>
        <p:nvCxnSpPr>
          <p:cNvPr id="18" name="Straight Connector 17">
            <a:extLst>
              <a:ext uri="{FF2B5EF4-FFF2-40B4-BE49-F238E27FC236}">
                <a16:creationId xmlns:a16="http://schemas.microsoft.com/office/drawing/2014/main" id="{0B91AB35-C3B4-4B70-B3DD-13D63B7DA2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3975" y="2423149"/>
            <a:ext cx="0" cy="201168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4" name="Picture 4" descr="A screenshot of a cell phone&#10;&#10;Description generated with high confidence">
            <a:extLst>
              <a:ext uri="{FF2B5EF4-FFF2-40B4-BE49-F238E27FC236}">
                <a16:creationId xmlns:a16="http://schemas.microsoft.com/office/drawing/2014/main" id="{87B9E16D-9AC4-470E-AD76-73521146909C}"/>
              </a:ext>
            </a:extLst>
          </p:cNvPr>
          <p:cNvPicPr>
            <a:picLocks noChangeAspect="1"/>
          </p:cNvPicPr>
          <p:nvPr/>
        </p:nvPicPr>
        <p:blipFill>
          <a:blip r:embed="rId2"/>
          <a:stretch>
            <a:fillRect/>
          </a:stretch>
        </p:blipFill>
        <p:spPr>
          <a:xfrm>
            <a:off x="5705708" y="1633454"/>
            <a:ext cx="6258640" cy="3601360"/>
          </a:xfrm>
          <a:prstGeom prst="rect">
            <a:avLst/>
          </a:prstGeom>
        </p:spPr>
      </p:pic>
    </p:spTree>
    <p:extLst>
      <p:ext uri="{BB962C8B-B14F-4D97-AF65-F5344CB8AC3E}">
        <p14:creationId xmlns:p14="http://schemas.microsoft.com/office/powerpoint/2010/main" val="1836465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F24A09B-713F-43FC-AB6E-B88083968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4B3D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37C3F-597F-4B52-8D8A-69255EB9946D}"/>
              </a:ext>
            </a:extLst>
          </p:cNvPr>
          <p:cNvSpPr>
            <a:spLocks noGrp="1"/>
          </p:cNvSpPr>
          <p:nvPr>
            <p:ph type="title"/>
          </p:nvPr>
        </p:nvSpPr>
        <p:spPr>
          <a:xfrm>
            <a:off x="646744" y="640080"/>
            <a:ext cx="4173905" cy="5577818"/>
          </a:xfrm>
        </p:spPr>
        <p:txBody>
          <a:bodyPr vert="horz" lIns="91440" tIns="45720" rIns="91440" bIns="45720" rtlCol="0" anchor="ctr">
            <a:normAutofit/>
          </a:bodyPr>
          <a:lstStyle/>
          <a:p>
            <a:pPr algn="r"/>
            <a:r>
              <a:rPr lang="en-US" sz="5000" kern="1200">
                <a:solidFill>
                  <a:srgbClr val="FFFFFF"/>
                </a:solidFill>
                <a:latin typeface="+mj-lt"/>
                <a:ea typeface="+mj-ea"/>
                <a:cs typeface="+mj-cs"/>
              </a:rPr>
              <a:t>Prototype </a:t>
            </a:r>
            <a:r>
              <a:rPr lang="en-US" sz="5000">
                <a:solidFill>
                  <a:srgbClr val="FFFFFF"/>
                </a:solidFill>
              </a:rPr>
              <a:t>I</a:t>
            </a:r>
            <a:r>
              <a:rPr lang="en-US" sz="5000" kern="1200">
                <a:solidFill>
                  <a:srgbClr val="FFFFFF"/>
                </a:solidFill>
                <a:latin typeface="+mj-lt"/>
                <a:ea typeface="+mj-ea"/>
                <a:cs typeface="+mj-cs"/>
              </a:rPr>
              <a:t>: </a:t>
            </a:r>
            <a:r>
              <a:rPr lang="en-US" sz="5000" kern="1200" dirty="0">
                <a:solidFill>
                  <a:srgbClr val="FFFFFF"/>
                </a:solidFill>
                <a:latin typeface="+mj-lt"/>
                <a:ea typeface="+mj-ea"/>
                <a:cs typeface="+mj-cs"/>
              </a:rPr>
              <a:t>Chatting Person/Person</a:t>
            </a:r>
          </a:p>
        </p:txBody>
      </p:sp>
      <p:cxnSp>
        <p:nvCxnSpPr>
          <p:cNvPr id="11" name="Straight Connector 10">
            <a:extLst>
              <a:ext uri="{FF2B5EF4-FFF2-40B4-BE49-F238E27FC236}">
                <a16:creationId xmlns:a16="http://schemas.microsoft.com/office/drawing/2014/main" id="{0B91AB35-C3B4-4B70-B3DD-13D63B7DA2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3975" y="2423149"/>
            <a:ext cx="0" cy="201168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4" name="Picture 4" descr="A screenshot of a cell phone&#10;&#10;Description generated with very high confidence">
            <a:extLst>
              <a:ext uri="{FF2B5EF4-FFF2-40B4-BE49-F238E27FC236}">
                <a16:creationId xmlns:a16="http://schemas.microsoft.com/office/drawing/2014/main" id="{A63EA5F9-4F90-4769-906C-292454DEC9AE}"/>
              </a:ext>
            </a:extLst>
          </p:cNvPr>
          <p:cNvPicPr>
            <a:picLocks noGrp="1" noChangeAspect="1"/>
          </p:cNvPicPr>
          <p:nvPr>
            <p:ph idx="1"/>
          </p:nvPr>
        </p:nvPicPr>
        <p:blipFill>
          <a:blip r:embed="rId2"/>
          <a:stretch>
            <a:fillRect/>
          </a:stretch>
        </p:blipFill>
        <p:spPr>
          <a:xfrm>
            <a:off x="6096000" y="1023909"/>
            <a:ext cx="5459470" cy="4811157"/>
          </a:xfrm>
          <a:prstGeom prst="rect">
            <a:avLst/>
          </a:prstGeom>
        </p:spPr>
      </p:pic>
    </p:spTree>
    <p:extLst>
      <p:ext uri="{BB962C8B-B14F-4D97-AF65-F5344CB8AC3E}">
        <p14:creationId xmlns:p14="http://schemas.microsoft.com/office/powerpoint/2010/main" val="3061122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F24A09B-713F-43FC-AB6E-B88083968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5E5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913694-6003-42E1-8766-03C60A41131B}"/>
              </a:ext>
            </a:extLst>
          </p:cNvPr>
          <p:cNvSpPr>
            <a:spLocks noGrp="1"/>
          </p:cNvSpPr>
          <p:nvPr>
            <p:ph type="title"/>
          </p:nvPr>
        </p:nvSpPr>
        <p:spPr>
          <a:xfrm>
            <a:off x="646744" y="640080"/>
            <a:ext cx="4173905" cy="5577818"/>
          </a:xfrm>
        </p:spPr>
        <p:txBody>
          <a:bodyPr vert="horz" lIns="91440" tIns="45720" rIns="91440" bIns="45720" rtlCol="0" anchor="ctr">
            <a:normAutofit/>
          </a:bodyPr>
          <a:lstStyle/>
          <a:p>
            <a:pPr algn="r"/>
            <a:r>
              <a:rPr lang="en-US" sz="5400" kern="1200">
                <a:solidFill>
                  <a:srgbClr val="FFFFFF"/>
                </a:solidFill>
                <a:latin typeface="+mj-lt"/>
                <a:ea typeface="+mj-ea"/>
                <a:cs typeface="+mj-cs"/>
              </a:rPr>
              <a:t>Prototype I: Person/Group</a:t>
            </a:r>
          </a:p>
        </p:txBody>
      </p:sp>
      <p:cxnSp>
        <p:nvCxnSpPr>
          <p:cNvPr id="11" name="Straight Connector 10">
            <a:extLst>
              <a:ext uri="{FF2B5EF4-FFF2-40B4-BE49-F238E27FC236}">
                <a16:creationId xmlns:a16="http://schemas.microsoft.com/office/drawing/2014/main" id="{0B91AB35-C3B4-4B70-B3DD-13D63B7DA2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3975" y="2423149"/>
            <a:ext cx="0" cy="201168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4" name="Picture 4" descr="A screenshot of a computer&#10;&#10;Description generated with very high confidence">
            <a:extLst>
              <a:ext uri="{FF2B5EF4-FFF2-40B4-BE49-F238E27FC236}">
                <a16:creationId xmlns:a16="http://schemas.microsoft.com/office/drawing/2014/main" id="{D3C99FD8-3526-48B7-A890-9C775B05ED31}"/>
              </a:ext>
            </a:extLst>
          </p:cNvPr>
          <p:cNvPicPr>
            <a:picLocks noGrp="1" noChangeAspect="1"/>
          </p:cNvPicPr>
          <p:nvPr>
            <p:ph idx="1"/>
          </p:nvPr>
        </p:nvPicPr>
        <p:blipFill>
          <a:blip r:embed="rId2"/>
          <a:stretch>
            <a:fillRect/>
          </a:stretch>
        </p:blipFill>
        <p:spPr>
          <a:xfrm>
            <a:off x="6096000" y="1022507"/>
            <a:ext cx="5459470" cy="4813961"/>
          </a:xfrm>
          <a:prstGeom prst="rect">
            <a:avLst/>
          </a:prstGeom>
        </p:spPr>
      </p:pic>
    </p:spTree>
    <p:extLst>
      <p:ext uri="{BB962C8B-B14F-4D97-AF65-F5344CB8AC3E}">
        <p14:creationId xmlns:p14="http://schemas.microsoft.com/office/powerpoint/2010/main" val="3003187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4564AF-9EE9-4625-BBC2-B70B220BF560}"/>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cs typeface="Calibri Light"/>
              </a:rPr>
              <a:t>Prototype II</a:t>
            </a: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41159A5-7F0F-4378-9F0E-49218EADB90D}"/>
              </a:ext>
            </a:extLst>
          </p:cNvPr>
          <p:cNvSpPr>
            <a:spLocks noGrp="1"/>
          </p:cNvSpPr>
          <p:nvPr>
            <p:ph idx="1"/>
          </p:nvPr>
        </p:nvSpPr>
        <p:spPr>
          <a:xfrm>
            <a:off x="4976031" y="963877"/>
            <a:ext cx="6377769" cy="4930246"/>
          </a:xfrm>
        </p:spPr>
        <p:txBody>
          <a:bodyPr vert="horz" lIns="91440" tIns="45720" rIns="91440" bIns="45720" rtlCol="0" anchor="ctr">
            <a:normAutofit/>
          </a:bodyPr>
          <a:lstStyle/>
          <a:p>
            <a:r>
              <a:rPr lang="en-US" sz="2400">
                <a:cs typeface="Calibri"/>
              </a:rPr>
              <a:t>Added mark down support </a:t>
            </a:r>
          </a:p>
          <a:p>
            <a:r>
              <a:rPr lang="en-US" sz="2400">
                <a:cs typeface="Calibri"/>
              </a:rPr>
              <a:t>Added multiple classroom support</a:t>
            </a:r>
          </a:p>
          <a:p>
            <a:r>
              <a:rPr lang="en-US" sz="2400">
                <a:cs typeface="Calibri"/>
              </a:rPr>
              <a:t>Created markdown analyser and text parser from scratch</a:t>
            </a:r>
          </a:p>
        </p:txBody>
      </p:sp>
    </p:spTree>
    <p:extLst>
      <p:ext uri="{BB962C8B-B14F-4D97-AF65-F5344CB8AC3E}">
        <p14:creationId xmlns:p14="http://schemas.microsoft.com/office/powerpoint/2010/main" val="1136139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80A9C5-BC1C-49EF-9365-23BD11B7EECE}"/>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a:solidFill>
                  <a:srgbClr val="FFFFFF"/>
                </a:solidFill>
                <a:latin typeface="+mj-lt"/>
                <a:ea typeface="+mj-ea"/>
                <a:cs typeface="+mj-cs"/>
              </a:rPr>
              <a:t>Prototype II: Text interaction</a:t>
            </a:r>
          </a:p>
        </p:txBody>
      </p:sp>
      <p:pic>
        <p:nvPicPr>
          <p:cNvPr id="4" name="Picture 4" descr="A screenshot of a cell phone&#10;&#10;Description generated with very high confidence">
            <a:extLst>
              <a:ext uri="{FF2B5EF4-FFF2-40B4-BE49-F238E27FC236}">
                <a16:creationId xmlns:a16="http://schemas.microsoft.com/office/drawing/2014/main" id="{F3D272B2-A3D5-4449-944F-2394BE5BCA4B}"/>
              </a:ext>
            </a:extLst>
          </p:cNvPr>
          <p:cNvPicPr>
            <a:picLocks noChangeAspect="1"/>
          </p:cNvPicPr>
          <p:nvPr/>
        </p:nvPicPr>
        <p:blipFill>
          <a:blip r:embed="rId2"/>
          <a:stretch>
            <a:fillRect/>
          </a:stretch>
        </p:blipFill>
        <p:spPr>
          <a:xfrm>
            <a:off x="4206963" y="835455"/>
            <a:ext cx="7761027" cy="5220383"/>
          </a:xfrm>
          <a:prstGeom prst="rect">
            <a:avLst/>
          </a:prstGeom>
        </p:spPr>
      </p:pic>
    </p:spTree>
    <p:extLst>
      <p:ext uri="{BB962C8B-B14F-4D97-AF65-F5344CB8AC3E}">
        <p14:creationId xmlns:p14="http://schemas.microsoft.com/office/powerpoint/2010/main" val="146406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4595DE-18BC-4A80-A56D-B5CAE5A7DC93}"/>
              </a:ext>
            </a:extLst>
          </p:cNvPr>
          <p:cNvSpPr>
            <a:spLocks noGrp="1"/>
          </p:cNvSpPr>
          <p:nvPr>
            <p:ph type="title"/>
          </p:nvPr>
        </p:nvSpPr>
        <p:spPr>
          <a:xfrm>
            <a:off x="643467" y="640080"/>
            <a:ext cx="3096427" cy="5613236"/>
          </a:xfrm>
        </p:spPr>
        <p:txBody>
          <a:bodyPr anchor="ctr">
            <a:normAutofit/>
          </a:bodyPr>
          <a:lstStyle/>
          <a:p>
            <a:r>
              <a:rPr lang="en-US">
                <a:solidFill>
                  <a:srgbClr val="FFFFFF"/>
                </a:solidFill>
                <a:cs typeface="Calibri Light"/>
              </a:rPr>
              <a:t>Prototype II: Markdown + Text Interaction </a:t>
            </a:r>
            <a:endParaRPr lang="en-US">
              <a:solidFill>
                <a:srgbClr val="FFFFFF"/>
              </a:solidFill>
            </a:endParaRPr>
          </a:p>
        </p:txBody>
      </p:sp>
      <p:pic>
        <p:nvPicPr>
          <p:cNvPr id="4" name="Picture 4" descr="A screenshot of a cell phone&#10;&#10;Description generated with very high confidence">
            <a:extLst>
              <a:ext uri="{FF2B5EF4-FFF2-40B4-BE49-F238E27FC236}">
                <a16:creationId xmlns:a16="http://schemas.microsoft.com/office/drawing/2014/main" id="{4D263307-168A-4BB1-AE08-00535CD540E9}"/>
              </a:ext>
            </a:extLst>
          </p:cNvPr>
          <p:cNvPicPr>
            <a:picLocks noChangeAspect="1"/>
          </p:cNvPicPr>
          <p:nvPr/>
        </p:nvPicPr>
        <p:blipFill>
          <a:blip r:embed="rId2"/>
          <a:stretch>
            <a:fillRect/>
          </a:stretch>
        </p:blipFill>
        <p:spPr>
          <a:xfrm>
            <a:off x="4202350" y="854040"/>
            <a:ext cx="7677323" cy="5006652"/>
          </a:xfrm>
          <a:prstGeom prst="rect">
            <a:avLst/>
          </a:prstGeom>
        </p:spPr>
      </p:pic>
    </p:spTree>
    <p:extLst>
      <p:ext uri="{BB962C8B-B14F-4D97-AF65-F5344CB8AC3E}">
        <p14:creationId xmlns:p14="http://schemas.microsoft.com/office/powerpoint/2010/main" val="843375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70E963-52A5-41E0-8545-ADF02C34126C}"/>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cs typeface="Calibri Light"/>
              </a:rPr>
              <a:t>Markdown</a:t>
            </a: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96A58DB-3839-4588-94C4-D997245C3C3F}"/>
              </a:ext>
            </a:extLst>
          </p:cNvPr>
          <p:cNvSpPr>
            <a:spLocks noGrp="1"/>
          </p:cNvSpPr>
          <p:nvPr>
            <p:ph idx="1"/>
          </p:nvPr>
        </p:nvSpPr>
        <p:spPr>
          <a:xfrm>
            <a:off x="4976031" y="963877"/>
            <a:ext cx="6377769" cy="4930246"/>
          </a:xfrm>
        </p:spPr>
        <p:txBody>
          <a:bodyPr vert="horz" lIns="91440" tIns="45720" rIns="91440" bIns="45720" rtlCol="0" anchor="ctr">
            <a:normAutofit/>
          </a:bodyPr>
          <a:lstStyle/>
          <a:p>
            <a:r>
              <a:rPr lang="en-US" sz="2400" b="1">
                <a:ea typeface="+mn-lt"/>
                <a:cs typeface="+mn-lt"/>
              </a:rPr>
              <a:t>Markdown</a:t>
            </a:r>
            <a:r>
              <a:rPr lang="en-US" sz="2400">
                <a:ea typeface="+mn-lt"/>
                <a:cs typeface="+mn-lt"/>
              </a:rPr>
              <a:t> is a lightweight markup language with plain text formatting syntax. Its design allows it to be converted to many output formats, but the original tool by the same name only supports HTML. Markdown is often used to format readme files, for writing messages in online discussion forums, and to create rich text using a plain text</a:t>
            </a:r>
            <a:r>
              <a:rPr lang="en-US" sz="2400" dirty="0">
                <a:ea typeface="+mn-lt"/>
                <a:cs typeface="+mn-lt"/>
              </a:rPr>
              <a:t> </a:t>
            </a:r>
            <a:r>
              <a:rPr lang="en-US" sz="2400">
                <a:ea typeface="+mn-lt"/>
                <a:cs typeface="+mn-lt"/>
              </a:rPr>
              <a:t>editor.</a:t>
            </a:r>
          </a:p>
          <a:p>
            <a:endParaRPr lang="en-US" sz="2400" dirty="0">
              <a:cs typeface="Calibri"/>
            </a:endParaRPr>
          </a:p>
          <a:p>
            <a:r>
              <a:rPr lang="en-US" sz="2400">
                <a:cs typeface="Calibri"/>
              </a:rPr>
              <a:t>Developed by John Gruber and Aaron Swartz</a:t>
            </a:r>
          </a:p>
        </p:txBody>
      </p:sp>
    </p:spTree>
    <p:extLst>
      <p:ext uri="{BB962C8B-B14F-4D97-AF65-F5344CB8AC3E}">
        <p14:creationId xmlns:p14="http://schemas.microsoft.com/office/powerpoint/2010/main" val="2438813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D7B927-B99B-4BC3-86E0-12C74FE529A1}"/>
              </a:ext>
            </a:extLst>
          </p:cNvPr>
          <p:cNvSpPr>
            <a:spLocks noGrp="1"/>
          </p:cNvSpPr>
          <p:nvPr>
            <p:ph type="title"/>
          </p:nvPr>
        </p:nvSpPr>
        <p:spPr>
          <a:xfrm>
            <a:off x="640079" y="2053641"/>
            <a:ext cx="3669161" cy="2760098"/>
          </a:xfrm>
        </p:spPr>
        <p:txBody>
          <a:bodyPr>
            <a:normAutofit/>
          </a:bodyPr>
          <a:lstStyle/>
          <a:p>
            <a:r>
              <a:rPr lang="en-US" sz="3400">
                <a:solidFill>
                  <a:srgbClr val="FFFFFF"/>
                </a:solidFill>
                <a:cs typeface="Calibri Light"/>
              </a:rPr>
              <a:t>Acknowledgements &amp; Gratitude</a:t>
            </a:r>
            <a:endParaRPr lang="en-US" sz="3400">
              <a:solidFill>
                <a:srgbClr val="FFFFFF"/>
              </a:solidFill>
            </a:endParaRPr>
          </a:p>
        </p:txBody>
      </p:sp>
      <p:sp>
        <p:nvSpPr>
          <p:cNvPr id="3" name="Content Placeholder 2">
            <a:extLst>
              <a:ext uri="{FF2B5EF4-FFF2-40B4-BE49-F238E27FC236}">
                <a16:creationId xmlns:a16="http://schemas.microsoft.com/office/drawing/2014/main" id="{94EF5D8A-447F-4FAC-B063-BA0521C49EB9}"/>
              </a:ext>
            </a:extLst>
          </p:cNvPr>
          <p:cNvSpPr>
            <a:spLocks noGrp="1"/>
          </p:cNvSpPr>
          <p:nvPr>
            <p:ph idx="1"/>
          </p:nvPr>
        </p:nvSpPr>
        <p:spPr>
          <a:xfrm>
            <a:off x="6090574" y="801866"/>
            <a:ext cx="5306084" cy="5230634"/>
          </a:xfrm>
        </p:spPr>
        <p:txBody>
          <a:bodyPr vert="horz" lIns="91440" tIns="45720" rIns="91440" bIns="45720" rtlCol="0" anchor="ctr">
            <a:normAutofit/>
          </a:bodyPr>
          <a:lstStyle/>
          <a:p>
            <a:r>
              <a:rPr lang="en-US" sz="2400">
                <a:solidFill>
                  <a:srgbClr val="000000"/>
                </a:solidFill>
                <a:cs typeface="Calibri"/>
              </a:rPr>
              <a:t>Gratitude to Prof. Dr. Sivaprasad Kumar – Professor at Delhi Technological University (DTU) in the Mathematics Department</a:t>
            </a:r>
          </a:p>
          <a:p>
            <a:r>
              <a:rPr lang="en-US" sz="2400">
                <a:solidFill>
                  <a:srgbClr val="000000"/>
                </a:solidFill>
                <a:cs typeface="Calibri"/>
              </a:rPr>
              <a:t>Special Thanks to Delhi Technological University (DTU) for proving me and opportunity and platform to build and showcase this project</a:t>
            </a:r>
          </a:p>
          <a:p>
            <a:r>
              <a:rPr lang="en-US" sz="2400">
                <a:solidFill>
                  <a:srgbClr val="000000"/>
                </a:solidFill>
                <a:cs typeface="Calibri"/>
              </a:rPr>
              <a:t>Extended Thanks to family and friends for their encouragement and support to build such a large project.</a:t>
            </a:r>
          </a:p>
        </p:txBody>
      </p:sp>
    </p:spTree>
    <p:extLst>
      <p:ext uri="{BB962C8B-B14F-4D97-AF65-F5344CB8AC3E}">
        <p14:creationId xmlns:p14="http://schemas.microsoft.com/office/powerpoint/2010/main" val="174295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38FE8-D09E-4BDA-8CB7-FCC26FF56145}"/>
              </a:ext>
            </a:extLst>
          </p:cNvPr>
          <p:cNvSpPr>
            <a:spLocks noGrp="1"/>
          </p:cNvSpPr>
          <p:nvPr>
            <p:ph type="title"/>
          </p:nvPr>
        </p:nvSpPr>
        <p:spPr/>
        <p:txBody>
          <a:bodyPr/>
          <a:lstStyle/>
          <a:p>
            <a:r>
              <a:rPr lang="en-US">
                <a:cs typeface="Calibri Light"/>
              </a:rPr>
              <a:t>Lexical Parser</a:t>
            </a:r>
            <a:endParaRPr lang="en-US"/>
          </a:p>
        </p:txBody>
      </p:sp>
      <p:pic>
        <p:nvPicPr>
          <p:cNvPr id="4" name="Picture 4" descr="A close up of a light&#10;&#10;Description generated with high confidence">
            <a:extLst>
              <a:ext uri="{FF2B5EF4-FFF2-40B4-BE49-F238E27FC236}">
                <a16:creationId xmlns:a16="http://schemas.microsoft.com/office/drawing/2014/main" id="{8279C6CA-F3B8-48D7-9A78-A26BCC7156FA}"/>
              </a:ext>
            </a:extLst>
          </p:cNvPr>
          <p:cNvPicPr>
            <a:picLocks noGrp="1" noChangeAspect="1"/>
          </p:cNvPicPr>
          <p:nvPr>
            <p:ph idx="1"/>
          </p:nvPr>
        </p:nvPicPr>
        <p:blipFill>
          <a:blip r:embed="rId2"/>
          <a:stretch>
            <a:fillRect/>
          </a:stretch>
        </p:blipFill>
        <p:spPr>
          <a:xfrm>
            <a:off x="451309" y="1695528"/>
            <a:ext cx="5230552" cy="3459241"/>
          </a:xfrm>
        </p:spPr>
      </p:pic>
      <p:pic>
        <p:nvPicPr>
          <p:cNvPr id="3" name="Picture 4" descr="A close up of a logo&#10;&#10;Description generated with very high confidence">
            <a:extLst>
              <a:ext uri="{FF2B5EF4-FFF2-40B4-BE49-F238E27FC236}">
                <a16:creationId xmlns:a16="http://schemas.microsoft.com/office/drawing/2014/main" id="{44F772CC-480F-4CFD-B3BC-939170E2A470}"/>
              </a:ext>
            </a:extLst>
          </p:cNvPr>
          <p:cNvPicPr>
            <a:picLocks noChangeAspect="1"/>
          </p:cNvPicPr>
          <p:nvPr/>
        </p:nvPicPr>
        <p:blipFill>
          <a:blip r:embed="rId3"/>
          <a:stretch>
            <a:fillRect/>
          </a:stretch>
        </p:blipFill>
        <p:spPr>
          <a:xfrm>
            <a:off x="6753546" y="1988906"/>
            <a:ext cx="4099931" cy="4099931"/>
          </a:xfrm>
          <a:prstGeom prst="rect">
            <a:avLst/>
          </a:prstGeom>
        </p:spPr>
      </p:pic>
    </p:spTree>
    <p:extLst>
      <p:ext uri="{BB962C8B-B14F-4D97-AF65-F5344CB8AC3E}">
        <p14:creationId xmlns:p14="http://schemas.microsoft.com/office/powerpoint/2010/main" val="3539177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51FCD-594F-4A86-91E9-05238C8B1D5B}"/>
              </a:ext>
            </a:extLst>
          </p:cNvPr>
          <p:cNvSpPr>
            <a:spLocks noGrp="1"/>
          </p:cNvSpPr>
          <p:nvPr>
            <p:ph type="title"/>
          </p:nvPr>
        </p:nvSpPr>
        <p:spPr/>
        <p:txBody>
          <a:bodyPr/>
          <a:lstStyle/>
          <a:p>
            <a:r>
              <a:rPr lang="en-US">
                <a:cs typeface="Calibri Light"/>
              </a:rPr>
              <a:t>Finite Automata</a:t>
            </a:r>
            <a:endParaRPr lang="en-US"/>
          </a:p>
        </p:txBody>
      </p:sp>
      <p:pic>
        <p:nvPicPr>
          <p:cNvPr id="8" name="Picture 8" descr="A picture containing table, bird&#10;&#10;Description generated with very high confidence">
            <a:extLst>
              <a:ext uri="{FF2B5EF4-FFF2-40B4-BE49-F238E27FC236}">
                <a16:creationId xmlns:a16="http://schemas.microsoft.com/office/drawing/2014/main" id="{0C359F83-1D26-4F57-9987-D8A4B47B9EBF}"/>
              </a:ext>
            </a:extLst>
          </p:cNvPr>
          <p:cNvPicPr>
            <a:picLocks noGrp="1" noChangeAspect="1"/>
          </p:cNvPicPr>
          <p:nvPr>
            <p:ph idx="1"/>
          </p:nvPr>
        </p:nvPicPr>
        <p:blipFill>
          <a:blip r:embed="rId2"/>
          <a:stretch>
            <a:fillRect/>
          </a:stretch>
        </p:blipFill>
        <p:spPr>
          <a:xfrm>
            <a:off x="872234" y="1546864"/>
            <a:ext cx="5819775" cy="2381250"/>
          </a:xfrm>
        </p:spPr>
      </p:pic>
      <p:pic>
        <p:nvPicPr>
          <p:cNvPr id="10" name="Picture 10" descr="A close up of a clock&#10;&#10;Description generated with high confidence">
            <a:extLst>
              <a:ext uri="{FF2B5EF4-FFF2-40B4-BE49-F238E27FC236}">
                <a16:creationId xmlns:a16="http://schemas.microsoft.com/office/drawing/2014/main" id="{EC1DAE6D-CDC5-4047-B51C-7480DA09DA4C}"/>
              </a:ext>
            </a:extLst>
          </p:cNvPr>
          <p:cNvPicPr>
            <a:picLocks noChangeAspect="1"/>
          </p:cNvPicPr>
          <p:nvPr/>
        </p:nvPicPr>
        <p:blipFill>
          <a:blip r:embed="rId3"/>
          <a:stretch>
            <a:fillRect/>
          </a:stretch>
        </p:blipFill>
        <p:spPr>
          <a:xfrm>
            <a:off x="986883" y="4382894"/>
            <a:ext cx="5943600" cy="1790700"/>
          </a:xfrm>
          <a:prstGeom prst="rect">
            <a:avLst/>
          </a:prstGeom>
        </p:spPr>
      </p:pic>
      <p:pic>
        <p:nvPicPr>
          <p:cNvPr id="12" name="Picture 12" descr="A picture containing orange, clock, white, room&#10;&#10;Description generated with very high confidence">
            <a:extLst>
              <a:ext uri="{FF2B5EF4-FFF2-40B4-BE49-F238E27FC236}">
                <a16:creationId xmlns:a16="http://schemas.microsoft.com/office/drawing/2014/main" id="{C837DE29-934B-4211-89E6-06576AD8F770}"/>
              </a:ext>
            </a:extLst>
          </p:cNvPr>
          <p:cNvPicPr>
            <a:picLocks noChangeAspect="1"/>
          </p:cNvPicPr>
          <p:nvPr/>
        </p:nvPicPr>
        <p:blipFill>
          <a:blip r:embed="rId4"/>
          <a:stretch>
            <a:fillRect/>
          </a:stretch>
        </p:blipFill>
        <p:spPr>
          <a:xfrm>
            <a:off x="8682734" y="1667571"/>
            <a:ext cx="2353604" cy="2807319"/>
          </a:xfrm>
          <a:prstGeom prst="rect">
            <a:avLst/>
          </a:prstGeom>
        </p:spPr>
      </p:pic>
    </p:spTree>
    <p:extLst>
      <p:ext uri="{BB962C8B-B14F-4D97-AF65-F5344CB8AC3E}">
        <p14:creationId xmlns:p14="http://schemas.microsoft.com/office/powerpoint/2010/main" val="228666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C7A3AA1-44C4-4CBE-8808-D86A411AD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03244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FDAB746-A9A3-4EC2-8997-5EB71BC964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58445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D69A1105-B820-4C16-8C0E-9239898871DA}"/>
              </a:ext>
            </a:extLst>
          </p:cNvPr>
          <p:cNvSpPr>
            <a:spLocks noGrp="1"/>
          </p:cNvSpPr>
          <p:nvPr>
            <p:ph type="title"/>
          </p:nvPr>
        </p:nvSpPr>
        <p:spPr>
          <a:xfrm>
            <a:off x="804672" y="338328"/>
            <a:ext cx="5011473" cy="1773936"/>
          </a:xfrm>
        </p:spPr>
        <p:txBody>
          <a:bodyPr>
            <a:normAutofit/>
          </a:bodyPr>
          <a:lstStyle/>
          <a:p>
            <a:r>
              <a:rPr lang="en-US" sz="4000">
                <a:solidFill>
                  <a:srgbClr val="FFFFFF"/>
                </a:solidFill>
                <a:cs typeface="Calibri Light"/>
              </a:rPr>
              <a:t>Finite State Automata Generator</a:t>
            </a:r>
            <a:endParaRPr lang="en-US" sz="4000">
              <a:solidFill>
                <a:srgbClr val="FFFFFF"/>
              </a:solidFill>
            </a:endParaRPr>
          </a:p>
        </p:txBody>
      </p:sp>
      <p:sp>
        <p:nvSpPr>
          <p:cNvPr id="3" name="Content Placeholder 2">
            <a:extLst>
              <a:ext uri="{FF2B5EF4-FFF2-40B4-BE49-F238E27FC236}">
                <a16:creationId xmlns:a16="http://schemas.microsoft.com/office/drawing/2014/main" id="{36651AD7-813C-4D5C-8ACA-607A37D87D74}"/>
              </a:ext>
            </a:extLst>
          </p:cNvPr>
          <p:cNvSpPr>
            <a:spLocks noGrp="1"/>
          </p:cNvSpPr>
          <p:nvPr>
            <p:ph idx="1"/>
          </p:nvPr>
        </p:nvSpPr>
        <p:spPr>
          <a:xfrm>
            <a:off x="6355641" y="338328"/>
            <a:ext cx="5029200" cy="1773936"/>
          </a:xfrm>
        </p:spPr>
        <p:txBody>
          <a:bodyPr vert="horz" lIns="91440" tIns="45720" rIns="91440" bIns="45720" rtlCol="0" anchor="ctr">
            <a:normAutofit/>
          </a:bodyPr>
          <a:lstStyle/>
          <a:p>
            <a:r>
              <a:rPr lang="en-US" sz="1800">
                <a:solidFill>
                  <a:srgbClr val="FFFFFF"/>
                </a:solidFill>
                <a:cs typeface="Calibri"/>
              </a:rPr>
              <a:t>See </a:t>
            </a:r>
            <a:r>
              <a:rPr lang="en-US" sz="1800" dirty="0">
                <a:solidFill>
                  <a:schemeClr val="bg1">
                    <a:lumMod val="85000"/>
                  </a:schemeClr>
                </a:solidFill>
                <a:highlight>
                  <a:srgbClr val="800000"/>
                </a:highlight>
                <a:cs typeface="Calibri"/>
                <a:hlinkClick r:id="rId3"/>
              </a:rPr>
              <a:t>this</a:t>
            </a:r>
            <a:r>
              <a:rPr lang="en-US" sz="1800" dirty="0">
                <a:solidFill>
                  <a:schemeClr val="bg1">
                    <a:lumMod val="85000"/>
                  </a:schemeClr>
                </a:solidFill>
                <a:cs typeface="Calibri"/>
              </a:rPr>
              <a:t> </a:t>
            </a:r>
          </a:p>
          <a:p>
            <a:r>
              <a:rPr lang="en-US" sz="1800">
                <a:solidFill>
                  <a:srgbClr val="FFFFFF"/>
                </a:solidFill>
                <a:cs typeface="Calibri"/>
              </a:rPr>
              <a:t>This is a finite state automata generation web application that builds deterministic and non-deterministic automata based on regular expressions.</a:t>
            </a:r>
          </a:p>
          <a:p>
            <a:endParaRPr lang="en-US" sz="1800">
              <a:solidFill>
                <a:srgbClr val="FFFFFF"/>
              </a:solidFill>
              <a:cs typeface="Calibri"/>
            </a:endParaRPr>
          </a:p>
        </p:txBody>
      </p:sp>
      <p:sp>
        <p:nvSpPr>
          <p:cNvPr id="15" name="Rectangle 14">
            <a:extLst>
              <a:ext uri="{FF2B5EF4-FFF2-40B4-BE49-F238E27FC236}">
                <a16:creationId xmlns:a16="http://schemas.microsoft.com/office/drawing/2014/main" id="{091C9E05-1ED5-4438-8E0F-38219974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805364"/>
            <a:ext cx="12188952" cy="40526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object, clock&#10;&#10;Description generated with very high confidence">
            <a:extLst>
              <a:ext uri="{FF2B5EF4-FFF2-40B4-BE49-F238E27FC236}">
                <a16:creationId xmlns:a16="http://schemas.microsoft.com/office/drawing/2014/main" id="{70664158-6817-4C0E-930F-B9C0F04BE24E}"/>
              </a:ext>
            </a:extLst>
          </p:cNvPr>
          <p:cNvPicPr>
            <a:picLocks noChangeAspect="1"/>
          </p:cNvPicPr>
          <p:nvPr/>
        </p:nvPicPr>
        <p:blipFill>
          <a:blip r:embed="rId4"/>
          <a:stretch>
            <a:fillRect/>
          </a:stretch>
        </p:blipFill>
        <p:spPr>
          <a:xfrm>
            <a:off x="669999" y="3404487"/>
            <a:ext cx="5166360" cy="2364883"/>
          </a:xfrm>
          <a:prstGeom prst="rect">
            <a:avLst/>
          </a:prstGeom>
        </p:spPr>
      </p:pic>
      <p:pic>
        <p:nvPicPr>
          <p:cNvPr id="4" name="Picture 4" descr="A picture containing clock&#10;&#10;Description generated with very high confidence">
            <a:extLst>
              <a:ext uri="{FF2B5EF4-FFF2-40B4-BE49-F238E27FC236}">
                <a16:creationId xmlns:a16="http://schemas.microsoft.com/office/drawing/2014/main" id="{E15F9C65-7B48-4DE2-94DA-D8F7449AC90C}"/>
              </a:ext>
            </a:extLst>
          </p:cNvPr>
          <p:cNvPicPr>
            <a:picLocks noChangeAspect="1"/>
          </p:cNvPicPr>
          <p:nvPr/>
        </p:nvPicPr>
        <p:blipFill>
          <a:blip r:embed="rId5"/>
          <a:stretch>
            <a:fillRect/>
          </a:stretch>
        </p:blipFill>
        <p:spPr>
          <a:xfrm>
            <a:off x="6355641" y="3559664"/>
            <a:ext cx="5166360" cy="2054529"/>
          </a:xfrm>
          <a:prstGeom prst="rect">
            <a:avLst/>
          </a:prstGeom>
        </p:spPr>
      </p:pic>
    </p:spTree>
    <p:extLst>
      <p:ext uri="{BB962C8B-B14F-4D97-AF65-F5344CB8AC3E}">
        <p14:creationId xmlns:p14="http://schemas.microsoft.com/office/powerpoint/2010/main" val="474332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13CF7-1FA0-4779-ABB9-5E9D29314E62}"/>
              </a:ext>
            </a:extLst>
          </p:cNvPr>
          <p:cNvSpPr>
            <a:spLocks noGrp="1"/>
          </p:cNvSpPr>
          <p:nvPr>
            <p:ph type="title"/>
          </p:nvPr>
        </p:nvSpPr>
        <p:spPr>
          <a:xfrm>
            <a:off x="8444204" y="640081"/>
            <a:ext cx="3141664" cy="5574451"/>
          </a:xfrm>
        </p:spPr>
        <p:txBody>
          <a:bodyPr vert="horz" lIns="91440" tIns="45720" rIns="91440" bIns="45720" rtlCol="0" anchor="ctr">
            <a:normAutofit/>
          </a:bodyPr>
          <a:lstStyle/>
          <a:p>
            <a:r>
              <a:rPr lang="en-US" sz="4100" kern="1200">
                <a:solidFill>
                  <a:schemeClr val="tx1"/>
                </a:solidFill>
                <a:latin typeface="+mj-lt"/>
                <a:ea typeface="+mj-ea"/>
                <a:cs typeface="+mj-cs"/>
              </a:rPr>
              <a:t>Deterministic Finite Automata (DFA)</a:t>
            </a:r>
          </a:p>
        </p:txBody>
      </p:sp>
      <p:pic>
        <p:nvPicPr>
          <p:cNvPr id="4" name="Picture 4" descr="A close up of a clock&#10;&#10;Description generated with high confidence">
            <a:extLst>
              <a:ext uri="{FF2B5EF4-FFF2-40B4-BE49-F238E27FC236}">
                <a16:creationId xmlns:a16="http://schemas.microsoft.com/office/drawing/2014/main" id="{50E9D969-24AF-44B9-889D-03C4306315E2}"/>
              </a:ext>
            </a:extLst>
          </p:cNvPr>
          <p:cNvPicPr>
            <a:picLocks noGrp="1" noChangeAspect="1"/>
          </p:cNvPicPr>
          <p:nvPr>
            <p:ph idx="1"/>
          </p:nvPr>
        </p:nvPicPr>
        <p:blipFill>
          <a:blip r:embed="rId2"/>
          <a:stretch>
            <a:fillRect/>
          </a:stretch>
        </p:blipFill>
        <p:spPr>
          <a:xfrm>
            <a:off x="684213" y="711200"/>
            <a:ext cx="7404100" cy="2127250"/>
          </a:xfrm>
        </p:spPr>
      </p:pic>
      <p:pic>
        <p:nvPicPr>
          <p:cNvPr id="6" name="Picture 6" descr="A picture containing object, clock&#10;&#10;Description generated with very high confidence">
            <a:extLst>
              <a:ext uri="{FF2B5EF4-FFF2-40B4-BE49-F238E27FC236}">
                <a16:creationId xmlns:a16="http://schemas.microsoft.com/office/drawing/2014/main" id="{84460C79-FD64-467D-8AFA-0638AB84DB97}"/>
              </a:ext>
            </a:extLst>
          </p:cNvPr>
          <p:cNvPicPr>
            <a:picLocks noChangeAspect="1"/>
          </p:cNvPicPr>
          <p:nvPr/>
        </p:nvPicPr>
        <p:blipFill>
          <a:blip r:embed="rId3"/>
          <a:stretch>
            <a:fillRect/>
          </a:stretch>
        </p:blipFill>
        <p:spPr>
          <a:xfrm>
            <a:off x="684213" y="2921000"/>
            <a:ext cx="7404100" cy="3224213"/>
          </a:xfrm>
          <a:prstGeom prst="rect">
            <a:avLst/>
          </a:prstGeom>
        </p:spPr>
      </p:pic>
    </p:spTree>
    <p:extLst>
      <p:ext uri="{BB962C8B-B14F-4D97-AF65-F5344CB8AC3E}">
        <p14:creationId xmlns:p14="http://schemas.microsoft.com/office/powerpoint/2010/main" val="3451325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4E95-3C6D-4C02-B474-517FC80136A7}"/>
              </a:ext>
            </a:extLst>
          </p:cNvPr>
          <p:cNvSpPr>
            <a:spLocks noGrp="1"/>
          </p:cNvSpPr>
          <p:nvPr>
            <p:ph type="title"/>
          </p:nvPr>
        </p:nvSpPr>
        <p:spPr/>
        <p:txBody>
          <a:bodyPr/>
          <a:lstStyle/>
          <a:p>
            <a:r>
              <a:rPr lang="en-US">
                <a:cs typeface="Calibri Light"/>
              </a:rPr>
              <a:t>Non Deterministic Finite State Automata (NDFA)</a:t>
            </a:r>
            <a:endParaRPr lang="en-US"/>
          </a:p>
        </p:txBody>
      </p:sp>
      <p:pic>
        <p:nvPicPr>
          <p:cNvPr id="4" name="Picture 4" descr="A picture containing bird&#10;&#10;Description generated with very high confidence">
            <a:extLst>
              <a:ext uri="{FF2B5EF4-FFF2-40B4-BE49-F238E27FC236}">
                <a16:creationId xmlns:a16="http://schemas.microsoft.com/office/drawing/2014/main" id="{75B1493A-990C-4D91-8FF4-69736FF9FDCD}"/>
              </a:ext>
            </a:extLst>
          </p:cNvPr>
          <p:cNvPicPr>
            <a:picLocks noGrp="1" noChangeAspect="1"/>
          </p:cNvPicPr>
          <p:nvPr>
            <p:ph idx="1"/>
          </p:nvPr>
        </p:nvPicPr>
        <p:blipFill>
          <a:blip r:embed="rId2"/>
          <a:stretch>
            <a:fillRect/>
          </a:stretch>
        </p:blipFill>
        <p:spPr>
          <a:xfrm>
            <a:off x="946924" y="1829477"/>
            <a:ext cx="7696200" cy="3209925"/>
          </a:xfrm>
        </p:spPr>
      </p:pic>
    </p:spTree>
    <p:extLst>
      <p:ext uri="{BB962C8B-B14F-4D97-AF65-F5344CB8AC3E}">
        <p14:creationId xmlns:p14="http://schemas.microsoft.com/office/powerpoint/2010/main" val="2699600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clock&#10;&#10;Description generated with high confidence">
            <a:extLst>
              <a:ext uri="{FF2B5EF4-FFF2-40B4-BE49-F238E27FC236}">
                <a16:creationId xmlns:a16="http://schemas.microsoft.com/office/drawing/2014/main" id="{C88319C8-74AA-45F8-9347-B75DB17AB14B}"/>
              </a:ext>
            </a:extLst>
          </p:cNvPr>
          <p:cNvPicPr>
            <a:picLocks noChangeAspect="1"/>
          </p:cNvPicPr>
          <p:nvPr/>
        </p:nvPicPr>
        <p:blipFill>
          <a:blip r:embed="rId2"/>
          <a:stretch>
            <a:fillRect/>
          </a:stretch>
        </p:blipFill>
        <p:spPr>
          <a:xfrm>
            <a:off x="1676400" y="793036"/>
            <a:ext cx="8393151" cy="2047366"/>
          </a:xfrm>
          <a:prstGeom prst="rect">
            <a:avLst/>
          </a:prstGeom>
        </p:spPr>
      </p:pic>
      <p:pic>
        <p:nvPicPr>
          <p:cNvPr id="4" name="Picture 4" descr="A close up of a clock&#10;&#10;Description generated with high confidence">
            <a:extLst>
              <a:ext uri="{FF2B5EF4-FFF2-40B4-BE49-F238E27FC236}">
                <a16:creationId xmlns:a16="http://schemas.microsoft.com/office/drawing/2014/main" id="{18674FD4-4098-4CBA-A282-94BC3F79E55B}"/>
              </a:ext>
            </a:extLst>
          </p:cNvPr>
          <p:cNvPicPr>
            <a:picLocks noChangeAspect="1"/>
          </p:cNvPicPr>
          <p:nvPr/>
        </p:nvPicPr>
        <p:blipFill>
          <a:blip r:embed="rId3"/>
          <a:stretch>
            <a:fillRect/>
          </a:stretch>
        </p:blipFill>
        <p:spPr>
          <a:xfrm>
            <a:off x="4070543" y="3250696"/>
            <a:ext cx="4050912" cy="1973533"/>
          </a:xfrm>
          <a:prstGeom prst="rect">
            <a:avLst/>
          </a:prstGeom>
        </p:spPr>
      </p:pic>
    </p:spTree>
    <p:extLst>
      <p:ext uri="{BB962C8B-B14F-4D97-AF65-F5344CB8AC3E}">
        <p14:creationId xmlns:p14="http://schemas.microsoft.com/office/powerpoint/2010/main" val="2848354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4D4419-C1A0-4F3A-87D5-93F4A34CBE2F}"/>
              </a:ext>
            </a:extLst>
          </p:cNvPr>
          <p:cNvSpPr>
            <a:spLocks noGrp="1"/>
          </p:cNvSpPr>
          <p:nvPr>
            <p:ph type="title"/>
          </p:nvPr>
        </p:nvSpPr>
        <p:spPr>
          <a:xfrm>
            <a:off x="1286932" y="1204109"/>
            <a:ext cx="10023398" cy="857894"/>
          </a:xfrm>
        </p:spPr>
        <p:txBody>
          <a:bodyPr>
            <a:normAutofit/>
          </a:bodyPr>
          <a:lstStyle/>
          <a:p>
            <a:r>
              <a:rPr lang="en-US" sz="4000">
                <a:solidFill>
                  <a:srgbClr val="FFFFFF"/>
                </a:solidFill>
                <a:cs typeface="Calibri Light"/>
              </a:rPr>
              <a:t>Context Free Grammars</a:t>
            </a:r>
            <a:endParaRPr lang="en-US" sz="4000">
              <a:solidFill>
                <a:srgbClr val="FFFFFF"/>
              </a:solidFill>
            </a:endParaRPr>
          </a:p>
        </p:txBody>
      </p:sp>
      <p:pic>
        <p:nvPicPr>
          <p:cNvPr id="4" name="Picture 4" descr="A picture containing bird&#10;&#10;Description generated with very high confidence">
            <a:extLst>
              <a:ext uri="{FF2B5EF4-FFF2-40B4-BE49-F238E27FC236}">
                <a16:creationId xmlns:a16="http://schemas.microsoft.com/office/drawing/2014/main" id="{EFE7B182-76DD-4B05-85C5-50AE5F6CCE2A}"/>
              </a:ext>
            </a:extLst>
          </p:cNvPr>
          <p:cNvPicPr>
            <a:picLocks noGrp="1" noChangeAspect="1"/>
          </p:cNvPicPr>
          <p:nvPr>
            <p:ph idx="1"/>
          </p:nvPr>
        </p:nvPicPr>
        <p:blipFill>
          <a:blip r:embed="rId2"/>
          <a:stretch>
            <a:fillRect/>
          </a:stretch>
        </p:blipFill>
        <p:spPr>
          <a:xfrm>
            <a:off x="1328738" y="3333750"/>
            <a:ext cx="6224588" cy="2078038"/>
          </a:xfrm>
        </p:spPr>
      </p:pic>
      <p:pic>
        <p:nvPicPr>
          <p:cNvPr id="6" name="Picture 6" descr="A picture containing airplane&#10;&#10;Description generated with very high confidence">
            <a:extLst>
              <a:ext uri="{FF2B5EF4-FFF2-40B4-BE49-F238E27FC236}">
                <a16:creationId xmlns:a16="http://schemas.microsoft.com/office/drawing/2014/main" id="{E7CE433B-4E5B-40FE-813A-20BDD2369CF5}"/>
              </a:ext>
            </a:extLst>
          </p:cNvPr>
          <p:cNvPicPr>
            <a:picLocks noChangeAspect="1"/>
          </p:cNvPicPr>
          <p:nvPr/>
        </p:nvPicPr>
        <p:blipFill>
          <a:blip r:embed="rId3"/>
          <a:stretch>
            <a:fillRect/>
          </a:stretch>
        </p:blipFill>
        <p:spPr>
          <a:xfrm>
            <a:off x="7634288" y="3333750"/>
            <a:ext cx="3678238" cy="2078038"/>
          </a:xfrm>
          <a:prstGeom prst="rect">
            <a:avLst/>
          </a:prstGeom>
        </p:spPr>
      </p:pic>
    </p:spTree>
    <p:extLst>
      <p:ext uri="{BB962C8B-B14F-4D97-AF65-F5344CB8AC3E}">
        <p14:creationId xmlns:p14="http://schemas.microsoft.com/office/powerpoint/2010/main" val="1275094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38C998-E047-4818-B6F5-07724A7F56FD}"/>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Lexical Parsing</a:t>
            </a:r>
          </a:p>
        </p:txBody>
      </p:sp>
      <p:pic>
        <p:nvPicPr>
          <p:cNvPr id="4" name="Picture 4" descr="A screenshot of a cell phone&#10;&#10;Description generated with high confidence">
            <a:extLst>
              <a:ext uri="{FF2B5EF4-FFF2-40B4-BE49-F238E27FC236}">
                <a16:creationId xmlns:a16="http://schemas.microsoft.com/office/drawing/2014/main" id="{23EA201F-0954-494C-AB57-D30789A7DA23}"/>
              </a:ext>
            </a:extLst>
          </p:cNvPr>
          <p:cNvPicPr>
            <a:picLocks noGrp="1" noChangeAspect="1"/>
          </p:cNvPicPr>
          <p:nvPr>
            <p:ph idx="1"/>
          </p:nvPr>
        </p:nvPicPr>
        <p:blipFill>
          <a:blip r:embed="rId2"/>
          <a:stretch>
            <a:fillRect/>
          </a:stretch>
        </p:blipFill>
        <p:spPr>
          <a:xfrm>
            <a:off x="5581650" y="4006850"/>
            <a:ext cx="5695950" cy="2325688"/>
          </a:xfrm>
        </p:spPr>
      </p:pic>
      <p:pic>
        <p:nvPicPr>
          <p:cNvPr id="6" name="Picture 6" descr="A close up of text on a white background&#10;&#10;Description generated with high confidence">
            <a:extLst>
              <a:ext uri="{FF2B5EF4-FFF2-40B4-BE49-F238E27FC236}">
                <a16:creationId xmlns:a16="http://schemas.microsoft.com/office/drawing/2014/main" id="{C32389EA-57E5-4438-B17B-FAE7937B1BAE}"/>
              </a:ext>
            </a:extLst>
          </p:cNvPr>
          <p:cNvPicPr>
            <a:picLocks noChangeAspect="1"/>
          </p:cNvPicPr>
          <p:nvPr/>
        </p:nvPicPr>
        <p:blipFill>
          <a:blip r:embed="rId3"/>
          <a:stretch>
            <a:fillRect/>
          </a:stretch>
        </p:blipFill>
        <p:spPr>
          <a:xfrm>
            <a:off x="5581650" y="533400"/>
            <a:ext cx="5695950" cy="3390900"/>
          </a:xfrm>
          <a:prstGeom prst="rect">
            <a:avLst/>
          </a:prstGeom>
        </p:spPr>
      </p:pic>
    </p:spTree>
    <p:extLst>
      <p:ext uri="{BB962C8B-B14F-4D97-AF65-F5344CB8AC3E}">
        <p14:creationId xmlns:p14="http://schemas.microsoft.com/office/powerpoint/2010/main" val="4237647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B4CB-F99E-420B-8598-82914ECA0620}"/>
              </a:ext>
            </a:extLst>
          </p:cNvPr>
          <p:cNvSpPr>
            <a:spLocks noGrp="1"/>
          </p:cNvSpPr>
          <p:nvPr>
            <p:ph type="title"/>
          </p:nvPr>
        </p:nvSpPr>
        <p:spPr>
          <a:xfrm>
            <a:off x="648929" y="629266"/>
            <a:ext cx="3651467" cy="1676603"/>
          </a:xfrm>
        </p:spPr>
        <p:txBody>
          <a:bodyPr>
            <a:normAutofit/>
          </a:bodyPr>
          <a:lstStyle/>
          <a:p>
            <a:r>
              <a:rPr lang="en-US">
                <a:cs typeface="Calibri Light"/>
              </a:rPr>
              <a:t>Parse Tree</a:t>
            </a:r>
            <a:endParaRPr lang="en-US"/>
          </a:p>
        </p:txBody>
      </p:sp>
      <p:sp>
        <p:nvSpPr>
          <p:cNvPr id="8" name="Content Placeholder 7">
            <a:extLst>
              <a:ext uri="{FF2B5EF4-FFF2-40B4-BE49-F238E27FC236}">
                <a16:creationId xmlns:a16="http://schemas.microsoft.com/office/drawing/2014/main" id="{C8184B04-FB8E-43F0-8A91-C910382F7498}"/>
              </a:ext>
            </a:extLst>
          </p:cNvPr>
          <p:cNvSpPr>
            <a:spLocks noGrp="1"/>
          </p:cNvSpPr>
          <p:nvPr>
            <p:ph idx="1"/>
          </p:nvPr>
        </p:nvSpPr>
        <p:spPr>
          <a:xfrm>
            <a:off x="648931" y="2438400"/>
            <a:ext cx="3651466" cy="3785419"/>
          </a:xfrm>
        </p:spPr>
        <p:txBody>
          <a:bodyPr vert="horz" lIns="91440" tIns="45720" rIns="91440" bIns="45720" rtlCol="0" anchor="t">
            <a:normAutofit/>
          </a:bodyPr>
          <a:lstStyle/>
          <a:p>
            <a:r>
              <a:rPr lang="en-US" sz="1800">
                <a:ea typeface="+mn-lt"/>
                <a:cs typeface="+mn-lt"/>
              </a:rPr>
              <a:t>A </a:t>
            </a:r>
            <a:r>
              <a:rPr lang="en-US" sz="1800" b="1">
                <a:ea typeface="+mn-lt"/>
                <a:cs typeface="+mn-lt"/>
              </a:rPr>
              <a:t>parse tree</a:t>
            </a:r>
            <a:r>
              <a:rPr lang="en-US" sz="1800">
                <a:ea typeface="+mn-lt"/>
                <a:cs typeface="+mn-lt"/>
              </a:rPr>
              <a:t> or </a:t>
            </a:r>
            <a:r>
              <a:rPr lang="en-US" sz="1800" b="1">
                <a:ea typeface="+mn-lt"/>
                <a:cs typeface="+mn-lt"/>
              </a:rPr>
              <a:t>parsing tree</a:t>
            </a:r>
            <a:r>
              <a:rPr lang="en-US" sz="1800">
                <a:ea typeface="+mn-lt"/>
                <a:cs typeface="+mn-lt"/>
              </a:rPr>
              <a:t> or </a:t>
            </a:r>
            <a:r>
              <a:rPr lang="en-US" sz="1800" b="1">
                <a:ea typeface="+mn-lt"/>
                <a:cs typeface="+mn-lt"/>
              </a:rPr>
              <a:t>derivation tree</a:t>
            </a:r>
            <a:r>
              <a:rPr lang="en-US" sz="1800">
                <a:ea typeface="+mn-lt"/>
                <a:cs typeface="+mn-lt"/>
              </a:rPr>
              <a:t> or </a:t>
            </a:r>
            <a:r>
              <a:rPr lang="en-US" sz="1800" b="1">
                <a:ea typeface="+mn-lt"/>
                <a:cs typeface="+mn-lt"/>
              </a:rPr>
              <a:t>concrete syntax tree</a:t>
            </a:r>
            <a:r>
              <a:rPr lang="en-US" sz="1800">
                <a:ea typeface="+mn-lt"/>
                <a:cs typeface="+mn-lt"/>
              </a:rPr>
              <a:t> is an ordered, rooted </a:t>
            </a:r>
            <a:r>
              <a:rPr lang="en-US" sz="1800" dirty="0">
                <a:ea typeface="+mn-lt"/>
                <a:cs typeface="+mn-lt"/>
                <a:hlinkClick r:id="rId2"/>
              </a:rPr>
              <a:t>tree</a:t>
            </a:r>
            <a:r>
              <a:rPr lang="en-US" sz="1800" dirty="0">
                <a:ea typeface="+mn-lt"/>
                <a:cs typeface="+mn-lt"/>
              </a:rPr>
              <a:t> </a:t>
            </a:r>
            <a:r>
              <a:rPr lang="en-US" sz="1800">
                <a:ea typeface="+mn-lt"/>
                <a:cs typeface="+mn-lt"/>
              </a:rPr>
              <a:t>that represents the syntactic structure of a string according to some context-free grammar. The term </a:t>
            </a:r>
            <a:r>
              <a:rPr lang="en-US" sz="1800" i="1">
                <a:ea typeface="+mn-lt"/>
                <a:cs typeface="+mn-lt"/>
              </a:rPr>
              <a:t>parse tree</a:t>
            </a:r>
            <a:r>
              <a:rPr lang="en-US" sz="1800">
                <a:ea typeface="+mn-lt"/>
                <a:cs typeface="+mn-lt"/>
              </a:rPr>
              <a:t> itself is used primarily in </a:t>
            </a:r>
            <a:r>
              <a:rPr lang="en-US" sz="1800" dirty="0">
                <a:ea typeface="+mn-lt"/>
                <a:cs typeface="+mn-lt"/>
                <a:hlinkClick r:id="rId3"/>
              </a:rPr>
              <a:t>computational linguistics</a:t>
            </a:r>
            <a:r>
              <a:rPr lang="en-US" sz="1800">
                <a:ea typeface="+mn-lt"/>
                <a:cs typeface="+mn-lt"/>
              </a:rPr>
              <a:t>; in theoretical syntax, the term </a:t>
            </a:r>
            <a:r>
              <a:rPr lang="en-US" sz="1800" i="1">
                <a:ea typeface="+mn-lt"/>
                <a:cs typeface="+mn-lt"/>
              </a:rPr>
              <a:t>syntax tree</a:t>
            </a:r>
            <a:r>
              <a:rPr lang="en-US" sz="1800">
                <a:ea typeface="+mn-lt"/>
                <a:cs typeface="+mn-lt"/>
              </a:rPr>
              <a:t> is more common.</a:t>
            </a:r>
            <a:endParaRPr lang="en-US" sz="1800"/>
          </a:p>
        </p:txBody>
      </p:sp>
      <p:pic>
        <p:nvPicPr>
          <p:cNvPr id="4" name="Picture 4" descr="A close up of a logo&#10;&#10;Description generated with very high confidence">
            <a:extLst>
              <a:ext uri="{FF2B5EF4-FFF2-40B4-BE49-F238E27FC236}">
                <a16:creationId xmlns:a16="http://schemas.microsoft.com/office/drawing/2014/main" id="{85D03C7D-E026-4ACA-B39A-4160EEB80038}"/>
              </a:ext>
            </a:extLst>
          </p:cNvPr>
          <p:cNvPicPr>
            <a:picLocks noChangeAspect="1"/>
          </p:cNvPicPr>
          <p:nvPr/>
        </p:nvPicPr>
        <p:blipFill rotWithShape="1">
          <a:blip r:embed="rId4"/>
          <a:srcRect t="2612" r="-2" b="3294"/>
          <a:stretch/>
        </p:blipFill>
        <p:spPr>
          <a:xfrm>
            <a:off x="4639056" y="10"/>
            <a:ext cx="7552944" cy="6857990"/>
          </a:xfrm>
          <a:prstGeom prst="rect">
            <a:avLst/>
          </a:prstGeom>
          <a:effectLst/>
        </p:spPr>
      </p:pic>
    </p:spTree>
    <p:extLst>
      <p:ext uri="{BB962C8B-B14F-4D97-AF65-F5344CB8AC3E}">
        <p14:creationId xmlns:p14="http://schemas.microsoft.com/office/powerpoint/2010/main" val="1383064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EA5C-9D3F-4F26-A2A6-82C316DE8DF5}"/>
              </a:ext>
            </a:extLst>
          </p:cNvPr>
          <p:cNvSpPr>
            <a:spLocks noGrp="1"/>
          </p:cNvSpPr>
          <p:nvPr>
            <p:ph type="title"/>
          </p:nvPr>
        </p:nvSpPr>
        <p:spPr>
          <a:xfrm>
            <a:off x="838200" y="640079"/>
            <a:ext cx="4681742" cy="1840613"/>
          </a:xfrm>
        </p:spPr>
        <p:txBody>
          <a:bodyPr anchor="b">
            <a:normAutofit/>
          </a:bodyPr>
          <a:lstStyle/>
          <a:p>
            <a:r>
              <a:rPr lang="en-US" sz="4000">
                <a:cs typeface="Calibri Light"/>
              </a:rPr>
              <a:t>Abstract Syntax Tree</a:t>
            </a:r>
            <a:endParaRPr lang="en-US" sz="4000"/>
          </a:p>
        </p:txBody>
      </p:sp>
      <p:sp>
        <p:nvSpPr>
          <p:cNvPr id="3" name="Content Placeholder 2">
            <a:extLst>
              <a:ext uri="{FF2B5EF4-FFF2-40B4-BE49-F238E27FC236}">
                <a16:creationId xmlns:a16="http://schemas.microsoft.com/office/drawing/2014/main" id="{EAB241A7-AC1D-437D-91FA-0FF499446D28}"/>
              </a:ext>
            </a:extLst>
          </p:cNvPr>
          <p:cNvSpPr>
            <a:spLocks noGrp="1"/>
          </p:cNvSpPr>
          <p:nvPr>
            <p:ph idx="1"/>
          </p:nvPr>
        </p:nvSpPr>
        <p:spPr>
          <a:xfrm>
            <a:off x="838200" y="2686323"/>
            <a:ext cx="4681742" cy="3531598"/>
          </a:xfrm>
        </p:spPr>
        <p:txBody>
          <a:bodyPr vert="horz" lIns="91440" tIns="45720" rIns="91440" bIns="45720" rtlCol="0">
            <a:normAutofit/>
          </a:bodyPr>
          <a:lstStyle/>
          <a:p>
            <a:r>
              <a:rPr lang="en-US" sz="2000">
                <a:ea typeface="+mn-lt"/>
                <a:cs typeface="+mn-lt"/>
              </a:rPr>
              <a:t>In </a:t>
            </a:r>
            <a:r>
              <a:rPr lang="en-US" sz="2000">
                <a:ea typeface="+mn-lt"/>
                <a:cs typeface="+mn-lt"/>
                <a:hlinkClick r:id="rId2"/>
              </a:rPr>
              <a:t>computer science</a:t>
            </a:r>
            <a:r>
              <a:rPr lang="en-US" sz="2000">
                <a:ea typeface="+mn-lt"/>
                <a:cs typeface="+mn-lt"/>
              </a:rPr>
              <a:t>, an </a:t>
            </a:r>
            <a:r>
              <a:rPr lang="en-US" sz="2000" b="1">
                <a:ea typeface="+mn-lt"/>
                <a:cs typeface="+mn-lt"/>
              </a:rPr>
              <a:t>abstract syntax tree</a:t>
            </a:r>
            <a:r>
              <a:rPr lang="en-US" sz="2000">
                <a:ea typeface="+mn-lt"/>
                <a:cs typeface="+mn-lt"/>
              </a:rPr>
              <a:t> (</a:t>
            </a:r>
            <a:r>
              <a:rPr lang="en-US" sz="2000" b="1">
                <a:ea typeface="+mn-lt"/>
                <a:cs typeface="+mn-lt"/>
              </a:rPr>
              <a:t>AST</a:t>
            </a:r>
            <a:r>
              <a:rPr lang="en-US" sz="2000">
                <a:ea typeface="+mn-lt"/>
                <a:cs typeface="+mn-lt"/>
              </a:rPr>
              <a:t>), or just </a:t>
            </a:r>
            <a:r>
              <a:rPr lang="en-US" sz="2000" b="1">
                <a:ea typeface="+mn-lt"/>
                <a:cs typeface="+mn-lt"/>
              </a:rPr>
              <a:t>syntax tree</a:t>
            </a:r>
            <a:r>
              <a:rPr lang="en-US" sz="2000">
                <a:ea typeface="+mn-lt"/>
                <a:cs typeface="+mn-lt"/>
              </a:rPr>
              <a:t>, is a </a:t>
            </a:r>
            <a:r>
              <a:rPr lang="en-US" sz="2000">
                <a:ea typeface="+mn-lt"/>
                <a:cs typeface="+mn-lt"/>
                <a:hlinkClick r:id="rId3"/>
              </a:rPr>
              <a:t>tree</a:t>
            </a:r>
            <a:r>
              <a:rPr lang="en-US" sz="2000">
                <a:ea typeface="+mn-lt"/>
                <a:cs typeface="+mn-lt"/>
              </a:rPr>
              <a:t> representation of the </a:t>
            </a:r>
            <a:r>
              <a:rPr lang="en-US" sz="2000">
                <a:ea typeface="+mn-lt"/>
                <a:cs typeface="+mn-lt"/>
                <a:hlinkClick r:id="rId4"/>
              </a:rPr>
              <a:t>abstract syntactic</a:t>
            </a:r>
            <a:r>
              <a:rPr lang="en-US" sz="2000">
                <a:ea typeface="+mn-lt"/>
                <a:cs typeface="+mn-lt"/>
              </a:rPr>
              <a:t> structure of </a:t>
            </a:r>
            <a:r>
              <a:rPr lang="en-US" sz="2000">
                <a:ea typeface="+mn-lt"/>
                <a:cs typeface="+mn-lt"/>
                <a:hlinkClick r:id="rId5"/>
              </a:rPr>
              <a:t>source code</a:t>
            </a:r>
            <a:r>
              <a:rPr lang="en-US" sz="2000">
                <a:ea typeface="+mn-lt"/>
                <a:cs typeface="+mn-lt"/>
              </a:rPr>
              <a:t> written in a </a:t>
            </a:r>
            <a:r>
              <a:rPr lang="en-US" sz="2000">
                <a:ea typeface="+mn-lt"/>
                <a:cs typeface="+mn-lt"/>
                <a:hlinkClick r:id="rId6"/>
              </a:rPr>
              <a:t>programming language</a:t>
            </a:r>
            <a:r>
              <a:rPr lang="en-US" sz="2000">
                <a:ea typeface="+mn-lt"/>
                <a:cs typeface="+mn-lt"/>
              </a:rPr>
              <a:t>. Each node of the tree denotes a construct occurring in the source code.</a:t>
            </a:r>
          </a:p>
          <a:p>
            <a:endParaRPr lang="en-US" sz="2000">
              <a:ea typeface="+mn-lt"/>
              <a:cs typeface="+mn-lt"/>
            </a:endParaRPr>
          </a:p>
        </p:txBody>
      </p:sp>
      <p:pic>
        <p:nvPicPr>
          <p:cNvPr id="4" name="Picture 4" descr="A picture containing sign, several, many, display&#10;&#10;Description generated with very high confidence">
            <a:extLst>
              <a:ext uri="{FF2B5EF4-FFF2-40B4-BE49-F238E27FC236}">
                <a16:creationId xmlns:a16="http://schemas.microsoft.com/office/drawing/2014/main" id="{F696639E-144A-4D5C-80ED-AD650649EFBD}"/>
              </a:ext>
            </a:extLst>
          </p:cNvPr>
          <p:cNvPicPr>
            <a:picLocks noChangeAspect="1"/>
          </p:cNvPicPr>
          <p:nvPr/>
        </p:nvPicPr>
        <p:blipFill>
          <a:blip r:embed="rId7"/>
          <a:stretch>
            <a:fillRect/>
          </a:stretch>
        </p:blipFill>
        <p:spPr>
          <a:xfrm>
            <a:off x="6159315" y="640080"/>
            <a:ext cx="4950332" cy="5577840"/>
          </a:xfrm>
          <a:prstGeom prst="rect">
            <a:avLst/>
          </a:prstGeom>
        </p:spPr>
      </p:pic>
    </p:spTree>
    <p:extLst>
      <p:ext uri="{BB962C8B-B14F-4D97-AF65-F5344CB8AC3E}">
        <p14:creationId xmlns:p14="http://schemas.microsoft.com/office/powerpoint/2010/main" val="3190698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sz="4400" kern="1200">
                <a:solidFill>
                  <a:srgbClr val="FFFFFF"/>
                </a:solidFill>
                <a:latin typeface="+mj-lt"/>
                <a:ea typeface="+mj-ea"/>
                <a:cs typeface="+mj-cs"/>
              </a:rPr>
              <a:t>Aim: Things That I wanted to support</a:t>
            </a:r>
          </a:p>
        </p:txBody>
      </p:sp>
      <p:sp>
        <p:nvSpPr>
          <p:cNvPr id="3" name="Subtitle 2"/>
          <p:cNvSpPr>
            <a:spLocks noGrp="1"/>
          </p:cNvSpPr>
          <p:nvPr>
            <p:ph type="subTitle" idx="1"/>
          </p:nvPr>
        </p:nvSpPr>
        <p:spPr>
          <a:xfrm>
            <a:off x="6090574" y="801866"/>
            <a:ext cx="5306084" cy="5230634"/>
          </a:xfrm>
        </p:spPr>
        <p:txBody>
          <a:bodyPr vert="horz" lIns="91440" tIns="45720" rIns="91440" bIns="45720" rtlCol="0" anchor="ctr">
            <a:normAutofit/>
          </a:bodyPr>
          <a:lstStyle/>
          <a:p>
            <a:pPr indent="-228600" algn="l">
              <a:buFont typeface="Arial" panose="020B0604020202020204" pitchFamily="34" charset="0"/>
              <a:buChar char="•"/>
            </a:pPr>
            <a:r>
              <a:rPr lang="en-US" dirty="0">
                <a:solidFill>
                  <a:srgbClr val="000000"/>
                </a:solidFill>
              </a:rPr>
              <a:t>Text</a:t>
            </a:r>
          </a:p>
          <a:p>
            <a:pPr indent="-228600" algn="l">
              <a:buFont typeface="Arial" panose="020B0604020202020204" pitchFamily="34" charset="0"/>
              <a:buChar char="•"/>
            </a:pPr>
            <a:r>
              <a:rPr lang="en-US" dirty="0">
                <a:solidFill>
                  <a:srgbClr val="000000"/>
                </a:solidFill>
              </a:rPr>
              <a:t>Code</a:t>
            </a:r>
            <a:endParaRPr lang="en-US" dirty="0">
              <a:solidFill>
                <a:srgbClr val="000000"/>
              </a:solidFill>
              <a:cs typeface="Calibri"/>
            </a:endParaRPr>
          </a:p>
          <a:p>
            <a:pPr indent="-228600" algn="l">
              <a:buFont typeface="Arial" panose="020B0604020202020204" pitchFamily="34" charset="0"/>
              <a:buChar char="•"/>
            </a:pPr>
            <a:r>
              <a:rPr lang="en-US" dirty="0">
                <a:solidFill>
                  <a:srgbClr val="000000"/>
                </a:solidFill>
              </a:rPr>
              <a:t>Markdown </a:t>
            </a:r>
            <a:endParaRPr lang="en-US" dirty="0">
              <a:solidFill>
                <a:srgbClr val="000000"/>
              </a:solidFill>
              <a:cs typeface="Calibri"/>
            </a:endParaRPr>
          </a:p>
          <a:p>
            <a:pPr indent="-228600" algn="l">
              <a:buFont typeface="Arial" panose="020B0604020202020204" pitchFamily="34" charset="0"/>
              <a:buChar char="•"/>
            </a:pPr>
            <a:r>
              <a:rPr lang="en-US" dirty="0">
                <a:solidFill>
                  <a:srgbClr val="000000"/>
                </a:solidFill>
              </a:rPr>
              <a:t>LaTeX</a:t>
            </a:r>
            <a:endParaRPr lang="en-US" dirty="0">
              <a:solidFill>
                <a:srgbClr val="000000"/>
              </a:solidFill>
              <a:cs typeface="Calibri"/>
            </a:endParaRPr>
          </a:p>
          <a:p>
            <a:pPr indent="-228600" algn="l">
              <a:buFont typeface="Arial" panose="020B0604020202020204" pitchFamily="34" charset="0"/>
              <a:buChar char="•"/>
            </a:pPr>
            <a:r>
              <a:rPr lang="en-US" dirty="0">
                <a:solidFill>
                  <a:srgbClr val="000000"/>
                </a:solidFill>
              </a:rPr>
              <a:t>Emojis</a:t>
            </a:r>
            <a:endParaRPr lang="en-US" dirty="0">
              <a:solidFill>
                <a:srgbClr val="000000"/>
              </a:solidFill>
              <a:cs typeface="Calibri"/>
            </a:endParaRPr>
          </a:p>
        </p:txBody>
      </p:sp>
    </p:spTree>
    <p:extLst>
      <p:ext uri="{BB962C8B-B14F-4D97-AF65-F5344CB8AC3E}">
        <p14:creationId xmlns:p14="http://schemas.microsoft.com/office/powerpoint/2010/main" val="3839648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5D75B-3AF7-40A8-8300-B7B982F177A7}"/>
              </a:ext>
            </a:extLst>
          </p:cNvPr>
          <p:cNvSpPr>
            <a:spLocks noGrp="1"/>
          </p:cNvSpPr>
          <p:nvPr>
            <p:ph type="title"/>
          </p:nvPr>
        </p:nvSpPr>
        <p:spPr>
          <a:xfrm>
            <a:off x="648929" y="629266"/>
            <a:ext cx="3667039" cy="1676603"/>
          </a:xfrm>
        </p:spPr>
        <p:txBody>
          <a:bodyPr>
            <a:normAutofit/>
          </a:bodyPr>
          <a:lstStyle/>
          <a:p>
            <a:r>
              <a:rPr lang="en-US" sz="4100">
                <a:cs typeface="Calibri Light"/>
              </a:rPr>
              <a:t>Markdown Implimentation </a:t>
            </a:r>
            <a:endParaRPr lang="en-US" sz="4100"/>
          </a:p>
        </p:txBody>
      </p:sp>
      <p:sp>
        <p:nvSpPr>
          <p:cNvPr id="8" name="Content Placeholder 7">
            <a:extLst>
              <a:ext uri="{FF2B5EF4-FFF2-40B4-BE49-F238E27FC236}">
                <a16:creationId xmlns:a16="http://schemas.microsoft.com/office/drawing/2014/main" id="{265D9DCE-BF6D-4DD7-89F9-5977C519CB2F}"/>
              </a:ext>
            </a:extLst>
          </p:cNvPr>
          <p:cNvSpPr>
            <a:spLocks noGrp="1"/>
          </p:cNvSpPr>
          <p:nvPr>
            <p:ph idx="1"/>
          </p:nvPr>
        </p:nvSpPr>
        <p:spPr>
          <a:xfrm>
            <a:off x="648930" y="2438400"/>
            <a:ext cx="3667037" cy="3785419"/>
          </a:xfrm>
        </p:spPr>
        <p:txBody>
          <a:bodyPr vert="horz" lIns="91440" tIns="45720" rIns="91440" bIns="45720" rtlCol="0" anchor="t">
            <a:normAutofit/>
          </a:bodyPr>
          <a:lstStyle/>
          <a:p>
            <a:r>
              <a:rPr lang="en-US" sz="1800">
                <a:ea typeface="+mn-lt"/>
                <a:cs typeface="+mn-lt"/>
              </a:rPr>
              <a:t>The entire parser consists of many functions that each individually manage the successful conversion of a single markdown construct into an HTML node. A markdown construct here is referring to one single markdown formatting rule that applies e.g bold text or italic text. Here this atomic rule is referring to a single construct and I have created a singular function to handle and manage every such singular construct.</a:t>
            </a:r>
            <a:endParaRPr lang="en-US" sz="1800"/>
          </a:p>
        </p:txBody>
      </p:sp>
      <p:pic>
        <p:nvPicPr>
          <p:cNvPr id="4" name="Picture 4" descr="A picture containing clock&#10;&#10;Description generated with very high confidence">
            <a:extLst>
              <a:ext uri="{FF2B5EF4-FFF2-40B4-BE49-F238E27FC236}">
                <a16:creationId xmlns:a16="http://schemas.microsoft.com/office/drawing/2014/main" id="{14566A64-F46D-4829-B7EF-6B43FF50576C}"/>
              </a:ext>
            </a:extLst>
          </p:cNvPr>
          <p:cNvPicPr>
            <a:picLocks noChangeAspect="1"/>
          </p:cNvPicPr>
          <p:nvPr/>
        </p:nvPicPr>
        <p:blipFill rotWithShape="1">
          <a:blip r:embed="rId2"/>
          <a:srcRect l="20329" r="18292"/>
          <a:stretch/>
        </p:blipFill>
        <p:spPr>
          <a:xfrm>
            <a:off x="4636008" y="640082"/>
            <a:ext cx="6916329" cy="5577837"/>
          </a:xfrm>
          <a:prstGeom prst="rect">
            <a:avLst/>
          </a:prstGeom>
          <a:effectLst/>
        </p:spPr>
      </p:pic>
    </p:spTree>
    <p:extLst>
      <p:ext uri="{BB962C8B-B14F-4D97-AF65-F5344CB8AC3E}">
        <p14:creationId xmlns:p14="http://schemas.microsoft.com/office/powerpoint/2010/main" val="504933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C9BEF9-C31C-4D9A-A22C-98582CA277FC}"/>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cs typeface="Calibri Light"/>
              </a:rPr>
              <a:t>Prototype III</a:t>
            </a:r>
            <a:endParaRPr lang="en-US">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4A82015-B8D7-4855-85A8-D3CF1ABAC76C}"/>
              </a:ext>
            </a:extLst>
          </p:cNvPr>
          <p:cNvSpPr>
            <a:spLocks noGrp="1"/>
          </p:cNvSpPr>
          <p:nvPr>
            <p:ph idx="1"/>
          </p:nvPr>
        </p:nvSpPr>
        <p:spPr>
          <a:xfrm>
            <a:off x="4976031" y="963877"/>
            <a:ext cx="6377769" cy="4930246"/>
          </a:xfrm>
        </p:spPr>
        <p:txBody>
          <a:bodyPr vert="horz" lIns="91440" tIns="45720" rIns="91440" bIns="45720" rtlCol="0" anchor="ctr">
            <a:normAutofit/>
          </a:bodyPr>
          <a:lstStyle/>
          <a:p>
            <a:r>
              <a:rPr lang="en-US" sz="2400">
                <a:cs typeface="Calibri"/>
              </a:rPr>
              <a:t>Adds LaTeX Support</a:t>
            </a:r>
          </a:p>
          <a:p>
            <a:r>
              <a:rPr lang="en-US" sz="2400">
                <a:cs typeface="Calibri"/>
              </a:rPr>
              <a:t>Adds Mathematical fonts to represent Mathematical symbols</a:t>
            </a:r>
          </a:p>
          <a:p>
            <a:r>
              <a:rPr lang="en-US" sz="2400">
                <a:cs typeface="Calibri"/>
              </a:rPr>
              <a:t>Create an online compiler and parser that converts text to html based on LaTeX markup.</a:t>
            </a:r>
          </a:p>
          <a:p>
            <a:r>
              <a:rPr lang="en-US" sz="2400">
                <a:cs typeface="Calibri"/>
              </a:rPr>
              <a:t>This compiler works without any internet connection and is faster than OverLeaf!</a:t>
            </a:r>
          </a:p>
          <a:p>
            <a:r>
              <a:rPr lang="en-US" sz="2400">
                <a:cs typeface="Calibri"/>
              </a:rPr>
              <a:t>Also created a brand new interface for the application</a:t>
            </a:r>
          </a:p>
        </p:txBody>
      </p:sp>
    </p:spTree>
    <p:extLst>
      <p:ext uri="{BB962C8B-B14F-4D97-AF65-F5344CB8AC3E}">
        <p14:creationId xmlns:p14="http://schemas.microsoft.com/office/powerpoint/2010/main" val="2247218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80A9C5-BC1C-49EF-9365-23BD11B7EECE}"/>
              </a:ext>
            </a:extLst>
          </p:cNvPr>
          <p:cNvSpPr>
            <a:spLocks noGrp="1"/>
          </p:cNvSpPr>
          <p:nvPr>
            <p:ph type="title"/>
          </p:nvPr>
        </p:nvSpPr>
        <p:spPr>
          <a:xfrm>
            <a:off x="395175" y="640080"/>
            <a:ext cx="3344719" cy="5613236"/>
          </a:xfrm>
        </p:spPr>
        <p:txBody>
          <a:bodyPr vert="horz" lIns="91440" tIns="45720" rIns="91440" bIns="45720" rtlCol="0" anchor="ctr">
            <a:normAutofit/>
          </a:bodyPr>
          <a:lstStyle/>
          <a:p>
            <a:r>
              <a:rPr lang="en-US" kern="1200" dirty="0">
                <a:solidFill>
                  <a:schemeClr val="bg1"/>
                </a:solidFill>
                <a:ea typeface="+mj-lt"/>
                <a:cs typeface="+mj-lt"/>
              </a:rPr>
              <a:t>Prototype </a:t>
            </a:r>
            <a:r>
              <a:rPr lang="en-US" dirty="0">
                <a:solidFill>
                  <a:schemeClr val="bg1"/>
                </a:solidFill>
                <a:ea typeface="+mj-lt"/>
                <a:cs typeface="+mj-lt"/>
              </a:rPr>
              <a:t>III</a:t>
            </a:r>
            <a:r>
              <a:rPr lang="en-US" kern="1200" dirty="0">
                <a:solidFill>
                  <a:schemeClr val="bg1"/>
                </a:solidFill>
                <a:ea typeface="+mj-lt"/>
                <a:cs typeface="+mj-lt"/>
              </a:rPr>
              <a:t>:</a:t>
            </a:r>
            <a:r>
              <a:rPr lang="en-US" dirty="0">
                <a:solidFill>
                  <a:schemeClr val="bg1"/>
                </a:solidFill>
                <a:ea typeface="+mj-lt"/>
                <a:cs typeface="+mj-lt"/>
              </a:rPr>
              <a:t> Dedicated Groups Panel</a:t>
            </a:r>
          </a:p>
          <a:p>
            <a:endParaRPr lang="en-US" kern="1200" dirty="0">
              <a:solidFill>
                <a:schemeClr val="bg1"/>
              </a:solidFill>
              <a:latin typeface="+mj-lt"/>
              <a:cs typeface="Calibri Light"/>
            </a:endParaRPr>
          </a:p>
        </p:txBody>
      </p:sp>
      <p:pic>
        <p:nvPicPr>
          <p:cNvPr id="3" name="Picture 4" descr="A screenshot of a cell phone&#10;&#10;Description generated with very high confidence">
            <a:extLst>
              <a:ext uri="{FF2B5EF4-FFF2-40B4-BE49-F238E27FC236}">
                <a16:creationId xmlns:a16="http://schemas.microsoft.com/office/drawing/2014/main" id="{09700EA9-57CB-4978-A23C-D0212FB28F45}"/>
              </a:ext>
            </a:extLst>
          </p:cNvPr>
          <p:cNvPicPr>
            <a:picLocks noChangeAspect="1"/>
          </p:cNvPicPr>
          <p:nvPr/>
        </p:nvPicPr>
        <p:blipFill>
          <a:blip r:embed="rId2"/>
          <a:stretch>
            <a:fillRect/>
          </a:stretch>
        </p:blipFill>
        <p:spPr>
          <a:xfrm>
            <a:off x="4380571" y="1468614"/>
            <a:ext cx="7470355" cy="4212290"/>
          </a:xfrm>
          <a:prstGeom prst="rect">
            <a:avLst/>
          </a:prstGeom>
        </p:spPr>
      </p:pic>
    </p:spTree>
    <p:extLst>
      <p:ext uri="{BB962C8B-B14F-4D97-AF65-F5344CB8AC3E}">
        <p14:creationId xmlns:p14="http://schemas.microsoft.com/office/powerpoint/2010/main" val="823189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80A9C5-BC1C-49EF-9365-23BD11B7EECE}"/>
              </a:ext>
            </a:extLst>
          </p:cNvPr>
          <p:cNvSpPr>
            <a:spLocks noGrp="1"/>
          </p:cNvSpPr>
          <p:nvPr>
            <p:ph type="title"/>
          </p:nvPr>
        </p:nvSpPr>
        <p:spPr>
          <a:xfrm>
            <a:off x="395175" y="640080"/>
            <a:ext cx="3344719" cy="5613236"/>
          </a:xfrm>
        </p:spPr>
        <p:txBody>
          <a:bodyPr vert="horz" lIns="91440" tIns="45720" rIns="91440" bIns="45720" rtlCol="0" anchor="ctr">
            <a:normAutofit/>
          </a:bodyPr>
          <a:lstStyle/>
          <a:p>
            <a:r>
              <a:rPr lang="en-US" kern="1200" dirty="0">
                <a:solidFill>
                  <a:schemeClr val="bg1"/>
                </a:solidFill>
                <a:ea typeface="+mj-lt"/>
                <a:cs typeface="+mj-lt"/>
              </a:rPr>
              <a:t>Prototype </a:t>
            </a:r>
            <a:r>
              <a:rPr lang="en-US" dirty="0">
                <a:solidFill>
                  <a:schemeClr val="bg1"/>
                </a:solidFill>
                <a:ea typeface="+mj-lt"/>
                <a:cs typeface="+mj-lt"/>
              </a:rPr>
              <a:t>III</a:t>
            </a:r>
            <a:r>
              <a:rPr lang="en-US" kern="1200" dirty="0">
                <a:solidFill>
                  <a:schemeClr val="bg1"/>
                </a:solidFill>
                <a:ea typeface="+mj-lt"/>
                <a:cs typeface="+mj-lt"/>
              </a:rPr>
              <a:t>:</a:t>
            </a:r>
            <a:r>
              <a:rPr lang="en-US" dirty="0">
                <a:solidFill>
                  <a:schemeClr val="bg1"/>
                </a:solidFill>
                <a:ea typeface="+mj-lt"/>
                <a:cs typeface="+mj-lt"/>
              </a:rPr>
              <a:t> Hot-Reload Conversion of Markdown text into Markdown</a:t>
            </a:r>
          </a:p>
          <a:p>
            <a:endParaRPr lang="en-US" kern="1200" dirty="0">
              <a:solidFill>
                <a:schemeClr val="bg1"/>
              </a:solidFill>
              <a:latin typeface="+mj-lt"/>
              <a:cs typeface="Calibri Light"/>
            </a:endParaRPr>
          </a:p>
        </p:txBody>
      </p:sp>
      <p:pic>
        <p:nvPicPr>
          <p:cNvPr id="4" name="Picture 4" descr="A screenshot of a cell phone&#10;&#10;Description generated with very high confidence">
            <a:extLst>
              <a:ext uri="{FF2B5EF4-FFF2-40B4-BE49-F238E27FC236}">
                <a16:creationId xmlns:a16="http://schemas.microsoft.com/office/drawing/2014/main" id="{0F38DC79-AF29-4447-8991-1A1E4682C17F}"/>
              </a:ext>
            </a:extLst>
          </p:cNvPr>
          <p:cNvPicPr>
            <a:picLocks noChangeAspect="1"/>
          </p:cNvPicPr>
          <p:nvPr/>
        </p:nvPicPr>
        <p:blipFill>
          <a:blip r:embed="rId2"/>
          <a:stretch>
            <a:fillRect/>
          </a:stretch>
        </p:blipFill>
        <p:spPr>
          <a:xfrm>
            <a:off x="4538546" y="2359032"/>
            <a:ext cx="6720468" cy="2149229"/>
          </a:xfrm>
          <a:prstGeom prst="rect">
            <a:avLst/>
          </a:prstGeom>
        </p:spPr>
      </p:pic>
    </p:spTree>
    <p:extLst>
      <p:ext uri="{BB962C8B-B14F-4D97-AF65-F5344CB8AC3E}">
        <p14:creationId xmlns:p14="http://schemas.microsoft.com/office/powerpoint/2010/main" val="270861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80A9C5-BC1C-49EF-9365-23BD11B7EECE}"/>
              </a:ext>
            </a:extLst>
          </p:cNvPr>
          <p:cNvSpPr>
            <a:spLocks noGrp="1"/>
          </p:cNvSpPr>
          <p:nvPr>
            <p:ph type="title"/>
          </p:nvPr>
        </p:nvSpPr>
        <p:spPr>
          <a:xfrm>
            <a:off x="209322" y="640080"/>
            <a:ext cx="3530572" cy="5613236"/>
          </a:xfrm>
        </p:spPr>
        <p:txBody>
          <a:bodyPr vert="horz" lIns="91440" tIns="45720" rIns="91440" bIns="45720" rtlCol="0" anchor="ctr">
            <a:normAutofit/>
          </a:bodyPr>
          <a:lstStyle/>
          <a:p>
            <a:r>
              <a:rPr lang="en-US" kern="1200" dirty="0">
                <a:solidFill>
                  <a:schemeClr val="bg1"/>
                </a:solidFill>
                <a:ea typeface="+mj-lt"/>
                <a:cs typeface="+mj-lt"/>
              </a:rPr>
              <a:t>Prototype </a:t>
            </a:r>
            <a:r>
              <a:rPr lang="en-US" dirty="0">
                <a:solidFill>
                  <a:schemeClr val="bg1"/>
                </a:solidFill>
                <a:ea typeface="+mj-lt"/>
                <a:cs typeface="+mj-lt"/>
              </a:rPr>
              <a:t>III</a:t>
            </a:r>
            <a:r>
              <a:rPr lang="en-US" kern="1200" dirty="0">
                <a:solidFill>
                  <a:schemeClr val="bg1"/>
                </a:solidFill>
                <a:ea typeface="+mj-lt"/>
                <a:cs typeface="+mj-lt"/>
              </a:rPr>
              <a:t>:</a:t>
            </a:r>
            <a:r>
              <a:rPr lang="en-US" dirty="0">
                <a:solidFill>
                  <a:schemeClr val="bg1"/>
                </a:solidFill>
                <a:ea typeface="+mj-lt"/>
                <a:cs typeface="+mj-lt"/>
              </a:rPr>
              <a:t> Conversion to LaTeX as we type</a:t>
            </a:r>
          </a:p>
          <a:p>
            <a:endParaRPr lang="en-US" kern="1200" dirty="0">
              <a:solidFill>
                <a:schemeClr val="bg1"/>
              </a:solidFill>
              <a:latin typeface="+mj-lt"/>
              <a:cs typeface="Calibri Light"/>
            </a:endParaRPr>
          </a:p>
        </p:txBody>
      </p:sp>
      <p:pic>
        <p:nvPicPr>
          <p:cNvPr id="4" name="Picture 4" descr="A screenshot of a cell phone&#10;&#10;Description generated with high confidence">
            <a:extLst>
              <a:ext uri="{FF2B5EF4-FFF2-40B4-BE49-F238E27FC236}">
                <a16:creationId xmlns:a16="http://schemas.microsoft.com/office/drawing/2014/main" id="{E94B34F4-A042-4BE8-9861-20EBA59811BF}"/>
              </a:ext>
            </a:extLst>
          </p:cNvPr>
          <p:cNvPicPr>
            <a:picLocks noChangeAspect="1"/>
          </p:cNvPicPr>
          <p:nvPr/>
        </p:nvPicPr>
        <p:blipFill>
          <a:blip r:embed="rId2"/>
          <a:stretch>
            <a:fillRect/>
          </a:stretch>
        </p:blipFill>
        <p:spPr>
          <a:xfrm>
            <a:off x="4608590" y="2217002"/>
            <a:ext cx="6180795" cy="2461167"/>
          </a:xfrm>
          <a:prstGeom prst="rect">
            <a:avLst/>
          </a:prstGeom>
        </p:spPr>
      </p:pic>
    </p:spTree>
    <p:extLst>
      <p:ext uri="{BB962C8B-B14F-4D97-AF65-F5344CB8AC3E}">
        <p14:creationId xmlns:p14="http://schemas.microsoft.com/office/powerpoint/2010/main" val="2160941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4E229-EFF4-4A3F-84DA-5B12072F0C55}"/>
              </a:ext>
            </a:extLst>
          </p:cNvPr>
          <p:cNvSpPr>
            <a:spLocks noGrp="1"/>
          </p:cNvSpPr>
          <p:nvPr>
            <p:ph type="title"/>
          </p:nvPr>
        </p:nvSpPr>
        <p:spPr>
          <a:xfrm>
            <a:off x="648929" y="629266"/>
            <a:ext cx="5127031" cy="1676603"/>
          </a:xfrm>
        </p:spPr>
        <p:txBody>
          <a:bodyPr>
            <a:normAutofit/>
          </a:bodyPr>
          <a:lstStyle/>
          <a:p>
            <a:r>
              <a:rPr lang="en-US">
                <a:cs typeface="Calibri Light"/>
              </a:rPr>
              <a:t>Overleaf vs. SubText LaTeX Conversion</a:t>
            </a:r>
            <a:endParaRPr lang="en-US"/>
          </a:p>
        </p:txBody>
      </p:sp>
      <p:sp>
        <p:nvSpPr>
          <p:cNvPr id="3" name="Content Placeholder 2">
            <a:extLst>
              <a:ext uri="{FF2B5EF4-FFF2-40B4-BE49-F238E27FC236}">
                <a16:creationId xmlns:a16="http://schemas.microsoft.com/office/drawing/2014/main" id="{84B1A9E5-39A0-49D5-A71B-B31976229AD7}"/>
              </a:ext>
            </a:extLst>
          </p:cNvPr>
          <p:cNvSpPr>
            <a:spLocks noGrp="1"/>
          </p:cNvSpPr>
          <p:nvPr>
            <p:ph idx="1"/>
          </p:nvPr>
        </p:nvSpPr>
        <p:spPr>
          <a:xfrm>
            <a:off x="648930" y="2438400"/>
            <a:ext cx="5127029" cy="3785419"/>
          </a:xfrm>
        </p:spPr>
        <p:txBody>
          <a:bodyPr vert="horz" lIns="91440" tIns="45720" rIns="91440" bIns="45720" rtlCol="0">
            <a:normAutofit/>
          </a:bodyPr>
          <a:lstStyle/>
          <a:p>
            <a:r>
              <a:rPr lang="en-US" sz="2400">
                <a:cs typeface="Calibri"/>
              </a:rPr>
              <a:t>Open Overleaf Sample Project </a:t>
            </a:r>
            <a:r>
              <a:rPr lang="en-US" sz="2400">
                <a:cs typeface="Calibri"/>
                <a:hlinkClick r:id="rId2"/>
              </a:rPr>
              <a:t>here</a:t>
            </a:r>
          </a:p>
          <a:p>
            <a:r>
              <a:rPr lang="en-US" sz="2400">
                <a:cs typeface="Calibri"/>
              </a:rPr>
              <a:t>SubText is 20x-400x faster!</a:t>
            </a:r>
          </a:p>
          <a:p>
            <a:endParaRPr lang="en-US" sz="2400">
              <a:cs typeface="Calibri"/>
            </a:endParaRPr>
          </a:p>
          <a:p>
            <a:endParaRPr lang="en-US" sz="2400">
              <a:cs typeface="Calibri"/>
            </a:endParaRPr>
          </a:p>
        </p:txBody>
      </p:sp>
      <p:pic>
        <p:nvPicPr>
          <p:cNvPr id="4" name="Picture 4" descr="A picture containing monitor, screen, black, green&#10;&#10;Description generated with very high confidence">
            <a:extLst>
              <a:ext uri="{FF2B5EF4-FFF2-40B4-BE49-F238E27FC236}">
                <a16:creationId xmlns:a16="http://schemas.microsoft.com/office/drawing/2014/main" id="{BBEE5736-F0C1-4472-9A79-E5B1D4724390}"/>
              </a:ext>
            </a:extLst>
          </p:cNvPr>
          <p:cNvPicPr>
            <a:picLocks noChangeAspect="1"/>
          </p:cNvPicPr>
          <p:nvPr/>
        </p:nvPicPr>
        <p:blipFill rotWithShape="1">
          <a:blip r:embed="rId3"/>
          <a:srcRect r="2" b="9475"/>
          <a:stretch/>
        </p:blipFill>
        <p:spPr>
          <a:xfrm>
            <a:off x="6090613" y="640082"/>
            <a:ext cx="5461724" cy="5577837"/>
          </a:xfrm>
          <a:prstGeom prst="rect">
            <a:avLst/>
          </a:prstGeom>
          <a:effectLst/>
        </p:spPr>
      </p:pic>
    </p:spTree>
    <p:extLst>
      <p:ext uri="{BB962C8B-B14F-4D97-AF65-F5344CB8AC3E}">
        <p14:creationId xmlns:p14="http://schemas.microsoft.com/office/powerpoint/2010/main" val="1412733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3B6A2D-DA6B-4B66-9F01-B09703C7D330}"/>
              </a:ext>
            </a:extLst>
          </p:cNvPr>
          <p:cNvSpPr>
            <a:spLocks noGrp="1"/>
          </p:cNvSpPr>
          <p:nvPr>
            <p:ph type="title"/>
          </p:nvPr>
        </p:nvSpPr>
        <p:spPr>
          <a:xfrm>
            <a:off x="863029" y="1012004"/>
            <a:ext cx="3416158" cy="4795408"/>
          </a:xfrm>
        </p:spPr>
        <p:txBody>
          <a:bodyPr>
            <a:normAutofit/>
          </a:bodyPr>
          <a:lstStyle/>
          <a:p>
            <a:r>
              <a:rPr lang="en-US">
                <a:solidFill>
                  <a:srgbClr val="FFFFFF"/>
                </a:solidFill>
                <a:cs typeface="Calibri Light"/>
              </a:rPr>
              <a:t>Firebase Database</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69282C03-6537-4E13-98C7-D54E32794269}"/>
              </a:ext>
            </a:extLst>
          </p:cNvPr>
          <p:cNvGraphicFramePr>
            <a:graphicFrameLocks noGrp="1"/>
          </p:cNvGraphicFramePr>
          <p:nvPr>
            <p:ph idx="1"/>
            <p:extLst>
              <p:ext uri="{D42A27DB-BD31-4B8C-83A1-F6EECF244321}">
                <p14:modId xmlns:p14="http://schemas.microsoft.com/office/powerpoint/2010/main" val="118960182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104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E539-9467-4BCF-9823-D4A8CCE1B6C4}"/>
              </a:ext>
            </a:extLst>
          </p:cNvPr>
          <p:cNvSpPr>
            <a:spLocks noGrp="1"/>
          </p:cNvSpPr>
          <p:nvPr>
            <p:ph type="title"/>
          </p:nvPr>
        </p:nvSpPr>
        <p:spPr>
          <a:xfrm>
            <a:off x="5277329" y="640081"/>
            <a:ext cx="6274590" cy="3704278"/>
          </a:xfrm>
          <a:noFill/>
        </p:spPr>
        <p:txBody>
          <a:bodyPr vert="horz" lIns="91440" tIns="45720" rIns="91440" bIns="45720" rtlCol="0" anchor="b">
            <a:normAutofit/>
          </a:bodyPr>
          <a:lstStyle/>
          <a:p>
            <a:r>
              <a:rPr lang="en-US" sz="6000"/>
              <a:t>Persistent Message Store</a:t>
            </a:r>
          </a:p>
        </p:txBody>
      </p:sp>
      <p:sp>
        <p:nvSpPr>
          <p:cNvPr id="3" name="Content Placeholder 2">
            <a:extLst>
              <a:ext uri="{FF2B5EF4-FFF2-40B4-BE49-F238E27FC236}">
                <a16:creationId xmlns:a16="http://schemas.microsoft.com/office/drawing/2014/main" id="{5EAE54E0-C81E-4901-B95E-7B07ADEE1383}"/>
              </a:ext>
            </a:extLst>
          </p:cNvPr>
          <p:cNvSpPr>
            <a:spLocks noGrp="1"/>
          </p:cNvSpPr>
          <p:nvPr>
            <p:ph idx="1"/>
          </p:nvPr>
        </p:nvSpPr>
        <p:spPr>
          <a:xfrm>
            <a:off x="5277329" y="4482789"/>
            <a:ext cx="6274590" cy="1735131"/>
          </a:xfrm>
          <a:noFill/>
        </p:spPr>
        <p:txBody>
          <a:bodyPr vert="horz" lIns="91440" tIns="45720" rIns="91440" bIns="45720" rtlCol="0">
            <a:normAutofit/>
          </a:bodyPr>
          <a:lstStyle/>
          <a:p>
            <a:pPr marL="0" indent="0">
              <a:buNone/>
            </a:pPr>
            <a:r>
              <a:rPr lang="en-US" sz="2400"/>
              <a:t>See message database </a:t>
            </a:r>
            <a:r>
              <a:rPr lang="en-US" sz="2400">
                <a:hlinkClick r:id="rId2"/>
              </a:rPr>
              <a:t>here</a:t>
            </a:r>
            <a:r>
              <a:rPr lang="en-US" sz="2400"/>
              <a:t>.</a:t>
            </a:r>
          </a:p>
        </p:txBody>
      </p:sp>
      <p:pic>
        <p:nvPicPr>
          <p:cNvPr id="4" name="Picture 4" descr="A screenshot of a cell phone&#10;&#10;Description generated with very high confidence">
            <a:extLst>
              <a:ext uri="{FF2B5EF4-FFF2-40B4-BE49-F238E27FC236}">
                <a16:creationId xmlns:a16="http://schemas.microsoft.com/office/drawing/2014/main" id="{EE425655-4661-4B1C-903A-34327302E3E4}"/>
              </a:ext>
            </a:extLst>
          </p:cNvPr>
          <p:cNvPicPr>
            <a:picLocks noChangeAspect="1"/>
          </p:cNvPicPr>
          <p:nvPr/>
        </p:nvPicPr>
        <p:blipFill rotWithShape="1">
          <a:blip r:embed="rId3"/>
          <a:srcRect t="9538" r="-1" b="362"/>
          <a:stretch/>
        </p:blipFill>
        <p:spPr>
          <a:xfrm>
            <a:off x="633999" y="640082"/>
            <a:ext cx="4004634" cy="5578371"/>
          </a:xfrm>
          <a:prstGeom prst="rect">
            <a:avLst/>
          </a:prstGeom>
        </p:spPr>
      </p:pic>
    </p:spTree>
    <p:extLst>
      <p:ext uri="{BB962C8B-B14F-4D97-AF65-F5344CB8AC3E}">
        <p14:creationId xmlns:p14="http://schemas.microsoft.com/office/powerpoint/2010/main" val="68212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11150-4E49-47AE-9474-4B5647B18991}"/>
              </a:ext>
            </a:extLst>
          </p:cNvPr>
          <p:cNvSpPr>
            <a:spLocks noGrp="1"/>
          </p:cNvSpPr>
          <p:nvPr>
            <p:ph type="title"/>
          </p:nvPr>
        </p:nvSpPr>
        <p:spPr>
          <a:xfrm>
            <a:off x="6096000" y="507283"/>
            <a:ext cx="5257800" cy="1544062"/>
          </a:xfrm>
        </p:spPr>
        <p:txBody>
          <a:bodyPr>
            <a:normAutofit/>
          </a:bodyPr>
          <a:lstStyle/>
          <a:p>
            <a:r>
              <a:rPr lang="en-US">
                <a:cs typeface="Calibri Light"/>
              </a:rPr>
              <a:t>Multiple User Support + Login/Logout Screen</a:t>
            </a:r>
            <a:endParaRPr lang="en-US"/>
          </a:p>
        </p:txBody>
      </p:sp>
      <p:pic>
        <p:nvPicPr>
          <p:cNvPr id="6" name="Picture 6" descr="A screenshot of a cell phone&#10;&#10;Description generated with very high confidence">
            <a:extLst>
              <a:ext uri="{FF2B5EF4-FFF2-40B4-BE49-F238E27FC236}">
                <a16:creationId xmlns:a16="http://schemas.microsoft.com/office/drawing/2014/main" id="{E1FFEC75-FE50-4ACC-8322-89C8F249F2C6}"/>
              </a:ext>
            </a:extLst>
          </p:cNvPr>
          <p:cNvPicPr>
            <a:picLocks noChangeAspect="1"/>
          </p:cNvPicPr>
          <p:nvPr/>
        </p:nvPicPr>
        <p:blipFill>
          <a:blip r:embed="rId2"/>
          <a:stretch>
            <a:fillRect/>
          </a:stretch>
        </p:blipFill>
        <p:spPr>
          <a:xfrm>
            <a:off x="650040" y="365125"/>
            <a:ext cx="2042714" cy="2887230"/>
          </a:xfrm>
          <a:prstGeom prst="rect">
            <a:avLst/>
          </a:prstGeom>
        </p:spPr>
      </p:pic>
      <p:pic>
        <p:nvPicPr>
          <p:cNvPr id="4" name="Picture 4" descr="A screenshot of a cell phone&#10;&#10;Description generated with very high confidence">
            <a:extLst>
              <a:ext uri="{FF2B5EF4-FFF2-40B4-BE49-F238E27FC236}">
                <a16:creationId xmlns:a16="http://schemas.microsoft.com/office/drawing/2014/main" id="{E4B61A29-4C40-43EB-987C-35520B1C6DC1}"/>
              </a:ext>
            </a:extLst>
          </p:cNvPr>
          <p:cNvPicPr>
            <a:picLocks noChangeAspect="1"/>
          </p:cNvPicPr>
          <p:nvPr/>
        </p:nvPicPr>
        <p:blipFill>
          <a:blip r:embed="rId3"/>
          <a:stretch>
            <a:fillRect/>
          </a:stretch>
        </p:blipFill>
        <p:spPr>
          <a:xfrm>
            <a:off x="3304322" y="365125"/>
            <a:ext cx="2158204" cy="2887230"/>
          </a:xfrm>
          <a:prstGeom prst="rect">
            <a:avLst/>
          </a:prstGeom>
        </p:spPr>
      </p:pic>
      <p:pic>
        <p:nvPicPr>
          <p:cNvPr id="8" name="Picture 8" descr="A screenshot of a cell phone&#10;&#10;Description generated with very high confidence">
            <a:extLst>
              <a:ext uri="{FF2B5EF4-FFF2-40B4-BE49-F238E27FC236}">
                <a16:creationId xmlns:a16="http://schemas.microsoft.com/office/drawing/2014/main" id="{2CDB96A8-B2F9-472E-9781-8E61A7AFEA52}"/>
              </a:ext>
            </a:extLst>
          </p:cNvPr>
          <p:cNvPicPr>
            <a:picLocks noChangeAspect="1"/>
          </p:cNvPicPr>
          <p:nvPr/>
        </p:nvPicPr>
        <p:blipFill rotWithShape="1">
          <a:blip r:embed="rId4"/>
          <a:srcRect r="164" b="51895"/>
          <a:stretch/>
        </p:blipFill>
        <p:spPr>
          <a:xfrm>
            <a:off x="422949" y="4097081"/>
            <a:ext cx="5208923" cy="1411801"/>
          </a:xfrm>
          <a:prstGeom prst="rect">
            <a:avLst/>
          </a:prstGeom>
        </p:spPr>
      </p:pic>
      <p:sp>
        <p:nvSpPr>
          <p:cNvPr id="3" name="Content Placeholder 2">
            <a:extLst>
              <a:ext uri="{FF2B5EF4-FFF2-40B4-BE49-F238E27FC236}">
                <a16:creationId xmlns:a16="http://schemas.microsoft.com/office/drawing/2014/main" id="{88B2F8E6-519A-4138-A0B0-CB3B2F5E1220}"/>
              </a:ext>
            </a:extLst>
          </p:cNvPr>
          <p:cNvSpPr>
            <a:spLocks noGrp="1"/>
          </p:cNvSpPr>
          <p:nvPr>
            <p:ph idx="1"/>
          </p:nvPr>
        </p:nvSpPr>
        <p:spPr>
          <a:xfrm>
            <a:off x="6096000" y="2230733"/>
            <a:ext cx="5257800" cy="3946229"/>
          </a:xfrm>
        </p:spPr>
        <p:txBody>
          <a:bodyPr vert="horz" lIns="91440" tIns="45720" rIns="91440" bIns="45720" rtlCol="0" anchor="t">
            <a:normAutofit/>
          </a:bodyPr>
          <a:lstStyle/>
          <a:p>
            <a:r>
              <a:rPr lang="en-US" sz="2400">
                <a:cs typeface="Calibri"/>
              </a:rPr>
              <a:t>See database live </a:t>
            </a:r>
            <a:r>
              <a:rPr lang="en-US" sz="2400" dirty="0">
                <a:cs typeface="Calibri"/>
                <a:hlinkClick r:id="rId5"/>
              </a:rPr>
              <a:t>here</a:t>
            </a:r>
            <a:r>
              <a:rPr lang="en-US" sz="2400">
                <a:cs typeface="Calibri"/>
              </a:rPr>
              <a:t>.</a:t>
            </a:r>
            <a:endParaRPr lang="en-US" sz="2400" dirty="0">
              <a:cs typeface="Calibri"/>
              <a:hlinkClick r:id="rId5"/>
            </a:endParaRPr>
          </a:p>
          <a:p>
            <a:endParaRPr lang="en-US" sz="2400">
              <a:cs typeface="Calibri"/>
            </a:endParaRPr>
          </a:p>
        </p:txBody>
      </p:sp>
    </p:spTree>
    <p:extLst>
      <p:ext uri="{BB962C8B-B14F-4D97-AF65-F5344CB8AC3E}">
        <p14:creationId xmlns:p14="http://schemas.microsoft.com/office/powerpoint/2010/main" val="42252842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98C8104-26BA-4F1C-8486-AECCC3C423A9}"/>
              </a:ext>
            </a:extLst>
          </p:cNvPr>
          <p:cNvSpPr>
            <a:spLocks noGrp="1"/>
          </p:cNvSpPr>
          <p:nvPr>
            <p:ph type="title"/>
          </p:nvPr>
        </p:nvSpPr>
        <p:spPr>
          <a:xfrm>
            <a:off x="643467" y="321734"/>
            <a:ext cx="10905066" cy="1135737"/>
          </a:xfrm>
        </p:spPr>
        <p:txBody>
          <a:bodyPr>
            <a:normAutofit/>
          </a:bodyPr>
          <a:lstStyle/>
          <a:p>
            <a:r>
              <a:rPr lang="en-US" sz="3600">
                <a:cs typeface="Calibri Light"/>
              </a:rPr>
              <a:t>Future Scope – The Casual User</a:t>
            </a:r>
            <a:endParaRPr lang="en-US" sz="360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7A47C22-2511-4DB7-B7CB-F07424764A87}"/>
              </a:ext>
            </a:extLst>
          </p:cNvPr>
          <p:cNvGraphicFramePr>
            <a:graphicFrameLocks noGrp="1"/>
          </p:cNvGraphicFramePr>
          <p:nvPr>
            <p:ph idx="1"/>
            <p:extLst>
              <p:ext uri="{D42A27DB-BD31-4B8C-83A1-F6EECF244321}">
                <p14:modId xmlns:p14="http://schemas.microsoft.com/office/powerpoint/2010/main" val="19291352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3931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D9A9D81-C592-4EF2-8076-F7F737B56CCE}"/>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Text</a:t>
            </a:r>
          </a:p>
        </p:txBody>
      </p:sp>
      <p:sp>
        <p:nvSpPr>
          <p:cNvPr id="3" name="Content Placeholder 2">
            <a:extLst>
              <a:ext uri="{FF2B5EF4-FFF2-40B4-BE49-F238E27FC236}">
                <a16:creationId xmlns:a16="http://schemas.microsoft.com/office/drawing/2014/main" id="{946DDAE2-4175-49F2-B042-1E663DFA634E}"/>
              </a:ext>
            </a:extLst>
          </p:cNvPr>
          <p:cNvSpPr>
            <a:spLocks noGrp="1"/>
          </p:cNvSpPr>
          <p:nvPr>
            <p:ph idx="1"/>
          </p:nvPr>
        </p:nvSpPr>
        <p:spPr>
          <a:xfrm>
            <a:off x="6090574" y="801866"/>
            <a:ext cx="5306084" cy="5230634"/>
          </a:xfrm>
        </p:spPr>
        <p:txBody>
          <a:bodyPr vert="horz" lIns="91440" tIns="45720" rIns="91440" bIns="45720" rtlCol="0" anchor="ctr">
            <a:normAutofit/>
          </a:bodyPr>
          <a:lstStyle/>
          <a:p>
            <a:r>
              <a:rPr lang="en-US" sz="2400">
                <a:solidFill>
                  <a:srgbClr val="000000"/>
                </a:solidFill>
                <a:cs typeface="Calibri"/>
              </a:rPr>
              <a:t>Messages like this</a:t>
            </a:r>
          </a:p>
          <a:p>
            <a:r>
              <a:rPr lang="en-US" sz="2400">
                <a:solidFill>
                  <a:srgbClr val="000000"/>
                </a:solidFill>
                <a:cs typeface="Calibri"/>
              </a:rPr>
              <a:t>And this </a:t>
            </a:r>
          </a:p>
          <a:p>
            <a:r>
              <a:rPr lang="en-US" sz="2400">
                <a:solidFill>
                  <a:srgbClr val="000000"/>
                </a:solidFill>
                <a:cs typeface="Calibri"/>
              </a:rPr>
              <a:t>Also numbers 123456</a:t>
            </a:r>
          </a:p>
          <a:p>
            <a:r>
              <a:rPr lang="en-US" sz="2400">
                <a:solidFill>
                  <a:srgbClr val="000000"/>
                </a:solidFill>
                <a:cs typeface="Calibri"/>
              </a:rPr>
              <a:t>and small case +  CAPITAL </a:t>
            </a:r>
          </a:p>
          <a:p>
            <a:r>
              <a:rPr lang="en-US" sz="2400">
                <a:solidFill>
                  <a:srgbClr val="000000"/>
                </a:solidFill>
                <a:cs typeface="Calibri"/>
              </a:rPr>
              <a:t>Plus special characters /*,.&lt;&gt;;'":}{][!@#$%^&amp;*()_+=-</a:t>
            </a:r>
          </a:p>
          <a:p>
            <a:endParaRPr lang="en-US" sz="2400">
              <a:solidFill>
                <a:srgbClr val="000000"/>
              </a:solidFill>
              <a:cs typeface="Calibri"/>
            </a:endParaRPr>
          </a:p>
        </p:txBody>
      </p:sp>
    </p:spTree>
    <p:extLst>
      <p:ext uri="{BB962C8B-B14F-4D97-AF65-F5344CB8AC3E}">
        <p14:creationId xmlns:p14="http://schemas.microsoft.com/office/powerpoint/2010/main" val="6597526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39DFCF-9247-4DE5-BB93-074BFAF07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42B652E-D499-4CDA-8F7A-60469EDBC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1632" y="996662"/>
            <a:ext cx="4864676" cy="4864676"/>
          </a:xfrm>
          <a:custGeom>
            <a:avLst/>
            <a:gdLst>
              <a:gd name="connsiteX0" fmla="*/ 0 w 4864676"/>
              <a:gd name="connsiteY0" fmla="*/ 0 h 4864676"/>
              <a:gd name="connsiteX1" fmla="*/ 4864676 w 4864676"/>
              <a:gd name="connsiteY1" fmla="*/ 0 h 4864676"/>
              <a:gd name="connsiteX2" fmla="*/ 4864676 w 4864676"/>
              <a:gd name="connsiteY2" fmla="*/ 4864676 h 4864676"/>
              <a:gd name="connsiteX3" fmla="*/ 1281101 w 4864676"/>
              <a:gd name="connsiteY3" fmla="*/ 4864676 h 4864676"/>
              <a:gd name="connsiteX4" fmla="*/ 0 w 4864676"/>
              <a:gd name="connsiteY4" fmla="*/ 3583575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4864676" y="0"/>
                </a:lnTo>
                <a:lnTo>
                  <a:pt x="4864676" y="4864676"/>
                </a:lnTo>
                <a:lnTo>
                  <a:pt x="1281101" y="4864676"/>
                </a:lnTo>
                <a:lnTo>
                  <a:pt x="0" y="358357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84A22B8-F5B6-47C2-B88E-DADAF3791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225693" y="996662"/>
            <a:ext cx="4864676" cy="4864676"/>
          </a:xfrm>
          <a:custGeom>
            <a:avLst/>
            <a:gdLst>
              <a:gd name="connsiteX0" fmla="*/ 0 w 4864676"/>
              <a:gd name="connsiteY0" fmla="*/ 0 h 4864676"/>
              <a:gd name="connsiteX1" fmla="*/ 3583574 w 4864676"/>
              <a:gd name="connsiteY1" fmla="*/ 0 h 4864676"/>
              <a:gd name="connsiteX2" fmla="*/ 4864676 w 4864676"/>
              <a:gd name="connsiteY2" fmla="*/ 1281103 h 4864676"/>
              <a:gd name="connsiteX3" fmla="*/ 4864676 w 4864676"/>
              <a:gd name="connsiteY3" fmla="*/ 4864676 h 4864676"/>
              <a:gd name="connsiteX4" fmla="*/ 0 w 4864676"/>
              <a:gd name="connsiteY4" fmla="*/ 4864676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3583574" y="0"/>
                </a:lnTo>
                <a:lnTo>
                  <a:pt x="4864676" y="1281103"/>
                </a:lnTo>
                <a:lnTo>
                  <a:pt x="4864676" y="4864676"/>
                </a:lnTo>
                <a:lnTo>
                  <a:pt x="0" y="486467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Isosceles Triangle 13">
            <a:extLst>
              <a:ext uri="{FF2B5EF4-FFF2-40B4-BE49-F238E27FC236}">
                <a16:creationId xmlns:a16="http://schemas.microsoft.com/office/drawing/2014/main" id="{A987C18C-164D-4263-B486-4647A98E8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9020" y="1"/>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E7E98B39-04C6-408B-92FD-76862874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286" y="3571620"/>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81C8C27-2457-421F-BDC4-7B4EA3C7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CEA13C66-82C1-44AF-972B-8F5CCA41B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71208" y="5287803"/>
            <a:ext cx="955808" cy="9558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9DB36437-FE59-457E-91A7-396BBD3C9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E938FF31-21FF-4511-AF4F-F08CEBF9A74A}"/>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Future Scope – Businesses &amp; Organizations</a:t>
            </a:r>
          </a:p>
        </p:txBody>
      </p:sp>
      <p:sp>
        <p:nvSpPr>
          <p:cNvPr id="24" name="Rectangle 23">
            <a:extLst>
              <a:ext uri="{FF2B5EF4-FFF2-40B4-BE49-F238E27FC236}">
                <a16:creationId xmlns:a16="http://schemas.microsoft.com/office/drawing/2014/main" id="{844D3693-2EFE-4667-89D5-47E2D5920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42846" y="410171"/>
            <a:ext cx="1321281" cy="1321281"/>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21FD796-9CD0-404D-8DF5-5274C0BCC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30319" y="1508609"/>
            <a:ext cx="700047" cy="70004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16109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8A1522-5139-401E-A687-CA9C962AB724}"/>
              </a:ext>
            </a:extLst>
          </p:cNvPr>
          <p:cNvSpPr>
            <a:spLocks noGrp="1"/>
          </p:cNvSpPr>
          <p:nvPr>
            <p:ph type="title"/>
          </p:nvPr>
        </p:nvSpPr>
        <p:spPr>
          <a:xfrm>
            <a:off x="594360" y="637125"/>
            <a:ext cx="3802276" cy="5256371"/>
          </a:xfrm>
        </p:spPr>
        <p:txBody>
          <a:bodyPr>
            <a:normAutofit/>
          </a:bodyPr>
          <a:lstStyle/>
          <a:p>
            <a:r>
              <a:rPr lang="en-US" sz="4800">
                <a:solidFill>
                  <a:schemeClr val="bg1"/>
                </a:solidFill>
                <a:cs typeface="Calibri Light"/>
              </a:rPr>
              <a:t>Future Scope - Organizations</a:t>
            </a:r>
            <a:endParaRPr lang="en-US" sz="4800">
              <a:solidFill>
                <a:schemeClr val="bg1"/>
              </a:solidFill>
            </a:endParaRPr>
          </a:p>
        </p:txBody>
      </p:sp>
      <p:graphicFrame>
        <p:nvGraphicFramePr>
          <p:cNvPr id="5" name="Content Placeholder 2">
            <a:extLst>
              <a:ext uri="{FF2B5EF4-FFF2-40B4-BE49-F238E27FC236}">
                <a16:creationId xmlns:a16="http://schemas.microsoft.com/office/drawing/2014/main" id="{9247B506-C6E3-459F-863C-F656C9FDDFD2}"/>
              </a:ext>
            </a:extLst>
          </p:cNvPr>
          <p:cNvGraphicFramePr>
            <a:graphicFrameLocks noGrp="1"/>
          </p:cNvGraphicFramePr>
          <p:nvPr>
            <p:ph idx="1"/>
            <p:extLst>
              <p:ext uri="{D42A27DB-BD31-4B8C-83A1-F6EECF244321}">
                <p14:modId xmlns:p14="http://schemas.microsoft.com/office/powerpoint/2010/main" val="898272013"/>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2443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CA24B4-1E86-4B46-A73D-2FFA4013BBFE}"/>
              </a:ext>
            </a:extLst>
          </p:cNvPr>
          <p:cNvSpPr>
            <a:spLocks noGrp="1"/>
          </p:cNvSpPr>
          <p:nvPr>
            <p:ph type="title"/>
          </p:nvPr>
        </p:nvSpPr>
        <p:spPr>
          <a:xfrm>
            <a:off x="643467" y="321734"/>
            <a:ext cx="10905066" cy="1135737"/>
          </a:xfrm>
        </p:spPr>
        <p:txBody>
          <a:bodyPr>
            <a:normAutofit/>
          </a:bodyPr>
          <a:lstStyle/>
          <a:p>
            <a:r>
              <a:rPr lang="en-US" sz="3600">
                <a:cs typeface="Calibri Light"/>
              </a:rPr>
              <a:t>Future Scope - Organizations</a:t>
            </a:r>
            <a:endParaRPr lang="en-US" sz="360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CD6C13E-F441-4F88-A4C0-F07FB24A3981}"/>
              </a:ext>
            </a:extLst>
          </p:cNvPr>
          <p:cNvGraphicFramePr>
            <a:graphicFrameLocks noGrp="1"/>
          </p:cNvGraphicFramePr>
          <p:nvPr>
            <p:ph idx="1"/>
            <p:extLst>
              <p:ext uri="{D42A27DB-BD31-4B8C-83A1-F6EECF244321}">
                <p14:modId xmlns:p14="http://schemas.microsoft.com/office/powerpoint/2010/main" val="17248745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86526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B17C9F-804A-4121-80CC-6CE4414F08E2}"/>
              </a:ext>
            </a:extLst>
          </p:cNvPr>
          <p:cNvSpPr>
            <a:spLocks noGrp="1"/>
          </p:cNvSpPr>
          <p:nvPr>
            <p:ph type="title"/>
          </p:nvPr>
        </p:nvSpPr>
        <p:spPr>
          <a:xfrm>
            <a:off x="6744468" y="643467"/>
            <a:ext cx="4804064" cy="5571065"/>
          </a:xfrm>
        </p:spPr>
        <p:txBody>
          <a:bodyPr>
            <a:normAutofit/>
          </a:bodyPr>
          <a:lstStyle/>
          <a:p>
            <a:r>
              <a:rPr lang="en-US" sz="3600">
                <a:cs typeface="Calibri Light"/>
              </a:rPr>
              <a:t>Organizations - Revenue Model</a:t>
            </a:r>
            <a:endParaRPr lang="en-US" sz="36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78E74A-F775-4796-A267-CDADAAF3DCC3}"/>
              </a:ext>
            </a:extLst>
          </p:cNvPr>
          <p:cNvSpPr>
            <a:spLocks noGrp="1"/>
          </p:cNvSpPr>
          <p:nvPr>
            <p:ph idx="1"/>
          </p:nvPr>
        </p:nvSpPr>
        <p:spPr>
          <a:xfrm>
            <a:off x="643469" y="643467"/>
            <a:ext cx="5457533" cy="5571065"/>
          </a:xfrm>
          <a:noFill/>
        </p:spPr>
        <p:txBody>
          <a:bodyPr vert="horz" lIns="91440" tIns="45720" rIns="91440" bIns="45720" rtlCol="0" anchor="ctr">
            <a:normAutofit/>
          </a:bodyPr>
          <a:lstStyle/>
          <a:p>
            <a:r>
              <a:rPr lang="en-US" sz="2000">
                <a:cs typeface="Calibri"/>
              </a:rPr>
              <a:t>Will be charged on a per user basis so larger organizations will be billed more as compared to smallr organizations.</a:t>
            </a:r>
          </a:p>
          <a:p>
            <a:r>
              <a:rPr lang="en-US" sz="2000">
                <a:cs typeface="Calibri"/>
              </a:rPr>
              <a:t>The features required to make this production ready are feasible and minimum funding is required and with the support of DTU and the startup incubator and an additional good programmer it is very likely that the world's most powerful communication application may come out of DTU.</a:t>
            </a:r>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3688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39DFCF-9247-4DE5-BB93-074BFAF07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42B652E-D499-4CDA-8F7A-60469EDBC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1632" y="996662"/>
            <a:ext cx="4864676" cy="4864676"/>
          </a:xfrm>
          <a:custGeom>
            <a:avLst/>
            <a:gdLst>
              <a:gd name="connsiteX0" fmla="*/ 0 w 4864676"/>
              <a:gd name="connsiteY0" fmla="*/ 0 h 4864676"/>
              <a:gd name="connsiteX1" fmla="*/ 4864676 w 4864676"/>
              <a:gd name="connsiteY1" fmla="*/ 0 h 4864676"/>
              <a:gd name="connsiteX2" fmla="*/ 4864676 w 4864676"/>
              <a:gd name="connsiteY2" fmla="*/ 4864676 h 4864676"/>
              <a:gd name="connsiteX3" fmla="*/ 1281101 w 4864676"/>
              <a:gd name="connsiteY3" fmla="*/ 4864676 h 4864676"/>
              <a:gd name="connsiteX4" fmla="*/ 0 w 4864676"/>
              <a:gd name="connsiteY4" fmla="*/ 3583575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4864676" y="0"/>
                </a:lnTo>
                <a:lnTo>
                  <a:pt x="4864676" y="4864676"/>
                </a:lnTo>
                <a:lnTo>
                  <a:pt x="1281101" y="4864676"/>
                </a:lnTo>
                <a:lnTo>
                  <a:pt x="0" y="358357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84A22B8-F5B6-47C2-B88E-DADAF3791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225693" y="996662"/>
            <a:ext cx="4864676" cy="4864676"/>
          </a:xfrm>
          <a:custGeom>
            <a:avLst/>
            <a:gdLst>
              <a:gd name="connsiteX0" fmla="*/ 0 w 4864676"/>
              <a:gd name="connsiteY0" fmla="*/ 0 h 4864676"/>
              <a:gd name="connsiteX1" fmla="*/ 3583574 w 4864676"/>
              <a:gd name="connsiteY1" fmla="*/ 0 h 4864676"/>
              <a:gd name="connsiteX2" fmla="*/ 4864676 w 4864676"/>
              <a:gd name="connsiteY2" fmla="*/ 1281103 h 4864676"/>
              <a:gd name="connsiteX3" fmla="*/ 4864676 w 4864676"/>
              <a:gd name="connsiteY3" fmla="*/ 4864676 h 4864676"/>
              <a:gd name="connsiteX4" fmla="*/ 0 w 4864676"/>
              <a:gd name="connsiteY4" fmla="*/ 4864676 h 4864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4676" h="4864676">
                <a:moveTo>
                  <a:pt x="0" y="0"/>
                </a:moveTo>
                <a:lnTo>
                  <a:pt x="3583574" y="0"/>
                </a:lnTo>
                <a:lnTo>
                  <a:pt x="4864676" y="1281103"/>
                </a:lnTo>
                <a:lnTo>
                  <a:pt x="4864676" y="4864676"/>
                </a:lnTo>
                <a:lnTo>
                  <a:pt x="0" y="486467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Isosceles Triangle 13">
            <a:extLst>
              <a:ext uri="{FF2B5EF4-FFF2-40B4-BE49-F238E27FC236}">
                <a16:creationId xmlns:a16="http://schemas.microsoft.com/office/drawing/2014/main" id="{A987C18C-164D-4263-B486-4647A98E8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9020" y="1"/>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E7E98B39-04C6-408B-92FD-76862874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286" y="3571620"/>
            <a:ext cx="6613961" cy="3286380"/>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81C8C27-2457-421F-BDC4-7B4EA3C7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CEA13C66-82C1-44AF-972B-8F5CCA41B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71208" y="5287803"/>
            <a:ext cx="955808" cy="9558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9DB36437-FE59-457E-91A7-396BBD3C9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A7F1F5CB-C427-4803-9D87-16327A26F6E4}"/>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Conclusion</a:t>
            </a:r>
          </a:p>
        </p:txBody>
      </p:sp>
      <p:sp>
        <p:nvSpPr>
          <p:cNvPr id="24" name="Rectangle 23">
            <a:extLst>
              <a:ext uri="{FF2B5EF4-FFF2-40B4-BE49-F238E27FC236}">
                <a16:creationId xmlns:a16="http://schemas.microsoft.com/office/drawing/2014/main" id="{844D3693-2EFE-4667-89D5-47E2D5920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42846" y="410171"/>
            <a:ext cx="1321281" cy="1321281"/>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21FD796-9CD0-404D-8DF5-5274C0BCC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30319" y="1508609"/>
            <a:ext cx="700047" cy="70004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903404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22D7F-FFB3-4F18-B957-2694FF930DBA}"/>
              </a:ext>
            </a:extLst>
          </p:cNvPr>
          <p:cNvSpPr>
            <a:spLocks noGrp="1"/>
          </p:cNvSpPr>
          <p:nvPr>
            <p:ph type="title"/>
          </p:nvPr>
        </p:nvSpPr>
        <p:spPr>
          <a:xfrm>
            <a:off x="841248" y="334644"/>
            <a:ext cx="10509504" cy="1076914"/>
          </a:xfrm>
        </p:spPr>
        <p:txBody>
          <a:bodyPr anchor="ctr">
            <a:normAutofit/>
          </a:bodyPr>
          <a:lstStyle/>
          <a:p>
            <a:r>
              <a:rPr lang="en-US" sz="4000">
                <a:cs typeface="Calibri Light"/>
              </a:rPr>
              <a:t>Conclusion</a:t>
            </a:r>
            <a:endParaRPr lang="en-US" sz="4000"/>
          </a:p>
        </p:txBody>
      </p:sp>
      <p:sp>
        <p:nvSpPr>
          <p:cNvPr id="12" name="Rectangle 1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8E56B57-6450-469A-AB71-BD9D0218652E}"/>
              </a:ext>
            </a:extLst>
          </p:cNvPr>
          <p:cNvGraphicFramePr>
            <a:graphicFrameLocks noGrp="1"/>
          </p:cNvGraphicFramePr>
          <p:nvPr>
            <p:ph idx="1"/>
            <p:extLst>
              <p:ext uri="{D42A27DB-BD31-4B8C-83A1-F6EECF244321}">
                <p14:modId xmlns:p14="http://schemas.microsoft.com/office/powerpoint/2010/main" val="1260254049"/>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8325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Freeform: Shape 16">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E51023C4-6278-4914-B241-CE462FDFB0C0}"/>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Any Additional Questions?</a:t>
            </a:r>
          </a:p>
        </p:txBody>
      </p:sp>
      <p:sp>
        <p:nvSpPr>
          <p:cNvPr id="19" name="Isosceles Triangle 18">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04454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63F2A2-CAB3-40BC-BCDF-185ECF04AA2C}"/>
              </a:ext>
            </a:extLst>
          </p:cNvPr>
          <p:cNvSpPr>
            <a:spLocks noGrp="1"/>
          </p:cNvSpPr>
          <p:nvPr>
            <p:ph type="title"/>
          </p:nvPr>
        </p:nvSpPr>
        <p:spPr>
          <a:xfrm>
            <a:off x="594360" y="637125"/>
            <a:ext cx="3802276" cy="5256371"/>
          </a:xfrm>
        </p:spPr>
        <p:txBody>
          <a:bodyPr>
            <a:normAutofit/>
          </a:bodyPr>
          <a:lstStyle/>
          <a:p>
            <a:r>
              <a:rPr lang="en-US" sz="4800">
                <a:cs typeface="Calibri Light"/>
              </a:rPr>
              <a:t>Important Links</a:t>
            </a:r>
            <a:endParaRPr lang="en-US" sz="4800"/>
          </a:p>
        </p:txBody>
      </p:sp>
      <p:graphicFrame>
        <p:nvGraphicFramePr>
          <p:cNvPr id="5" name="Content Placeholder 2">
            <a:extLst>
              <a:ext uri="{FF2B5EF4-FFF2-40B4-BE49-F238E27FC236}">
                <a16:creationId xmlns:a16="http://schemas.microsoft.com/office/drawing/2014/main" id="{C786B4EB-8F65-4D1C-8B44-6EB106FCDA9B}"/>
              </a:ext>
            </a:extLst>
          </p:cNvPr>
          <p:cNvGraphicFramePr>
            <a:graphicFrameLocks noGrp="1"/>
          </p:cNvGraphicFramePr>
          <p:nvPr>
            <p:ph idx="1"/>
            <p:extLst>
              <p:ext uri="{D42A27DB-BD31-4B8C-83A1-F6EECF244321}">
                <p14:modId xmlns:p14="http://schemas.microsoft.com/office/powerpoint/2010/main" val="587910454"/>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43589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77BD3559-D631-4EDF-BAED-2A62514610EE}"/>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Thank You :)</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2906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5A2EAA-5C77-41DE-BE76-06642326D5B9}"/>
              </a:ext>
            </a:extLst>
          </p:cNvPr>
          <p:cNvSpPr>
            <a:spLocks noGrp="1"/>
          </p:cNvSpPr>
          <p:nvPr>
            <p:ph type="title"/>
          </p:nvPr>
        </p:nvSpPr>
        <p:spPr>
          <a:xfrm>
            <a:off x="643467" y="640080"/>
            <a:ext cx="3096427" cy="5613236"/>
          </a:xfrm>
        </p:spPr>
        <p:txBody>
          <a:bodyPr anchor="ctr">
            <a:normAutofit fontScale="90000"/>
          </a:bodyPr>
          <a:lstStyle/>
          <a:p>
            <a:r>
              <a:rPr lang="en-US">
                <a:solidFill>
                  <a:srgbClr val="FFFFFF"/>
                </a:solidFill>
                <a:cs typeface="Calibri Light"/>
              </a:rPr>
              <a:t>Java</a:t>
            </a:r>
            <a:br>
              <a:rPr lang="en-US" dirty="0">
                <a:solidFill>
                  <a:srgbClr val="FFFFFF"/>
                </a:solidFill>
                <a:cs typeface="Calibri Light"/>
              </a:rPr>
            </a:br>
            <a:r>
              <a:rPr lang="en-US">
                <a:solidFill>
                  <a:srgbClr val="FFFFFF"/>
                </a:solidFill>
                <a:cs typeface="Calibri Light"/>
              </a:rPr>
              <a:t>C/C++</a:t>
            </a:r>
            <a:br>
              <a:rPr lang="en-US" dirty="0">
                <a:solidFill>
                  <a:srgbClr val="FFFFFF"/>
                </a:solidFill>
                <a:cs typeface="Calibri Light"/>
              </a:rPr>
            </a:br>
            <a:r>
              <a:rPr lang="en-US">
                <a:solidFill>
                  <a:srgbClr val="FFFFFF"/>
                </a:solidFill>
                <a:cs typeface="Calibri Light"/>
              </a:rPr>
              <a:t>C#</a:t>
            </a:r>
            <a:br>
              <a:rPr lang="en-US" dirty="0">
                <a:solidFill>
                  <a:srgbClr val="FFFFFF"/>
                </a:solidFill>
                <a:cs typeface="Calibri Light"/>
              </a:rPr>
            </a:br>
            <a:r>
              <a:rPr lang="en-US">
                <a:solidFill>
                  <a:srgbClr val="FFFFFF"/>
                </a:solidFill>
                <a:cs typeface="Calibri Light"/>
              </a:rPr>
              <a:t>JavaScript</a:t>
            </a:r>
            <a:br>
              <a:rPr lang="en-US" dirty="0">
                <a:solidFill>
                  <a:srgbClr val="FFFFFF"/>
                </a:solidFill>
                <a:cs typeface="Calibri Light"/>
              </a:rPr>
            </a:br>
            <a:r>
              <a:rPr lang="en-US">
                <a:solidFill>
                  <a:srgbClr val="FFFFFF"/>
                </a:solidFill>
                <a:cs typeface="Calibri Light"/>
              </a:rPr>
              <a:t>Swift</a:t>
            </a:r>
            <a:br>
              <a:rPr lang="en-US" dirty="0">
                <a:solidFill>
                  <a:srgbClr val="FFFFFF"/>
                </a:solidFill>
                <a:cs typeface="Calibri Light"/>
              </a:rPr>
            </a:br>
            <a:r>
              <a:rPr lang="en-US">
                <a:solidFill>
                  <a:srgbClr val="FFFFFF"/>
                </a:solidFill>
                <a:cs typeface="Calibri Light"/>
              </a:rPr>
              <a:t>Python</a:t>
            </a:r>
            <a:br>
              <a:rPr lang="en-US" dirty="0">
                <a:solidFill>
                  <a:srgbClr val="FFFFFF"/>
                </a:solidFill>
                <a:cs typeface="Calibri Light"/>
              </a:rPr>
            </a:br>
            <a:r>
              <a:rPr lang="en-US">
                <a:solidFill>
                  <a:srgbClr val="FFFFFF"/>
                </a:solidFill>
                <a:cs typeface="Calibri Light"/>
              </a:rPr>
              <a:t>….</a:t>
            </a:r>
            <a:br>
              <a:rPr lang="en-US" dirty="0">
                <a:solidFill>
                  <a:srgbClr val="FFFFFF"/>
                </a:solidFill>
                <a:cs typeface="Calibri Light"/>
              </a:rPr>
            </a:br>
            <a:r>
              <a:rPr lang="en-US">
                <a:solidFill>
                  <a:srgbClr val="FFFFFF"/>
                </a:solidFill>
                <a:cs typeface="Calibri Light"/>
              </a:rPr>
              <a:t>….</a:t>
            </a:r>
            <a:br>
              <a:rPr lang="en-US" dirty="0">
                <a:solidFill>
                  <a:srgbClr val="FFFFFF"/>
                </a:solidFill>
                <a:cs typeface="Calibri Light"/>
              </a:rPr>
            </a:br>
            <a:r>
              <a:rPr lang="en-US">
                <a:solidFill>
                  <a:srgbClr val="FFFFFF"/>
                </a:solidFill>
                <a:cs typeface="Calibri Light"/>
              </a:rPr>
              <a:t>And </a:t>
            </a:r>
            <a:r>
              <a:rPr lang="en-US" dirty="0">
                <a:solidFill>
                  <a:srgbClr val="FFFFFF"/>
                </a:solidFill>
                <a:cs typeface="Calibri Light"/>
              </a:rPr>
              <a:t>everything in between</a:t>
            </a:r>
          </a:p>
        </p:txBody>
      </p:sp>
      <p:pic>
        <p:nvPicPr>
          <p:cNvPr id="4" name="Picture 4" descr="A screenshot of a social media post&#10;&#10;Description generated with very high confidence">
            <a:extLst>
              <a:ext uri="{FF2B5EF4-FFF2-40B4-BE49-F238E27FC236}">
                <a16:creationId xmlns:a16="http://schemas.microsoft.com/office/drawing/2014/main" id="{07EEA4F3-421E-40E0-B0AF-C322202A7D9B}"/>
              </a:ext>
            </a:extLst>
          </p:cNvPr>
          <p:cNvPicPr>
            <a:picLocks noChangeAspect="1"/>
          </p:cNvPicPr>
          <p:nvPr/>
        </p:nvPicPr>
        <p:blipFill>
          <a:blip r:embed="rId2"/>
          <a:stretch>
            <a:fillRect/>
          </a:stretch>
        </p:blipFill>
        <p:spPr>
          <a:xfrm>
            <a:off x="4191960" y="4611901"/>
            <a:ext cx="7758977" cy="2144262"/>
          </a:xfrm>
          <a:prstGeom prst="rect">
            <a:avLst/>
          </a:prstGeom>
        </p:spPr>
      </p:pic>
      <p:sp>
        <p:nvSpPr>
          <p:cNvPr id="5" name="TextBox 4">
            <a:extLst>
              <a:ext uri="{FF2B5EF4-FFF2-40B4-BE49-F238E27FC236}">
                <a16:creationId xmlns:a16="http://schemas.microsoft.com/office/drawing/2014/main" id="{DFBF10E6-7C26-4C0F-B64D-447CAB925AEC}"/>
              </a:ext>
            </a:extLst>
          </p:cNvPr>
          <p:cNvSpPr txBox="1"/>
          <p:nvPr/>
        </p:nvSpPr>
        <p:spPr>
          <a:xfrm>
            <a:off x="4433298" y="323634"/>
            <a:ext cx="6792929" cy="42934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050" b="1">
                <a:ea typeface="+mn-lt"/>
                <a:cs typeface="+mn-lt"/>
              </a:rPr>
              <a:t>class</a:t>
            </a:r>
            <a:r>
              <a:rPr lang="en-US" sz="1050">
                <a:ea typeface="+mn-lt"/>
                <a:cs typeface="+mn-lt"/>
              </a:rPr>
              <a:t> BinarySearchExample{  </a:t>
            </a:r>
            <a:endParaRPr lang="en-US" sz="1050">
              <a:cs typeface="Calibri"/>
            </a:endParaRPr>
          </a:p>
          <a:p>
            <a:pPr marL="285750" indent="-285750">
              <a:buFont typeface="Arial"/>
              <a:buChar char="•"/>
            </a:pPr>
            <a:r>
              <a:rPr lang="en-US" sz="1050" dirty="0">
                <a:ea typeface="+mn-lt"/>
                <a:cs typeface="+mn-lt"/>
              </a:rPr>
              <a:t> </a:t>
            </a:r>
            <a:r>
              <a:rPr lang="en-US" sz="1050" b="1">
                <a:ea typeface="+mn-lt"/>
                <a:cs typeface="+mn-lt"/>
              </a:rPr>
              <a:t>public</a:t>
            </a:r>
            <a:r>
              <a:rPr lang="en-US" sz="1050" dirty="0">
                <a:ea typeface="+mn-lt"/>
                <a:cs typeface="+mn-lt"/>
              </a:rPr>
              <a:t> </a:t>
            </a:r>
            <a:r>
              <a:rPr lang="en-US" sz="1050" b="1">
                <a:ea typeface="+mn-lt"/>
                <a:cs typeface="+mn-lt"/>
              </a:rPr>
              <a:t>static</a:t>
            </a:r>
            <a:r>
              <a:rPr lang="en-US" sz="1050" dirty="0">
                <a:ea typeface="+mn-lt"/>
                <a:cs typeface="+mn-lt"/>
              </a:rPr>
              <a:t> </a:t>
            </a:r>
            <a:r>
              <a:rPr lang="en-US" sz="1050" b="1">
                <a:ea typeface="+mn-lt"/>
                <a:cs typeface="+mn-lt"/>
              </a:rPr>
              <a:t>void</a:t>
            </a:r>
            <a:r>
              <a:rPr lang="en-US" sz="1050">
                <a:ea typeface="+mn-lt"/>
                <a:cs typeface="+mn-lt"/>
              </a:rPr>
              <a:t> binarySearch(</a:t>
            </a:r>
            <a:r>
              <a:rPr lang="en-US" sz="1050" b="1">
                <a:ea typeface="+mn-lt"/>
                <a:cs typeface="+mn-lt"/>
              </a:rPr>
              <a:t>int</a:t>
            </a:r>
            <a:r>
              <a:rPr lang="en-US" sz="1050">
                <a:ea typeface="+mn-lt"/>
                <a:cs typeface="+mn-lt"/>
              </a:rPr>
              <a:t> arr[], </a:t>
            </a:r>
            <a:r>
              <a:rPr lang="en-US" sz="1050" b="1">
                <a:ea typeface="+mn-lt"/>
                <a:cs typeface="+mn-lt"/>
              </a:rPr>
              <a:t>int</a:t>
            </a:r>
            <a:r>
              <a:rPr lang="en-US" sz="1050">
                <a:ea typeface="+mn-lt"/>
                <a:cs typeface="+mn-lt"/>
              </a:rPr>
              <a:t> first, </a:t>
            </a:r>
            <a:r>
              <a:rPr lang="en-US" sz="1050" b="1">
                <a:ea typeface="+mn-lt"/>
                <a:cs typeface="+mn-lt"/>
              </a:rPr>
              <a:t>int</a:t>
            </a:r>
            <a:r>
              <a:rPr lang="en-US" sz="1050">
                <a:ea typeface="+mn-lt"/>
                <a:cs typeface="+mn-lt"/>
              </a:rPr>
              <a:t> last, </a:t>
            </a:r>
            <a:r>
              <a:rPr lang="en-US" sz="1050" b="1">
                <a:ea typeface="+mn-lt"/>
                <a:cs typeface="+mn-lt"/>
              </a:rPr>
              <a:t>int</a:t>
            </a:r>
            <a:r>
              <a:rPr lang="en-US" sz="1050">
                <a:ea typeface="+mn-lt"/>
                <a:cs typeface="+mn-lt"/>
              </a:rPr>
              <a:t> key){  </a:t>
            </a:r>
            <a:endParaRPr lang="en-US" sz="1050">
              <a:cs typeface="Calibri"/>
            </a:endParaRPr>
          </a:p>
          <a:p>
            <a:pPr marL="285750" indent="-285750">
              <a:buFont typeface="Arial"/>
              <a:buChar char="•"/>
            </a:pPr>
            <a:r>
              <a:rPr lang="en-US" sz="1050" dirty="0">
                <a:ea typeface="+mn-lt"/>
                <a:cs typeface="+mn-lt"/>
              </a:rPr>
              <a:t>   </a:t>
            </a:r>
            <a:r>
              <a:rPr lang="en-US" sz="1050" b="1">
                <a:ea typeface="+mn-lt"/>
                <a:cs typeface="+mn-lt"/>
              </a:rPr>
              <a:t>int</a:t>
            </a:r>
            <a:r>
              <a:rPr lang="en-US" sz="1050">
                <a:ea typeface="+mn-lt"/>
                <a:cs typeface="+mn-lt"/>
              </a:rPr>
              <a:t> mid = (first + last)/2;  </a:t>
            </a:r>
            <a:endParaRPr lang="en-US" sz="1050">
              <a:cs typeface="Calibri"/>
            </a:endParaRPr>
          </a:p>
          <a:p>
            <a:pPr marL="285750" indent="-285750">
              <a:buFont typeface="Arial"/>
              <a:buChar char="•"/>
            </a:pPr>
            <a:r>
              <a:rPr lang="en-US" sz="1050" dirty="0">
                <a:ea typeface="+mn-lt"/>
                <a:cs typeface="+mn-lt"/>
              </a:rPr>
              <a:t>   </a:t>
            </a:r>
            <a:r>
              <a:rPr lang="en-US" sz="1050" b="1">
                <a:ea typeface="+mn-lt"/>
                <a:cs typeface="+mn-lt"/>
              </a:rPr>
              <a:t>while</a:t>
            </a:r>
            <a:r>
              <a:rPr lang="en-US" sz="1050">
                <a:ea typeface="+mn-lt"/>
                <a:cs typeface="+mn-lt"/>
              </a:rPr>
              <a:t>( first &lt;= last ){  </a:t>
            </a:r>
            <a:endParaRPr lang="en-US" sz="1050">
              <a:cs typeface="Calibri"/>
            </a:endParaRPr>
          </a:p>
          <a:p>
            <a:pPr marL="285750" indent="-285750">
              <a:buFont typeface="Arial"/>
              <a:buChar char="•"/>
            </a:pPr>
            <a:r>
              <a:rPr lang="en-US" sz="1050" dirty="0">
                <a:ea typeface="+mn-lt"/>
                <a:cs typeface="+mn-lt"/>
              </a:rPr>
              <a:t>      </a:t>
            </a:r>
            <a:r>
              <a:rPr lang="en-US" sz="1050" b="1">
                <a:ea typeface="+mn-lt"/>
                <a:cs typeface="+mn-lt"/>
              </a:rPr>
              <a:t>if</a:t>
            </a:r>
            <a:r>
              <a:rPr lang="en-US" sz="1050">
                <a:ea typeface="+mn-lt"/>
                <a:cs typeface="+mn-lt"/>
              </a:rPr>
              <a:t> ( arr[mid] &lt; key ){  </a:t>
            </a:r>
            <a:endParaRPr lang="en-US" sz="1050">
              <a:cs typeface="Calibri"/>
            </a:endParaRPr>
          </a:p>
          <a:p>
            <a:pPr marL="285750" indent="-285750">
              <a:buFont typeface="Arial"/>
              <a:buChar char="•"/>
            </a:pPr>
            <a:r>
              <a:rPr lang="en-US" sz="1050">
                <a:ea typeface="+mn-lt"/>
                <a:cs typeface="+mn-lt"/>
              </a:rPr>
              <a:t>        first = mid + 1;     </a:t>
            </a:r>
            <a:endParaRPr lang="en-US" sz="1050">
              <a:cs typeface="Calibri"/>
            </a:endParaRPr>
          </a:p>
          <a:p>
            <a:pPr marL="285750" indent="-285750">
              <a:buFont typeface="Arial"/>
              <a:buChar char="•"/>
            </a:pPr>
            <a:r>
              <a:rPr lang="en-US" sz="1050">
                <a:ea typeface="+mn-lt"/>
                <a:cs typeface="+mn-lt"/>
              </a:rPr>
              <a:t>      }</a:t>
            </a:r>
            <a:r>
              <a:rPr lang="en-US" sz="1050" b="1">
                <a:ea typeface="+mn-lt"/>
                <a:cs typeface="+mn-lt"/>
              </a:rPr>
              <a:t>else</a:t>
            </a:r>
            <a:r>
              <a:rPr lang="en-US" sz="1050" dirty="0">
                <a:ea typeface="+mn-lt"/>
                <a:cs typeface="+mn-lt"/>
              </a:rPr>
              <a:t> </a:t>
            </a:r>
            <a:r>
              <a:rPr lang="en-US" sz="1050" b="1">
                <a:ea typeface="+mn-lt"/>
                <a:cs typeface="+mn-lt"/>
              </a:rPr>
              <a:t>if</a:t>
            </a:r>
            <a:r>
              <a:rPr lang="en-US" sz="1050">
                <a:ea typeface="+mn-lt"/>
                <a:cs typeface="+mn-lt"/>
              </a:rPr>
              <a:t> ( arr[mid] == key ){  </a:t>
            </a:r>
            <a:endParaRPr lang="en-US" sz="1050">
              <a:cs typeface="Calibri"/>
            </a:endParaRPr>
          </a:p>
          <a:p>
            <a:pPr marL="285750" indent="-285750">
              <a:buFont typeface="Arial"/>
              <a:buChar char="•"/>
            </a:pPr>
            <a:r>
              <a:rPr lang="en-US" sz="1050">
                <a:ea typeface="+mn-lt"/>
                <a:cs typeface="+mn-lt"/>
              </a:rPr>
              <a:t>        System.out.println("Element is found at index: " + mid);  </a:t>
            </a:r>
            <a:endParaRPr lang="en-US" sz="1050">
              <a:cs typeface="Calibri"/>
            </a:endParaRPr>
          </a:p>
          <a:p>
            <a:pPr marL="285750" indent="-285750">
              <a:buFont typeface="Arial"/>
              <a:buChar char="•"/>
            </a:pPr>
            <a:r>
              <a:rPr lang="en-US" sz="1050" dirty="0">
                <a:ea typeface="+mn-lt"/>
                <a:cs typeface="+mn-lt"/>
              </a:rPr>
              <a:t>        </a:t>
            </a:r>
            <a:r>
              <a:rPr lang="en-US" sz="1050" b="1">
                <a:ea typeface="+mn-lt"/>
                <a:cs typeface="+mn-lt"/>
              </a:rPr>
              <a:t>break</a:t>
            </a:r>
            <a:r>
              <a:rPr lang="en-US" sz="1050">
                <a:ea typeface="+mn-lt"/>
                <a:cs typeface="+mn-lt"/>
              </a:rPr>
              <a:t>;  </a:t>
            </a:r>
            <a:endParaRPr lang="en-US" sz="1050">
              <a:cs typeface="Calibri"/>
            </a:endParaRPr>
          </a:p>
          <a:p>
            <a:pPr marL="285750" indent="-285750">
              <a:buFont typeface="Arial"/>
              <a:buChar char="•"/>
            </a:pPr>
            <a:r>
              <a:rPr lang="en-US" sz="1050">
                <a:ea typeface="+mn-lt"/>
                <a:cs typeface="+mn-lt"/>
              </a:rPr>
              <a:t>      }</a:t>
            </a:r>
            <a:r>
              <a:rPr lang="en-US" sz="1050" b="1">
                <a:ea typeface="+mn-lt"/>
                <a:cs typeface="+mn-lt"/>
              </a:rPr>
              <a:t>else</a:t>
            </a:r>
            <a:r>
              <a:rPr lang="en-US" sz="1050">
                <a:ea typeface="+mn-lt"/>
                <a:cs typeface="+mn-lt"/>
              </a:rPr>
              <a:t>{  </a:t>
            </a:r>
            <a:endParaRPr lang="en-US" sz="1050">
              <a:cs typeface="Calibri"/>
            </a:endParaRPr>
          </a:p>
          <a:p>
            <a:pPr marL="285750" indent="-285750">
              <a:buFont typeface="Arial"/>
              <a:buChar char="•"/>
            </a:pPr>
            <a:r>
              <a:rPr lang="en-US" sz="1050">
                <a:ea typeface="+mn-lt"/>
                <a:cs typeface="+mn-lt"/>
              </a:rPr>
              <a:t>         last = mid - 1;  </a:t>
            </a:r>
            <a:endParaRPr lang="en-US" sz="1050">
              <a:cs typeface="Calibri"/>
            </a:endParaRPr>
          </a:p>
          <a:p>
            <a:pPr marL="285750" indent="-285750">
              <a:buFont typeface="Arial"/>
              <a:buChar char="•"/>
            </a:pPr>
            <a:r>
              <a:rPr lang="en-US" sz="1050" dirty="0">
                <a:ea typeface="+mn-lt"/>
                <a:cs typeface="+mn-lt"/>
              </a:rPr>
              <a:t>      </a:t>
            </a:r>
            <a:r>
              <a:rPr lang="en-US" sz="1050">
                <a:ea typeface="+mn-lt"/>
                <a:cs typeface="+mn-lt"/>
              </a:rPr>
              <a:t>}  </a:t>
            </a:r>
            <a:endParaRPr lang="en-US" sz="1050">
              <a:cs typeface="Calibri"/>
            </a:endParaRPr>
          </a:p>
          <a:p>
            <a:pPr marL="285750" indent="-285750">
              <a:buFont typeface="Arial"/>
              <a:buChar char="•"/>
            </a:pPr>
            <a:r>
              <a:rPr lang="en-US" sz="1050">
                <a:ea typeface="+mn-lt"/>
                <a:cs typeface="+mn-lt"/>
              </a:rPr>
              <a:t>      mid = (first + last)/2; </a:t>
            </a:r>
            <a:r>
              <a:rPr lang="en-US" sz="1050" dirty="0">
                <a:ea typeface="+mn-lt"/>
                <a:cs typeface="+mn-lt"/>
              </a:rPr>
              <a:t> </a:t>
            </a:r>
            <a:endParaRPr lang="en-US" sz="1050">
              <a:cs typeface="Calibri"/>
            </a:endParaRPr>
          </a:p>
          <a:p>
            <a:pPr marL="285750" indent="-285750">
              <a:buFont typeface="Arial"/>
              <a:buChar char="•"/>
            </a:pPr>
            <a:r>
              <a:rPr lang="en-US" sz="1050" dirty="0">
                <a:ea typeface="+mn-lt"/>
                <a:cs typeface="+mn-lt"/>
              </a:rPr>
              <a:t>   </a:t>
            </a:r>
            <a:r>
              <a:rPr lang="en-US" sz="1050">
                <a:ea typeface="+mn-lt"/>
                <a:cs typeface="+mn-lt"/>
              </a:rPr>
              <a:t>}  </a:t>
            </a:r>
            <a:endParaRPr lang="en-US" sz="1050">
              <a:cs typeface="Calibri"/>
            </a:endParaRPr>
          </a:p>
          <a:p>
            <a:pPr marL="285750" indent="-285750">
              <a:buFont typeface="Arial"/>
              <a:buChar char="•"/>
            </a:pPr>
            <a:r>
              <a:rPr lang="en-US" sz="1050" dirty="0">
                <a:ea typeface="+mn-lt"/>
                <a:cs typeface="+mn-lt"/>
              </a:rPr>
              <a:t>   </a:t>
            </a:r>
            <a:r>
              <a:rPr lang="en-US" sz="1050" b="1">
                <a:ea typeface="+mn-lt"/>
                <a:cs typeface="+mn-lt"/>
              </a:rPr>
              <a:t>if</a:t>
            </a:r>
            <a:r>
              <a:rPr lang="en-US" sz="1050">
                <a:ea typeface="+mn-lt"/>
                <a:cs typeface="+mn-lt"/>
              </a:rPr>
              <a:t> ( first &gt; last ){  </a:t>
            </a:r>
            <a:endParaRPr lang="en-US" sz="1050">
              <a:cs typeface="Calibri"/>
            </a:endParaRPr>
          </a:p>
          <a:p>
            <a:pPr marL="285750" indent="-285750">
              <a:buFont typeface="Arial"/>
              <a:buChar char="•"/>
            </a:pPr>
            <a:r>
              <a:rPr lang="en-US" sz="1050">
                <a:ea typeface="+mn-lt"/>
                <a:cs typeface="+mn-lt"/>
              </a:rPr>
              <a:t>      System.out.println("Element is not found!");</a:t>
            </a:r>
            <a:r>
              <a:rPr lang="en-US" sz="1050" dirty="0">
                <a:ea typeface="+mn-lt"/>
                <a:cs typeface="+mn-lt"/>
              </a:rPr>
              <a:t>  </a:t>
            </a:r>
            <a:endParaRPr lang="en-US" sz="1050">
              <a:cs typeface="Calibri"/>
            </a:endParaRPr>
          </a:p>
          <a:p>
            <a:pPr marL="285750" indent="-285750">
              <a:buFont typeface="Arial"/>
              <a:buChar char="•"/>
            </a:pPr>
            <a:r>
              <a:rPr lang="en-US" sz="1050" dirty="0">
                <a:ea typeface="+mn-lt"/>
                <a:cs typeface="+mn-lt"/>
              </a:rPr>
              <a:t>   </a:t>
            </a:r>
            <a:r>
              <a:rPr lang="en-US" sz="1050">
                <a:ea typeface="+mn-lt"/>
                <a:cs typeface="+mn-lt"/>
              </a:rPr>
              <a:t>}  </a:t>
            </a:r>
            <a:endParaRPr lang="en-US" sz="1050">
              <a:cs typeface="Calibri"/>
            </a:endParaRPr>
          </a:p>
          <a:p>
            <a:pPr marL="285750" indent="-285750">
              <a:buFont typeface="Arial"/>
              <a:buChar char="•"/>
            </a:pPr>
            <a:r>
              <a:rPr lang="en-US" sz="1050" dirty="0">
                <a:ea typeface="+mn-lt"/>
                <a:cs typeface="+mn-lt"/>
              </a:rPr>
              <a:t> </a:t>
            </a:r>
            <a:r>
              <a:rPr lang="en-US" sz="1050">
                <a:ea typeface="+mn-lt"/>
                <a:cs typeface="+mn-lt"/>
              </a:rPr>
              <a:t>}  </a:t>
            </a:r>
            <a:endParaRPr lang="en-US" sz="1050">
              <a:cs typeface="Calibri"/>
            </a:endParaRPr>
          </a:p>
          <a:p>
            <a:pPr marL="285750" indent="-285750">
              <a:buFont typeface="Arial"/>
              <a:buChar char="•"/>
            </a:pPr>
            <a:r>
              <a:rPr lang="en-US" sz="1050" dirty="0">
                <a:ea typeface="+mn-lt"/>
                <a:cs typeface="+mn-lt"/>
              </a:rPr>
              <a:t> </a:t>
            </a:r>
            <a:r>
              <a:rPr lang="en-US" sz="1050" b="1">
                <a:ea typeface="+mn-lt"/>
                <a:cs typeface="+mn-lt"/>
              </a:rPr>
              <a:t>public</a:t>
            </a:r>
            <a:r>
              <a:rPr lang="en-US" sz="1050" dirty="0">
                <a:ea typeface="+mn-lt"/>
                <a:cs typeface="+mn-lt"/>
              </a:rPr>
              <a:t> </a:t>
            </a:r>
            <a:r>
              <a:rPr lang="en-US" sz="1050" b="1">
                <a:ea typeface="+mn-lt"/>
                <a:cs typeface="+mn-lt"/>
              </a:rPr>
              <a:t>static</a:t>
            </a:r>
            <a:r>
              <a:rPr lang="en-US" sz="1050" dirty="0">
                <a:ea typeface="+mn-lt"/>
                <a:cs typeface="+mn-lt"/>
              </a:rPr>
              <a:t> </a:t>
            </a:r>
            <a:r>
              <a:rPr lang="en-US" sz="1050" b="1">
                <a:ea typeface="+mn-lt"/>
                <a:cs typeface="+mn-lt"/>
              </a:rPr>
              <a:t>void</a:t>
            </a:r>
            <a:r>
              <a:rPr lang="en-US" sz="1050">
                <a:ea typeface="+mn-lt"/>
                <a:cs typeface="+mn-lt"/>
              </a:rPr>
              <a:t> main(String args[]){  </a:t>
            </a:r>
            <a:endParaRPr lang="en-US" sz="1050">
              <a:cs typeface="Calibri"/>
            </a:endParaRPr>
          </a:p>
          <a:p>
            <a:pPr marL="285750" indent="-285750">
              <a:buFont typeface="Arial"/>
              <a:buChar char="•"/>
            </a:pPr>
            <a:r>
              <a:rPr lang="en-US" sz="1050" dirty="0">
                <a:ea typeface="+mn-lt"/>
                <a:cs typeface="+mn-lt"/>
              </a:rPr>
              <a:t>        </a:t>
            </a:r>
            <a:r>
              <a:rPr lang="en-US" sz="1050" b="1">
                <a:ea typeface="+mn-lt"/>
                <a:cs typeface="+mn-lt"/>
              </a:rPr>
              <a:t>int</a:t>
            </a:r>
            <a:r>
              <a:rPr lang="en-US" sz="1050">
                <a:ea typeface="+mn-lt"/>
                <a:cs typeface="+mn-lt"/>
              </a:rPr>
              <a:t> arr[] = {10,20,30,40,50};  </a:t>
            </a:r>
            <a:endParaRPr lang="en-US" sz="1050">
              <a:cs typeface="Calibri"/>
            </a:endParaRPr>
          </a:p>
          <a:p>
            <a:pPr marL="285750" indent="-285750">
              <a:buFont typeface="Arial"/>
              <a:buChar char="•"/>
            </a:pPr>
            <a:r>
              <a:rPr lang="en-US" sz="1050" dirty="0">
                <a:ea typeface="+mn-lt"/>
                <a:cs typeface="+mn-lt"/>
              </a:rPr>
              <a:t>        </a:t>
            </a:r>
            <a:r>
              <a:rPr lang="en-US" sz="1050" b="1">
                <a:ea typeface="+mn-lt"/>
                <a:cs typeface="+mn-lt"/>
              </a:rPr>
              <a:t>int</a:t>
            </a:r>
            <a:r>
              <a:rPr lang="en-US" sz="1050">
                <a:ea typeface="+mn-lt"/>
                <a:cs typeface="+mn-lt"/>
              </a:rPr>
              <a:t> key = 30;  </a:t>
            </a:r>
            <a:endParaRPr lang="en-US" sz="1050">
              <a:cs typeface="Calibri"/>
            </a:endParaRPr>
          </a:p>
          <a:p>
            <a:pPr marL="285750" indent="-285750">
              <a:buFont typeface="Arial"/>
              <a:buChar char="•"/>
            </a:pPr>
            <a:r>
              <a:rPr lang="en-US" sz="1050" dirty="0">
                <a:ea typeface="+mn-lt"/>
                <a:cs typeface="+mn-lt"/>
              </a:rPr>
              <a:t>        </a:t>
            </a:r>
            <a:r>
              <a:rPr lang="en-US" sz="1050" b="1">
                <a:ea typeface="+mn-lt"/>
                <a:cs typeface="+mn-lt"/>
              </a:rPr>
              <a:t>int</a:t>
            </a:r>
            <a:r>
              <a:rPr lang="en-US" sz="1050">
                <a:ea typeface="+mn-lt"/>
                <a:cs typeface="+mn-lt"/>
              </a:rPr>
              <a:t> last=arr.length-1;  </a:t>
            </a:r>
            <a:endParaRPr lang="en-US" sz="1050">
              <a:cs typeface="Calibri"/>
            </a:endParaRPr>
          </a:p>
          <a:p>
            <a:pPr marL="285750" indent="-285750">
              <a:buFont typeface="Arial"/>
              <a:buChar char="•"/>
            </a:pPr>
            <a:r>
              <a:rPr lang="en-US" sz="1050">
                <a:ea typeface="+mn-lt"/>
                <a:cs typeface="+mn-lt"/>
              </a:rPr>
              <a:t>        binarySearch(arr,0,last,key);     </a:t>
            </a:r>
            <a:endParaRPr lang="en-US" sz="1050">
              <a:cs typeface="Calibri"/>
            </a:endParaRPr>
          </a:p>
          <a:p>
            <a:pPr marL="285750" indent="-285750">
              <a:buFont typeface="Arial"/>
              <a:buChar char="•"/>
            </a:pPr>
            <a:r>
              <a:rPr lang="en-US" sz="1050" dirty="0">
                <a:ea typeface="+mn-lt"/>
                <a:cs typeface="+mn-lt"/>
              </a:rPr>
              <a:t> </a:t>
            </a:r>
            <a:r>
              <a:rPr lang="en-US" sz="1050">
                <a:ea typeface="+mn-lt"/>
                <a:cs typeface="+mn-lt"/>
              </a:rPr>
              <a:t>}  </a:t>
            </a:r>
            <a:endParaRPr lang="en-US" sz="1050">
              <a:cs typeface="Calibri"/>
            </a:endParaRPr>
          </a:p>
          <a:p>
            <a:pPr marL="285750" indent="-285750">
              <a:buFont typeface="Arial"/>
              <a:buChar char="•"/>
            </a:pPr>
            <a:r>
              <a:rPr lang="en-US" sz="1050">
                <a:ea typeface="+mn-lt"/>
                <a:cs typeface="+mn-lt"/>
              </a:rPr>
              <a:t>} </a:t>
            </a:r>
            <a:endParaRPr lang="en-US" sz="1050">
              <a:cs typeface="Calibri"/>
            </a:endParaRPr>
          </a:p>
          <a:p>
            <a:pPr algn="l"/>
            <a:endParaRPr lang="en-US" sz="1050" dirty="0">
              <a:cs typeface="Calibri"/>
            </a:endParaRPr>
          </a:p>
        </p:txBody>
      </p:sp>
    </p:spTree>
    <p:extLst>
      <p:ext uri="{BB962C8B-B14F-4D97-AF65-F5344CB8AC3E}">
        <p14:creationId xmlns:p14="http://schemas.microsoft.com/office/powerpoint/2010/main" val="3275505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B32CE32-71D1-4998-BC62-9C2CFFCE3934}"/>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Markdown</a:t>
            </a:r>
            <a:endParaRPr lang="en-US">
              <a:solidFill>
                <a:srgbClr val="FFFFFF"/>
              </a:solidFill>
            </a:endParaRPr>
          </a:p>
        </p:txBody>
      </p:sp>
      <p:sp>
        <p:nvSpPr>
          <p:cNvPr id="3" name="Content Placeholder 2">
            <a:extLst>
              <a:ext uri="{FF2B5EF4-FFF2-40B4-BE49-F238E27FC236}">
                <a16:creationId xmlns:a16="http://schemas.microsoft.com/office/drawing/2014/main" id="{BBCC63EF-3131-458D-B60B-522AD6841611}"/>
              </a:ext>
            </a:extLst>
          </p:cNvPr>
          <p:cNvSpPr>
            <a:spLocks noGrp="1"/>
          </p:cNvSpPr>
          <p:nvPr>
            <p:ph idx="1"/>
          </p:nvPr>
        </p:nvSpPr>
        <p:spPr>
          <a:xfrm>
            <a:off x="6090574" y="801866"/>
            <a:ext cx="5306084" cy="5230634"/>
          </a:xfrm>
        </p:spPr>
        <p:txBody>
          <a:bodyPr vert="horz" lIns="91440" tIns="45720" rIns="91440" bIns="45720" rtlCol="0" anchor="ctr">
            <a:normAutofit/>
          </a:bodyPr>
          <a:lstStyle/>
          <a:p>
            <a:r>
              <a:rPr lang="en-US" sz="2400">
                <a:solidFill>
                  <a:srgbClr val="000000"/>
                </a:solidFill>
                <a:cs typeface="Calibri"/>
              </a:rPr>
              <a:t>__bold__ --&gt; </a:t>
            </a:r>
            <a:r>
              <a:rPr lang="en-US" sz="2400" b="1">
                <a:solidFill>
                  <a:srgbClr val="000000"/>
                </a:solidFill>
                <a:cs typeface="Calibri"/>
              </a:rPr>
              <a:t>bold</a:t>
            </a:r>
          </a:p>
          <a:p>
            <a:r>
              <a:rPr lang="en-US" sz="2400">
                <a:solidFill>
                  <a:srgbClr val="000000"/>
                </a:solidFill>
                <a:cs typeface="Calibri"/>
              </a:rPr>
              <a:t>_italic_ --&gt; </a:t>
            </a:r>
            <a:r>
              <a:rPr lang="en-US" sz="2400" i="1">
                <a:solidFill>
                  <a:srgbClr val="000000"/>
                </a:solidFill>
                <a:cs typeface="Calibri"/>
              </a:rPr>
              <a:t>italics</a:t>
            </a:r>
          </a:p>
          <a:p>
            <a:r>
              <a:rPr lang="en-US" sz="2400">
                <a:solidFill>
                  <a:srgbClr val="000000"/>
                </a:solidFill>
                <a:cs typeface="Calibri"/>
              </a:rPr>
              <a:t>`code` -&gt; </a:t>
            </a:r>
            <a:r>
              <a:rPr lang="en-US" sz="2400">
                <a:solidFill>
                  <a:srgbClr val="000000"/>
                </a:solidFill>
                <a:highlight>
                  <a:srgbClr val="FFFF00"/>
                </a:highlight>
                <a:cs typeface="Calibri"/>
              </a:rPr>
              <a:t>code</a:t>
            </a:r>
          </a:p>
          <a:p>
            <a:r>
              <a:rPr lang="en-US" sz="2400">
                <a:solidFill>
                  <a:srgbClr val="000000"/>
                </a:solidFill>
                <a:cs typeface="Calibri"/>
              </a:rPr>
              <a:t>```js``` --&gt; perfomatted code</a:t>
            </a:r>
          </a:p>
          <a:p>
            <a:r>
              <a:rPr lang="en-US" sz="2400">
                <a:solidFill>
                  <a:srgbClr val="000000"/>
                </a:solidFill>
                <a:cs typeface="Calibri"/>
              </a:rPr>
              <a:t># heading -&gt; Main Heading etc.</a:t>
            </a:r>
          </a:p>
        </p:txBody>
      </p:sp>
    </p:spTree>
    <p:extLst>
      <p:ext uri="{BB962C8B-B14F-4D97-AF65-F5344CB8AC3E}">
        <p14:creationId xmlns:p14="http://schemas.microsoft.com/office/powerpoint/2010/main" val="1857251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EBCDB4D-F2A9-49AB-93C4-53E29E407EEA}"/>
              </a:ext>
            </a:extLst>
          </p:cNvPr>
          <p:cNvSpPr>
            <a:spLocks noGrp="1"/>
          </p:cNvSpPr>
          <p:nvPr>
            <p:ph type="title"/>
          </p:nvPr>
        </p:nvSpPr>
        <p:spPr>
          <a:xfrm>
            <a:off x="640079" y="2053641"/>
            <a:ext cx="3669161" cy="2760098"/>
          </a:xfrm>
        </p:spPr>
        <p:txBody>
          <a:bodyPr>
            <a:normAutofit/>
          </a:bodyPr>
          <a:lstStyle/>
          <a:p>
            <a:r>
              <a:rPr lang="en-US">
                <a:solidFill>
                  <a:srgbClr val="FFFFFF"/>
                </a:solidFill>
                <a:cs typeface="Calibri Light"/>
              </a:rPr>
              <a:t>Emojis</a:t>
            </a:r>
            <a:endParaRPr lang="en-US">
              <a:solidFill>
                <a:srgbClr val="FFFFFF"/>
              </a:solidFill>
            </a:endParaRPr>
          </a:p>
        </p:txBody>
      </p:sp>
      <p:sp>
        <p:nvSpPr>
          <p:cNvPr id="3" name="Content Placeholder 2">
            <a:extLst>
              <a:ext uri="{FF2B5EF4-FFF2-40B4-BE49-F238E27FC236}">
                <a16:creationId xmlns:a16="http://schemas.microsoft.com/office/drawing/2014/main" id="{5C400E8B-E15B-4C4E-A3F1-56FBD472CBE6}"/>
              </a:ext>
            </a:extLst>
          </p:cNvPr>
          <p:cNvSpPr>
            <a:spLocks noGrp="1"/>
          </p:cNvSpPr>
          <p:nvPr>
            <p:ph idx="1"/>
          </p:nvPr>
        </p:nvSpPr>
        <p:spPr>
          <a:xfrm>
            <a:off x="6090574" y="801866"/>
            <a:ext cx="3949353" cy="5230634"/>
          </a:xfrm>
        </p:spPr>
        <p:txBody>
          <a:bodyPr anchor="ctr">
            <a:normAutofit/>
          </a:bodyPr>
          <a:lstStyle/>
          <a:p>
            <a:r>
              <a:rPr lang="en-US" sz="2400">
                <a:ea typeface="+mn-lt"/>
                <a:cs typeface="+mn-lt"/>
              </a:rPr>
              <a:t>😀 😁 😂 🤣 😃 😄 😅 😆 😉 😊 😋 😎 😍 😘 🥰 😗 😙 😚 ☺️ 🙂 🤗 🤩 🤔 🤨 😐 😑 😶 🙄 😏 😣 😥 😮 🤐 😯 😪 😫 😴 😌 😛 😜 😝 🤤 😒 😓 😔 😕 🙃 🤑 😲 ☹️ 🙁 😖 😞 😟 😤 😢 😭 😦 😧 😨 😩 🤯 😬 😰 😱 🥵 🥶 😳 🤪 😵 😡 😠 🤬 😷 🤒 🤕 🤢 🤮 🤧 😇 🤠 🤡 🥳 🥴 🥺 🤥 🤫 🤭 🧐 🤓 😈 👿 👹 👺 💀 👻 👽 🤖 💩 😺 😸 😹 😻 😼 😽 🙀 😿 😾</a:t>
            </a:r>
            <a:endParaRPr lang="en-US" sz="2400">
              <a:solidFill>
                <a:srgbClr val="000000"/>
              </a:solidFill>
            </a:endParaRPr>
          </a:p>
        </p:txBody>
      </p:sp>
    </p:spTree>
    <p:extLst>
      <p:ext uri="{BB962C8B-B14F-4D97-AF65-F5344CB8AC3E}">
        <p14:creationId xmlns:p14="http://schemas.microsoft.com/office/powerpoint/2010/main" val="2945050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AE35C-9BF8-4D45-BA39-4980D5D40161}"/>
              </a:ext>
            </a:extLst>
          </p:cNvPr>
          <p:cNvSpPr>
            <a:spLocks noGrp="1"/>
          </p:cNvSpPr>
          <p:nvPr>
            <p:ph type="title"/>
          </p:nvPr>
        </p:nvSpPr>
        <p:spPr/>
        <p:txBody>
          <a:bodyPr/>
          <a:lstStyle/>
          <a:p>
            <a:r>
              <a:rPr lang="en-US">
                <a:cs typeface="Calibri Light"/>
              </a:rPr>
              <a:t>LaTeX</a:t>
            </a:r>
            <a:endParaRPr lang="en-US" dirty="0">
              <a:cs typeface="Calibri Light"/>
            </a:endParaRPr>
          </a:p>
        </p:txBody>
      </p:sp>
      <p:pic>
        <p:nvPicPr>
          <p:cNvPr id="8" name="Picture 8" descr="A screenshot of a cell phone&#10;&#10;Description generated with very high confidence">
            <a:extLst>
              <a:ext uri="{FF2B5EF4-FFF2-40B4-BE49-F238E27FC236}">
                <a16:creationId xmlns:a16="http://schemas.microsoft.com/office/drawing/2014/main" id="{48169E63-954D-4DD2-9C59-AF139C758A0F}"/>
              </a:ext>
            </a:extLst>
          </p:cNvPr>
          <p:cNvPicPr>
            <a:picLocks noGrp="1" noChangeAspect="1"/>
          </p:cNvPicPr>
          <p:nvPr>
            <p:ph idx="1"/>
          </p:nvPr>
        </p:nvPicPr>
        <p:blipFill>
          <a:blip r:embed="rId2"/>
          <a:stretch>
            <a:fillRect/>
          </a:stretch>
        </p:blipFill>
        <p:spPr>
          <a:xfrm>
            <a:off x="560117" y="1974908"/>
            <a:ext cx="10356229" cy="3792576"/>
          </a:xfrm>
        </p:spPr>
      </p:pic>
    </p:spTree>
    <p:extLst>
      <p:ext uri="{BB962C8B-B14F-4D97-AF65-F5344CB8AC3E}">
        <p14:creationId xmlns:p14="http://schemas.microsoft.com/office/powerpoint/2010/main" val="4141062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0EF6A1-8CB3-44C2-9735-814D78019113}"/>
              </a:ext>
            </a:extLst>
          </p:cNvPr>
          <p:cNvSpPr txBox="1"/>
          <p:nvPr/>
        </p:nvSpPr>
        <p:spPr>
          <a:xfrm>
            <a:off x="238019" y="511994"/>
            <a:ext cx="1182726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dirty="0"/>
              <a:t>Context based real time communication app that can understand information encoded with </a:t>
            </a:r>
            <a:r>
              <a:rPr lang="en-US" sz="4800"/>
              <a:t>different text markup formats </a:t>
            </a:r>
            <a:endParaRPr lang="en-US" sz="4800" dirty="0">
              <a:cs typeface="Calibri"/>
            </a:endParaRPr>
          </a:p>
        </p:txBody>
      </p:sp>
      <p:cxnSp>
        <p:nvCxnSpPr>
          <p:cNvPr id="3" name="Straight Arrow Connector 2">
            <a:extLst>
              <a:ext uri="{FF2B5EF4-FFF2-40B4-BE49-F238E27FC236}">
                <a16:creationId xmlns:a16="http://schemas.microsoft.com/office/drawing/2014/main" id="{19797315-EA72-4583-A56F-C315CE0D060D}"/>
              </a:ext>
            </a:extLst>
          </p:cNvPr>
          <p:cNvCxnSpPr/>
          <p:nvPr/>
        </p:nvCxnSpPr>
        <p:spPr>
          <a:xfrm flipH="1">
            <a:off x="5637088" y="2971799"/>
            <a:ext cx="1712" cy="922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5C9E0CB-98CE-42E9-875D-9ECFFE03C9EF}"/>
              </a:ext>
            </a:extLst>
          </p:cNvPr>
          <p:cNvSpPr txBox="1"/>
          <p:nvPr/>
        </p:nvSpPr>
        <p:spPr>
          <a:xfrm>
            <a:off x="346646" y="4447745"/>
            <a:ext cx="10491625"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800">
                <a:solidFill>
                  <a:schemeClr val="tx2"/>
                </a:solidFill>
              </a:rPr>
              <a:t>SUBTEXT</a:t>
            </a:r>
            <a:endParaRPr lang="en-US" sz="8800">
              <a:solidFill>
                <a:schemeClr val="tx2"/>
              </a:solidFill>
              <a:cs typeface="Calibri"/>
            </a:endParaRPr>
          </a:p>
        </p:txBody>
      </p:sp>
    </p:spTree>
    <p:extLst>
      <p:ext uri="{BB962C8B-B14F-4D97-AF65-F5344CB8AC3E}">
        <p14:creationId xmlns:p14="http://schemas.microsoft.com/office/powerpoint/2010/main" val="18095124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BFE41CA-01C7-4999-9BC7-050FDE7EAF1F}">
  <ds:schemaRefs>
    <ds:schemaRef ds:uri="http://schemas.microsoft.com/sharepoint/v3/contenttype/forms"/>
  </ds:schemaRefs>
</ds:datastoreItem>
</file>

<file path=customXml/itemProps2.xml><?xml version="1.0" encoding="utf-8"?>
<ds:datastoreItem xmlns:ds="http://schemas.openxmlformats.org/officeDocument/2006/customXml" ds:itemID="{F066D2AD-45B3-4580-A691-E5968F9B53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5B2D66-8E18-46D7-967B-1A3B48ACF55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0</TotalTime>
  <Words>43</Words>
  <Application>Microsoft Office PowerPoint</Application>
  <PresentationFormat>Widescreen</PresentationFormat>
  <Paragraphs>19</Paragraphs>
  <Slides>48</Slides>
  <Notes>0</Notes>
  <HiddenSlides>0</HiddenSlides>
  <MMClips>0</MMClips>
  <ScaleCrop>false</ScaleCrop>
  <HeadingPairs>
    <vt:vector size="4" baseType="variant">
      <vt:variant>
        <vt:lpstr>Theme</vt:lpstr>
      </vt:variant>
      <vt:variant>
        <vt:i4>2</vt:i4>
      </vt:variant>
      <vt:variant>
        <vt:lpstr>Slide Titles</vt:lpstr>
      </vt:variant>
      <vt:variant>
        <vt:i4>48</vt:i4>
      </vt:variant>
    </vt:vector>
  </HeadingPairs>
  <TitlesOfParts>
    <vt:vector size="50" baseType="lpstr">
      <vt:lpstr>Celestial</vt:lpstr>
      <vt:lpstr>office theme</vt:lpstr>
      <vt:lpstr>Mini Project Presentation</vt:lpstr>
      <vt:lpstr>Acknowledgements &amp; Gratitude</vt:lpstr>
      <vt:lpstr>Aim: Things That I wanted to support</vt:lpstr>
      <vt:lpstr>Text</vt:lpstr>
      <vt:lpstr>Java C/C++ C# JavaScript Swift Python …. …. And everything in between</vt:lpstr>
      <vt:lpstr>Markdown</vt:lpstr>
      <vt:lpstr>Emojis</vt:lpstr>
      <vt:lpstr>LaTeX</vt:lpstr>
      <vt:lpstr>PowerPoint Presentation</vt:lpstr>
      <vt:lpstr>Current Market and Competition</vt:lpstr>
      <vt:lpstr>PowerPoint Presentation</vt:lpstr>
      <vt:lpstr>Initial Prototype</vt:lpstr>
      <vt:lpstr>Prototype I: Login page</vt:lpstr>
      <vt:lpstr>Prototype I: Chatting Person/Person</vt:lpstr>
      <vt:lpstr>Prototype I: Person/Group</vt:lpstr>
      <vt:lpstr>Prototype II</vt:lpstr>
      <vt:lpstr>Prototype II: Text interaction</vt:lpstr>
      <vt:lpstr>Prototype II: Markdown + Text Interaction </vt:lpstr>
      <vt:lpstr>Markdown</vt:lpstr>
      <vt:lpstr>Lexical Parser</vt:lpstr>
      <vt:lpstr>Finite Automata</vt:lpstr>
      <vt:lpstr>Finite State Automata Generator</vt:lpstr>
      <vt:lpstr>Deterministic Finite Automata (DFA)</vt:lpstr>
      <vt:lpstr>Non Deterministic Finite State Automata (NDFA)</vt:lpstr>
      <vt:lpstr>PowerPoint Presentation</vt:lpstr>
      <vt:lpstr>Context Free Grammars</vt:lpstr>
      <vt:lpstr>Lexical Parsing</vt:lpstr>
      <vt:lpstr>Parse Tree</vt:lpstr>
      <vt:lpstr>Abstract Syntax Tree</vt:lpstr>
      <vt:lpstr>Markdown Implimentation </vt:lpstr>
      <vt:lpstr>Prototype III</vt:lpstr>
      <vt:lpstr>Prototype III: Dedicated Groups Panel </vt:lpstr>
      <vt:lpstr>Prototype III: Hot-Reload Conversion of Markdown text into Markdown </vt:lpstr>
      <vt:lpstr>Prototype III: Conversion to LaTeX as we type </vt:lpstr>
      <vt:lpstr>Overleaf vs. SubText LaTeX Conversion</vt:lpstr>
      <vt:lpstr>Firebase Database</vt:lpstr>
      <vt:lpstr>Persistent Message Store</vt:lpstr>
      <vt:lpstr>Multiple User Support + Login/Logout Screen</vt:lpstr>
      <vt:lpstr>Future Scope – The Casual User</vt:lpstr>
      <vt:lpstr>Future Scope – Businesses &amp; Organizations</vt:lpstr>
      <vt:lpstr>Future Scope - Organizations</vt:lpstr>
      <vt:lpstr>Future Scope - Organizations</vt:lpstr>
      <vt:lpstr>Organizations - Revenue Model</vt:lpstr>
      <vt:lpstr>Conclusion</vt:lpstr>
      <vt:lpstr>Conclusion</vt:lpstr>
      <vt:lpstr>Any Additional Questions?</vt:lpstr>
      <vt:lpstr>Important Links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Design</dc:title>
  <dc:creator/>
  <cp:lastModifiedBy/>
  <cp:revision>545</cp:revision>
  <dcterms:created xsi:type="dcterms:W3CDTF">2020-05-12T16:45:16Z</dcterms:created>
  <dcterms:modified xsi:type="dcterms:W3CDTF">2020-05-12T20:01:38Z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