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4F64-8209-466D-BA3E-16892DFF3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633DF-315E-4EEF-9EFC-336F038C5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FCDB9-6DE9-4B13-AFE0-DC9CF586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B283C-302C-4B85-AD1D-626781CE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9BBF-5F0D-4EE0-AC70-07624710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10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C470-9296-4CA9-88B8-992CCA12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7E1D4-56DD-45B5-8FC1-BDC6B451B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9912-453E-4889-983C-AADA89A2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41F0F-544E-45AA-9232-32F62205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862F0-B311-49E7-9DAE-F060A82A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6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12D6B-4944-40C1-A846-9B38E5294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B1981-01C5-46CB-8522-B3382E3F4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ECDD-427A-4E0D-8D4A-D998E1D9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CA66C-A835-4951-B190-368358E0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2E428-DC62-4B3C-A85A-CE156D68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2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DA25-BA97-4176-A1EA-C40C29D6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10DEA-984D-4214-925B-B9C6F1D0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ED6E-EB83-4FBF-A494-59BF88D1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C3E0-2847-4EFD-8B4B-8453A2B7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3426-B667-48ED-B27A-D33E1962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41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3A32-0816-4D8B-8F91-ADAC9E0D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FACFD-2B6A-4B7B-917F-4611BD957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36302-2DC7-4457-BCC5-D9B6A31A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A44C-5B28-4071-91D6-1EA7C92A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E2B59-08F6-4171-9A57-4F6B45FD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1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0294-D9DD-4FB1-9ACC-4D4C40C5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4AE2-4D99-4A84-A613-2D245BFB7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8050D-765A-481F-82FD-8A3454465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A4E13-A115-4611-972B-DC74D8DE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46D86-7603-4ACC-9EA9-B6A34D3D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71F59-98B9-41F6-BD7A-8E656562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9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9076-57B4-4B94-BB8F-F71E3A6A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9704A-C480-4504-BF88-8ECD3A4A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20345-303A-4B15-BEEC-F64B9CD02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DAEA6-1D64-4EBB-B9E3-F36D29065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B33C6-D369-4500-B2B2-70DB1F2B2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FBB10-9C7B-4136-B0C1-14D71214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93BA3-D4AF-4DBA-B6C1-87712356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BA9F2-3270-4464-82AA-6710C72C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9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7F49-A05B-4BB8-BA2D-CF1044FB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91812-10FE-43CA-9479-EE03EC26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91169-B7D4-4C5C-A64D-0927079C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A866F-FBBE-467D-AE1F-1538F636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3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99455E-B37A-4FB6-A26D-E98389BB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22E65-5125-43DA-9A99-CF7237B9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6601-DCC9-4FD2-9E9D-DE9B3C9A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59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7B11-6D6B-4157-B84E-84160D30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5648-A94F-4F78-A697-3AD074A3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9B05A-EF27-48C7-A048-29734BF85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31DA9-CE0A-4846-B62E-96BA7920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6BF35-F513-43C8-9F26-14F6BDD2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4B474-2AE6-46F0-A410-F6E087D9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05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9355-A061-49EC-AA8D-1CB5653B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DB553-C348-4F0B-9259-9A91B50AC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5CB5D-7CEE-41D5-B839-8FF976B82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0642E-F0EB-4077-BE7F-59E2F496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164F9-BEB2-4626-A1CD-31078ACC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FC1EA-39EB-4B95-AA27-C5C54CF0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24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6C124-D30E-4D9A-8D18-F99FA513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ACF88-D3EC-4C0B-ADB3-1BAFBADAE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3EE92-DBF2-45A6-A32C-0FD21B554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FE89B-4A5A-43A8-B982-7C6B43CFA216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13F58-7274-47D5-9C06-3E06EED61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C630-346E-492F-BD90-36FC86170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0718-C066-45DF-BD4C-3E35814E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9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2F14D5-F68A-421A-AE00-3AC08CCE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576" y="545258"/>
            <a:ext cx="2672305" cy="2592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5B4BD5-76C0-40BF-A192-2CAE43AAECB6}"/>
              </a:ext>
            </a:extLst>
          </p:cNvPr>
          <p:cNvSpPr txBox="1"/>
          <p:nvPr/>
        </p:nvSpPr>
        <p:spPr>
          <a:xfrm>
            <a:off x="3248298" y="3350429"/>
            <a:ext cx="566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your age: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__(in years)___</a:t>
            </a:r>
            <a:endParaRPr lang="en-US" dirty="0"/>
          </a:p>
          <a:p>
            <a:r>
              <a:rPr lang="en-US" dirty="0"/>
              <a:t>Enter your height: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__(in feet)___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__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 __(in inches)__</a:t>
            </a:r>
          </a:p>
          <a:p>
            <a:r>
              <a:rPr lang="en-US" dirty="0"/>
              <a:t>Enter your weight: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__(in kg)___</a:t>
            </a:r>
          </a:p>
          <a:p>
            <a:endParaRPr lang="en-IN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5A5CC0-8D3D-4468-95C0-823599FBB4DA}"/>
              </a:ext>
            </a:extLst>
          </p:cNvPr>
          <p:cNvSpPr/>
          <p:nvPr/>
        </p:nvSpPr>
        <p:spPr>
          <a:xfrm>
            <a:off x="680165" y="-128596"/>
            <a:ext cx="109196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WELCOME TO YOUR HEALTHPAL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687FA11-3802-438F-A7B7-13A810981E3A}"/>
              </a:ext>
            </a:extLst>
          </p:cNvPr>
          <p:cNvSpPr/>
          <p:nvPr/>
        </p:nvSpPr>
        <p:spPr>
          <a:xfrm rot="18239188">
            <a:off x="6074676" y="3476754"/>
            <a:ext cx="130629" cy="10668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E556FF-160D-4C4C-9143-5C1D29AA7FEB}"/>
              </a:ext>
            </a:extLst>
          </p:cNvPr>
          <p:cNvSpPr/>
          <p:nvPr/>
        </p:nvSpPr>
        <p:spPr>
          <a:xfrm>
            <a:off x="3248298" y="4676503"/>
            <a:ext cx="888273" cy="31350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GO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672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Anisha Datta</dc:creator>
  <cp:lastModifiedBy>Anisha Datta</cp:lastModifiedBy>
  <cp:revision>2</cp:revision>
  <dcterms:created xsi:type="dcterms:W3CDTF">2021-02-17T06:20:35Z</dcterms:created>
  <dcterms:modified xsi:type="dcterms:W3CDTF">2021-02-17T06:32:50Z</dcterms:modified>
</cp:coreProperties>
</file>