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4F64-8209-466D-BA3E-16892DFF3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633DF-315E-4EEF-9EFC-336F038C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CDB9-6DE9-4B13-AFE0-DC9CF586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283C-302C-4B85-AD1D-626781CE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9BBF-5F0D-4EE0-AC70-07624710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0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C470-9296-4CA9-88B8-992CCA12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E1D4-56DD-45B5-8FC1-BDC6B451B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9912-453E-4889-983C-AADA89A2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41F0F-544E-45AA-9232-32F62205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62F0-B311-49E7-9DAE-F060A82A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2D6B-4944-40C1-A846-9B38E5294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1981-01C5-46CB-8522-B3382E3F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ECDD-427A-4E0D-8D4A-D998E1D9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A66C-A835-4951-B190-368358E0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E428-DC62-4B3C-A85A-CE156D68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DA25-BA97-4176-A1EA-C40C29D6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0DEA-984D-4214-925B-B9C6F1D0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ED6E-EB83-4FBF-A494-59BF88D1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C3E0-2847-4EFD-8B4B-8453A2B7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3426-B667-48ED-B27A-D33E1962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3A32-0816-4D8B-8F91-ADAC9E0D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ACFD-2B6A-4B7B-917F-4611BD95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6302-2DC7-4457-BCC5-D9B6A31A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A44C-5B28-4071-91D6-1EA7C92A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2B59-08F6-4171-9A57-4F6B45FD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0294-D9DD-4FB1-9ACC-4D4C40C5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AE2-4D99-4A84-A613-2D245BFB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8050D-765A-481F-82FD-8A345446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A4E13-A115-4611-972B-DC74D8DE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6D86-7603-4ACC-9EA9-B6A34D3D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1F59-98B9-41F6-BD7A-8E656562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9076-57B4-4B94-BB8F-F71E3A6A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704A-C480-4504-BF88-8ECD3A4A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20345-303A-4B15-BEEC-F64B9CD0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DAEA6-1D64-4EBB-B9E3-F36D29065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B33C6-D369-4500-B2B2-70DB1F2B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FBB10-9C7B-4136-B0C1-14D71214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3BA3-D4AF-4DBA-B6C1-87712356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BA9F2-3270-4464-82AA-6710C72C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7F49-A05B-4BB8-BA2D-CF1044FB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91812-10FE-43CA-9479-EE03EC26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91169-B7D4-4C5C-A64D-0927079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A866F-FBBE-467D-AE1F-1538F636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9455E-B37A-4FB6-A26D-E98389BB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22E65-5125-43DA-9A99-CF7237B9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6601-DCC9-4FD2-9E9D-DE9B3C9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9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7B11-6D6B-4157-B84E-84160D30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5648-A94F-4F78-A697-3AD074A3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9B05A-EF27-48C7-A048-29734BF8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1DA9-CE0A-4846-B62E-96BA7920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BF35-F513-43C8-9F26-14F6BDD2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B474-2AE6-46F0-A410-F6E087D9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9355-A061-49EC-AA8D-1CB5653B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DB553-C348-4F0B-9259-9A91B50A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5CB5D-7CEE-41D5-B839-8FF976B8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642E-F0EB-4077-BE7F-59E2F496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64F9-BEB2-4626-A1CD-31078ACC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C1EA-39EB-4B95-AA27-C5C54CF0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4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6C124-D30E-4D9A-8D18-F99FA513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CF88-D3EC-4C0B-ADB3-1BAFBADA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EE92-DBF2-45A6-A32C-0FD21B554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3F58-7274-47D5-9C06-3E06EED61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C630-346E-492F-BD90-36FC86170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F14D5-F68A-421A-AE00-3AC08CCE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76" y="545258"/>
            <a:ext cx="2672305" cy="2592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B4BD5-76C0-40BF-A192-2CAE43AAECB6}"/>
              </a:ext>
            </a:extLst>
          </p:cNvPr>
          <p:cNvSpPr txBox="1"/>
          <p:nvPr/>
        </p:nvSpPr>
        <p:spPr>
          <a:xfrm>
            <a:off x="3248298" y="3350429"/>
            <a:ext cx="566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age: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__(in years)___</a:t>
            </a:r>
            <a:endParaRPr lang="en-US" dirty="0"/>
          </a:p>
          <a:p>
            <a:r>
              <a:rPr lang="en-US" dirty="0"/>
              <a:t>Enter your height: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__(in feet)___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__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 __(in inches)__</a:t>
            </a:r>
          </a:p>
          <a:p>
            <a:r>
              <a:rPr lang="en-US" dirty="0"/>
              <a:t>Enter your weight: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__(in kg)___</a:t>
            </a:r>
          </a:p>
          <a:p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A5CC0-8D3D-4468-95C0-823599FBB4DA}"/>
              </a:ext>
            </a:extLst>
          </p:cNvPr>
          <p:cNvSpPr/>
          <p:nvPr/>
        </p:nvSpPr>
        <p:spPr>
          <a:xfrm>
            <a:off x="680165" y="-128596"/>
            <a:ext cx="109196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 TO YOUR HEALTHPAL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687FA11-3802-438F-A7B7-13A810981E3A}"/>
              </a:ext>
            </a:extLst>
          </p:cNvPr>
          <p:cNvSpPr/>
          <p:nvPr/>
        </p:nvSpPr>
        <p:spPr>
          <a:xfrm rot="10800000">
            <a:off x="6098362" y="3459634"/>
            <a:ext cx="130629" cy="1066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556FF-160D-4C4C-9143-5C1D29AA7FEB}"/>
              </a:ext>
            </a:extLst>
          </p:cNvPr>
          <p:cNvSpPr/>
          <p:nvPr/>
        </p:nvSpPr>
        <p:spPr>
          <a:xfrm>
            <a:off x="3248298" y="4676503"/>
            <a:ext cx="888273" cy="31350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7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1DDAA-5C4D-4A34-8552-BD1D28101EBC}"/>
              </a:ext>
            </a:extLst>
          </p:cNvPr>
          <p:cNvSpPr txBox="1"/>
          <p:nvPr/>
        </p:nvSpPr>
        <p:spPr>
          <a:xfrm>
            <a:off x="4228009" y="2789159"/>
            <a:ext cx="2434047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ACTIVITY TRACKER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AFCA6216-6CC3-4598-9EAC-6B57B949A4EC}"/>
              </a:ext>
            </a:extLst>
          </p:cNvPr>
          <p:cNvSpPr/>
          <p:nvPr/>
        </p:nvSpPr>
        <p:spPr>
          <a:xfrm>
            <a:off x="2440577" y="716280"/>
            <a:ext cx="6061165" cy="5425440"/>
          </a:xfrm>
          <a:prstGeom prst="donut">
            <a:avLst>
              <a:gd name="adj" fmla="val 29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620D-3E49-4DB8-B98B-34E82DF80C76}"/>
              </a:ext>
            </a:extLst>
          </p:cNvPr>
          <p:cNvSpPr/>
          <p:nvPr/>
        </p:nvSpPr>
        <p:spPr>
          <a:xfrm>
            <a:off x="4728754" y="424228"/>
            <a:ext cx="1367246" cy="8559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DAILLY CALORIE REPORT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45B15-395F-4C56-BFA2-9DC019AC5979}"/>
              </a:ext>
            </a:extLst>
          </p:cNvPr>
          <p:cNvSpPr/>
          <p:nvPr/>
        </p:nvSpPr>
        <p:spPr>
          <a:xfrm>
            <a:off x="4728754" y="5839097"/>
            <a:ext cx="136724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D595D-A629-4336-8A6D-9C277B110FAC}"/>
              </a:ext>
            </a:extLst>
          </p:cNvPr>
          <p:cNvSpPr/>
          <p:nvPr/>
        </p:nvSpPr>
        <p:spPr>
          <a:xfrm>
            <a:off x="2778033" y="4920343"/>
            <a:ext cx="136724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784D21-BFFE-4798-AF2C-8C4EAA4230B6}"/>
              </a:ext>
            </a:extLst>
          </p:cNvPr>
          <p:cNvSpPr/>
          <p:nvPr/>
        </p:nvSpPr>
        <p:spPr>
          <a:xfrm>
            <a:off x="1715587" y="3167901"/>
            <a:ext cx="136724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9107-8798-4930-93F6-A81A0D0C88F7}"/>
              </a:ext>
            </a:extLst>
          </p:cNvPr>
          <p:cNvSpPr/>
          <p:nvPr/>
        </p:nvSpPr>
        <p:spPr>
          <a:xfrm>
            <a:off x="2778033" y="1415143"/>
            <a:ext cx="136724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EABD7-8C02-499D-AF0E-E27285AB5521}"/>
              </a:ext>
            </a:extLst>
          </p:cNvPr>
          <p:cNvSpPr/>
          <p:nvPr/>
        </p:nvSpPr>
        <p:spPr>
          <a:xfrm>
            <a:off x="7859486" y="3167743"/>
            <a:ext cx="136724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75C10-1D4B-4CD2-87A0-A44B95C7D853}"/>
              </a:ext>
            </a:extLst>
          </p:cNvPr>
          <p:cNvSpPr/>
          <p:nvPr/>
        </p:nvSpPr>
        <p:spPr>
          <a:xfrm>
            <a:off x="6579326" y="4920343"/>
            <a:ext cx="136724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CD766-6FD6-45CA-909D-497A23E2B308}"/>
              </a:ext>
            </a:extLst>
          </p:cNvPr>
          <p:cNvSpPr/>
          <p:nvPr/>
        </p:nvSpPr>
        <p:spPr>
          <a:xfrm>
            <a:off x="6579325" y="1280160"/>
            <a:ext cx="1467397" cy="11003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 OF DAILY WATER INTAKE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0D2D3F-9956-4522-8C2B-B416B5B191DD}"/>
              </a:ext>
            </a:extLst>
          </p:cNvPr>
          <p:cNvSpPr/>
          <p:nvPr/>
        </p:nvSpPr>
        <p:spPr>
          <a:xfrm>
            <a:off x="7859486" y="3169368"/>
            <a:ext cx="1367246" cy="5225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COUNTS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43E81-0F82-491D-A614-C32DF044785C}"/>
              </a:ext>
            </a:extLst>
          </p:cNvPr>
          <p:cNvSpPr/>
          <p:nvPr/>
        </p:nvSpPr>
        <p:spPr>
          <a:xfrm>
            <a:off x="6579325" y="4920343"/>
            <a:ext cx="1667691" cy="5225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60F9C1-134C-4936-AFDC-5483019BC1E2}"/>
              </a:ext>
            </a:extLst>
          </p:cNvPr>
          <p:cNvSpPr/>
          <p:nvPr/>
        </p:nvSpPr>
        <p:spPr>
          <a:xfrm>
            <a:off x="4728754" y="5817326"/>
            <a:ext cx="1367246" cy="5225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BOX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2CA08-D1AE-44BA-8307-F9AF04768E0C}"/>
              </a:ext>
            </a:extLst>
          </p:cNvPr>
          <p:cNvSpPr/>
          <p:nvPr/>
        </p:nvSpPr>
        <p:spPr>
          <a:xfrm>
            <a:off x="2778033" y="4920343"/>
            <a:ext cx="1367246" cy="5225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FAQ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58EF0-E14F-4BCC-8095-C72D8F214FB1}"/>
              </a:ext>
            </a:extLst>
          </p:cNvPr>
          <p:cNvSpPr/>
          <p:nvPr/>
        </p:nvSpPr>
        <p:spPr>
          <a:xfrm>
            <a:off x="1715587" y="3167743"/>
            <a:ext cx="1367246" cy="5225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REPORTS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F0194-D41B-4D50-BC88-74CB0385DEB2}"/>
              </a:ext>
            </a:extLst>
          </p:cNvPr>
          <p:cNvSpPr/>
          <p:nvPr/>
        </p:nvSpPr>
        <p:spPr>
          <a:xfrm>
            <a:off x="2778033" y="1415142"/>
            <a:ext cx="1367246" cy="96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EXERCISE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1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Datta</dc:creator>
  <cp:lastModifiedBy>Anisha Datta</cp:lastModifiedBy>
  <cp:revision>4</cp:revision>
  <dcterms:created xsi:type="dcterms:W3CDTF">2021-02-17T06:20:35Z</dcterms:created>
  <dcterms:modified xsi:type="dcterms:W3CDTF">2021-02-17T11:12:13Z</dcterms:modified>
</cp:coreProperties>
</file>