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F922-3C25-443D-8DA5-BE760DC7B4F3}" v="18" dt="2025-10-29T08:53:43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a V" userId="9575ab80cb379a9f" providerId="LiveId" clId="{4509C896-0A7F-4E5B-AF39-6EE45CAF72AA}"/>
    <pc:docChg chg="undo custSel modSld">
      <pc:chgData name="anisha V" userId="9575ab80cb379a9f" providerId="LiveId" clId="{4509C896-0A7F-4E5B-AF39-6EE45CAF72AA}" dt="2025-10-29T08:56:46.715" v="497" actId="20577"/>
      <pc:docMkLst>
        <pc:docMk/>
      </pc:docMkLst>
      <pc:sldChg chg="modSp mod">
        <pc:chgData name="anisha V" userId="9575ab80cb379a9f" providerId="LiveId" clId="{4509C896-0A7F-4E5B-AF39-6EE45CAF72AA}" dt="2025-10-29T08:26:06.643" v="303" actId="20577"/>
        <pc:sldMkLst>
          <pc:docMk/>
          <pc:sldMk cId="2720793846" sldId="256"/>
        </pc:sldMkLst>
        <pc:spChg chg="mod">
          <ac:chgData name="anisha V" userId="9575ab80cb379a9f" providerId="LiveId" clId="{4509C896-0A7F-4E5B-AF39-6EE45CAF72AA}" dt="2025-10-29T08:26:06.643" v="303" actId="20577"/>
          <ac:spMkLst>
            <pc:docMk/>
            <pc:sldMk cId="2720793846" sldId="256"/>
            <ac:spMk id="7" creationId="{5BEE647A-5606-A6E5-93DB-A43A8FC2D88A}"/>
          </ac:spMkLst>
        </pc:spChg>
      </pc:sldChg>
      <pc:sldChg chg="delSp modSp mod">
        <pc:chgData name="anisha V" userId="9575ab80cb379a9f" providerId="LiveId" clId="{4509C896-0A7F-4E5B-AF39-6EE45CAF72AA}" dt="2025-10-29T08:52:08.097" v="405"/>
        <pc:sldMkLst>
          <pc:docMk/>
          <pc:sldMk cId="1816614792" sldId="257"/>
        </pc:sldMkLst>
        <pc:spChg chg="mod">
          <ac:chgData name="anisha V" userId="9575ab80cb379a9f" providerId="LiveId" clId="{4509C896-0A7F-4E5B-AF39-6EE45CAF72AA}" dt="2025-10-29T08:52:08.097" v="405"/>
          <ac:spMkLst>
            <pc:docMk/>
            <pc:sldMk cId="1816614792" sldId="257"/>
            <ac:spMk id="3" creationId="{FAE17474-C476-1051-3F37-A2159E2BEE57}"/>
          </ac:spMkLst>
        </pc:spChg>
        <pc:spChg chg="del mod">
          <ac:chgData name="anisha V" userId="9575ab80cb379a9f" providerId="LiveId" clId="{4509C896-0A7F-4E5B-AF39-6EE45CAF72AA}" dt="2025-10-29T08:42:33.143" v="310"/>
          <ac:spMkLst>
            <pc:docMk/>
            <pc:sldMk cId="1816614792" sldId="257"/>
            <ac:spMk id="7" creationId="{32B8761C-0C95-E37C-F603-8365AAB596FF}"/>
          </ac:spMkLst>
        </pc:spChg>
      </pc:sldChg>
      <pc:sldChg chg="addSp delSp modSp mod">
        <pc:chgData name="anisha V" userId="9575ab80cb379a9f" providerId="LiveId" clId="{4509C896-0A7F-4E5B-AF39-6EE45CAF72AA}" dt="2025-10-28T10:44:41.389" v="256"/>
        <pc:sldMkLst>
          <pc:docMk/>
          <pc:sldMk cId="519586359" sldId="258"/>
        </pc:sldMkLst>
        <pc:spChg chg="add del">
          <ac:chgData name="anisha V" userId="9575ab80cb379a9f" providerId="LiveId" clId="{4509C896-0A7F-4E5B-AF39-6EE45CAF72AA}" dt="2025-10-28T10:36:24.965" v="120" actId="22"/>
          <ac:spMkLst>
            <pc:docMk/>
            <pc:sldMk cId="519586359" sldId="258"/>
            <ac:spMk id="8" creationId="{B115F92D-6EB0-D5A6-D0D4-2DB42112EBBC}"/>
          </ac:spMkLst>
        </pc:spChg>
        <pc:graphicFrameChg chg="mod modGraphic">
          <ac:chgData name="anisha V" userId="9575ab80cb379a9f" providerId="LiveId" clId="{4509C896-0A7F-4E5B-AF39-6EE45CAF72AA}" dt="2025-10-28T10:44:41.389" v="256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addSp delSp modSp mod">
        <pc:chgData name="anisha V" userId="9575ab80cb379a9f" providerId="LiveId" clId="{4509C896-0A7F-4E5B-AF39-6EE45CAF72AA}" dt="2025-10-29T08:55:18.042" v="468" actId="113"/>
        <pc:sldMkLst>
          <pc:docMk/>
          <pc:sldMk cId="2832692384" sldId="259"/>
        </pc:sldMkLst>
        <pc:spChg chg="mod">
          <ac:chgData name="anisha V" userId="9575ab80cb379a9f" providerId="LiveId" clId="{4509C896-0A7F-4E5B-AF39-6EE45CAF72AA}" dt="2025-10-29T08:55:18.042" v="468" actId="113"/>
          <ac:spMkLst>
            <pc:docMk/>
            <pc:sldMk cId="2832692384" sldId="259"/>
            <ac:spMk id="3" creationId="{FE67243E-1300-82BE-9968-6837E801AFFC}"/>
          </ac:spMkLst>
        </pc:spChg>
        <pc:spChg chg="add del">
          <ac:chgData name="anisha V" userId="9575ab80cb379a9f" providerId="LiveId" clId="{4509C896-0A7F-4E5B-AF39-6EE45CAF72AA}" dt="2025-10-29T08:53:40.759" v="407" actId="22"/>
          <ac:spMkLst>
            <pc:docMk/>
            <pc:sldMk cId="2832692384" sldId="259"/>
            <ac:spMk id="7" creationId="{1D1E7F4A-381F-69F5-0370-E6A1CC89C539}"/>
          </ac:spMkLst>
        </pc:spChg>
      </pc:sldChg>
      <pc:sldChg chg="addSp delSp modSp mod">
        <pc:chgData name="anisha V" userId="9575ab80cb379a9f" providerId="LiveId" clId="{4509C896-0A7F-4E5B-AF39-6EE45CAF72AA}" dt="2025-10-29T08:55:44.321" v="472" actId="14100"/>
        <pc:sldMkLst>
          <pc:docMk/>
          <pc:sldMk cId="2805269521" sldId="260"/>
        </pc:sldMkLst>
        <pc:spChg chg="del mod">
          <ac:chgData name="anisha V" userId="9575ab80cb379a9f" providerId="LiveId" clId="{4509C896-0A7F-4E5B-AF39-6EE45CAF72AA}" dt="2025-10-29T08:55:38.231" v="470" actId="22"/>
          <ac:spMkLst>
            <pc:docMk/>
            <pc:sldMk cId="2805269521" sldId="260"/>
            <ac:spMk id="3" creationId="{CB511744-1841-7314-5231-7CC4C07DDED0}"/>
          </ac:spMkLst>
        </pc:spChg>
        <pc:picChg chg="add del mod">
          <ac:chgData name="anisha V" userId="9575ab80cb379a9f" providerId="LiveId" clId="{4509C896-0A7F-4E5B-AF39-6EE45CAF72AA}" dt="2025-10-29T08:55:30.283" v="469" actId="21"/>
          <ac:picMkLst>
            <pc:docMk/>
            <pc:sldMk cId="2805269521" sldId="260"/>
            <ac:picMk id="7" creationId="{7847961B-FF12-DBA5-26E0-8FC08EF64209}"/>
          </ac:picMkLst>
        </pc:picChg>
        <pc:picChg chg="add mod ord">
          <ac:chgData name="anisha V" userId="9575ab80cb379a9f" providerId="LiveId" clId="{4509C896-0A7F-4E5B-AF39-6EE45CAF72AA}" dt="2025-10-29T08:55:44.321" v="472" actId="14100"/>
          <ac:picMkLst>
            <pc:docMk/>
            <pc:sldMk cId="2805269521" sldId="260"/>
            <ac:picMk id="8" creationId="{3BAD167A-6288-28E8-F6CD-FF9B949F6B5D}"/>
          </ac:picMkLst>
        </pc:picChg>
      </pc:sldChg>
      <pc:sldChg chg="modSp mod">
        <pc:chgData name="anisha V" userId="9575ab80cb379a9f" providerId="LiveId" clId="{4509C896-0A7F-4E5B-AF39-6EE45CAF72AA}" dt="2025-10-28T08:58:57.620" v="17" actId="20577"/>
        <pc:sldMkLst>
          <pc:docMk/>
          <pc:sldMk cId="1263363521" sldId="261"/>
        </pc:sldMkLst>
        <pc:spChg chg="mod">
          <ac:chgData name="anisha V" userId="9575ab80cb379a9f" providerId="LiveId" clId="{4509C896-0A7F-4E5B-AF39-6EE45CAF72AA}" dt="2025-10-28T08:58:57.620" v="17" actId="20577"/>
          <ac:spMkLst>
            <pc:docMk/>
            <pc:sldMk cId="1263363521" sldId="261"/>
            <ac:spMk id="3" creationId="{4B9409AF-1BD6-CFDC-B172-AD3D38536AC2}"/>
          </ac:spMkLst>
        </pc:spChg>
      </pc:sldChg>
      <pc:sldChg chg="addSp delSp modSp mod">
        <pc:chgData name="anisha V" userId="9575ab80cb379a9f" providerId="LiveId" clId="{4509C896-0A7F-4E5B-AF39-6EE45CAF72AA}" dt="2025-10-29T08:56:46.715" v="497" actId="20577"/>
        <pc:sldMkLst>
          <pc:docMk/>
          <pc:sldMk cId="752607158" sldId="262"/>
        </pc:sldMkLst>
        <pc:spChg chg="del mod">
          <ac:chgData name="anisha V" userId="9575ab80cb379a9f" providerId="LiveId" clId="{4509C896-0A7F-4E5B-AF39-6EE45CAF72AA}" dt="2025-10-28T09:00:03.428" v="19"/>
          <ac:spMkLst>
            <pc:docMk/>
            <pc:sldMk cId="752607158" sldId="262"/>
            <ac:spMk id="3" creationId="{D3AB1971-AF7F-80EE-26ED-EA8A7E8C7C21}"/>
          </ac:spMkLst>
        </pc:spChg>
        <pc:spChg chg="add mod">
          <ac:chgData name="anisha V" userId="9575ab80cb379a9f" providerId="LiveId" clId="{4509C896-0A7F-4E5B-AF39-6EE45CAF72AA}" dt="2025-10-29T08:56:46.715" v="497" actId="20577"/>
          <ac:spMkLst>
            <pc:docMk/>
            <pc:sldMk cId="752607158" sldId="262"/>
            <ac:spMk id="6" creationId="{BE57F739-4A10-33D9-EB64-B3368FD28D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9575AB80CB379A9F/EaFYFFx8sdNDqhMeW1y7cvkBEjRk_BLOwsdLQAxuZ6e0Vw?e=8ft4oi" TargetMode="External"/><Relationship Id="rId2" Type="http://schemas.openxmlformats.org/officeDocument/2006/relationships/hyperlink" Target="https://github.com/anisha-39/Guess-The-Number-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p/c/9575AB80CB379A9F/EZQx65PttypKhtH48RucVmoBHHJCm0fVsFnNjljMuqsxzQ?e=fpGbc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rtificial_intelligence/index.htm" TargetMode="External"/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while_loop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GUESS THE NUMBER AI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5836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2117240070024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ANISHA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285"/>
            <a:ext cx="10515600" cy="5358816"/>
          </a:xfrm>
        </p:spPr>
        <p:txBody>
          <a:bodyPr>
            <a:normAutofit/>
          </a:bodyPr>
          <a:lstStyle/>
          <a:p>
            <a:r>
              <a:rPr lang="en-US" sz="2000" dirty="0"/>
              <a:t>To design a simple AI system that can analyze user guesses and guide them toward the correct answer efficiently using logical decision-making and feedback-based learning.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8366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        Theoretical Background</a:t>
            </a:r>
          </a:p>
          <a:p>
            <a:r>
              <a:rPr lang="en-IN" dirty="0"/>
              <a:t>AI uses </a:t>
            </a:r>
            <a:r>
              <a:rPr lang="en-IN" b="1" dirty="0"/>
              <a:t>search algorithms</a:t>
            </a:r>
            <a:r>
              <a:rPr lang="en-IN" dirty="0"/>
              <a:t>, </a:t>
            </a:r>
            <a:r>
              <a:rPr lang="en-IN" b="1" dirty="0"/>
              <a:t>feedback learning</a:t>
            </a:r>
            <a:r>
              <a:rPr lang="en-IN" dirty="0"/>
              <a:t>, and </a:t>
            </a:r>
            <a:r>
              <a:rPr lang="en-IN" b="1" dirty="0"/>
              <a:t>decision-making</a:t>
            </a:r>
            <a:r>
              <a:rPr lang="en-IN" dirty="0"/>
              <a:t>.</a:t>
            </a:r>
          </a:p>
          <a:p>
            <a:r>
              <a:rPr lang="en-IN" dirty="0"/>
              <a:t>This project applies the </a:t>
            </a:r>
            <a:r>
              <a:rPr lang="en-IN" b="1" dirty="0"/>
              <a:t>Binary Search concept</a:t>
            </a:r>
            <a:r>
              <a:rPr lang="en-IN" dirty="0"/>
              <a:t>, where AI narrows the range based on user input — similar to how AI learns through feedback.</a:t>
            </a:r>
          </a:p>
          <a:p>
            <a:pPr marL="0" indent="0">
              <a:buNone/>
            </a:pPr>
            <a:r>
              <a:rPr lang="en-IN" b="1" dirty="0"/>
              <a:t>         Literature Survey</a:t>
            </a:r>
          </a:p>
          <a:p>
            <a:r>
              <a:rPr lang="en-IN" i="1" dirty="0"/>
              <a:t>“AI: A Modern Approach”</a:t>
            </a:r>
            <a:r>
              <a:rPr lang="en-IN" dirty="0"/>
              <a:t> – Russell &amp; Norvig: logical search improves efficiency.</a:t>
            </a:r>
          </a:p>
          <a:p>
            <a:r>
              <a:rPr lang="en-IN" dirty="0"/>
              <a:t>Many online AI games use </a:t>
            </a:r>
            <a:r>
              <a:rPr lang="en-IN" b="1" dirty="0"/>
              <a:t>binary search</a:t>
            </a:r>
            <a:r>
              <a:rPr lang="en-IN" dirty="0"/>
              <a:t> or </a:t>
            </a:r>
            <a:r>
              <a:rPr lang="en-IN" b="1" dirty="0"/>
              <a:t>random guessing</a:t>
            </a:r>
            <a:r>
              <a:rPr lang="en-IN" dirty="0"/>
              <a:t>.</a:t>
            </a:r>
          </a:p>
          <a:p>
            <a:r>
              <a:rPr lang="en-IN" dirty="0"/>
              <a:t>Binary search improves accuracy and reduces attempts compared to random guessing.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b="1" dirty="0"/>
              <a:t>       Justification for Algorithm</a:t>
            </a:r>
          </a:p>
          <a:p>
            <a:r>
              <a:rPr lang="en-IN" dirty="0"/>
              <a:t>Efficient: Divides range in half each step (O(log n)).</a:t>
            </a:r>
          </a:p>
          <a:p>
            <a:r>
              <a:rPr lang="en-IN" dirty="0"/>
              <a:t>Logical &amp; Fast: Demonstrates AI reasoning clearly.</a:t>
            </a:r>
          </a:p>
          <a:p>
            <a:r>
              <a:rPr lang="en-IN" dirty="0"/>
              <a:t>Ideal for Mini Project</a:t>
            </a:r>
            <a:r>
              <a:rPr lang="en-IN" b="1" dirty="0"/>
              <a:t>:</a:t>
            </a:r>
            <a:r>
              <a:rPr lang="en-IN" dirty="0"/>
              <a:t> Combines AI logic + GUI simplicity.</a:t>
            </a:r>
          </a:p>
          <a:p>
            <a:pPr marL="0" indent="0">
              <a:buNone/>
            </a:pPr>
            <a:r>
              <a:rPr lang="en-IN" b="1" dirty="0"/>
              <a:t>        Algorithm &amp; Example</a:t>
            </a:r>
          </a:p>
          <a:p>
            <a:r>
              <a:rPr lang="en-IN" b="1" dirty="0"/>
              <a:t>Steps:</a:t>
            </a:r>
            <a:endParaRPr lang="en-IN" dirty="0"/>
          </a:p>
          <a:p>
            <a:r>
              <a:rPr lang="en-IN" dirty="0"/>
              <a:t>Generate random number (1–100).</a:t>
            </a:r>
          </a:p>
          <a:p>
            <a:r>
              <a:rPr lang="en-IN" dirty="0"/>
              <a:t>Take user input from GUI.</a:t>
            </a:r>
          </a:p>
          <a:p>
            <a:r>
              <a:rPr lang="en-IN" dirty="0"/>
              <a:t>Show feedback:</a:t>
            </a:r>
          </a:p>
          <a:p>
            <a:pPr lvl="1"/>
            <a:r>
              <a:rPr lang="en-IN" i="1" dirty="0"/>
              <a:t>Too Low!</a:t>
            </a:r>
            <a:r>
              <a:rPr lang="en-IN" dirty="0"/>
              <a:t> → low = mid + 1</a:t>
            </a:r>
          </a:p>
          <a:p>
            <a:pPr lvl="1"/>
            <a:r>
              <a:rPr lang="en-IN" i="1" dirty="0"/>
              <a:t>Too High!</a:t>
            </a:r>
            <a:r>
              <a:rPr lang="en-IN" dirty="0"/>
              <a:t> → high = mid - 1</a:t>
            </a:r>
          </a:p>
          <a:p>
            <a:pPr lvl="1"/>
            <a:r>
              <a:rPr lang="en-IN" i="1" dirty="0"/>
              <a:t>Correct!</a:t>
            </a:r>
            <a:r>
              <a:rPr lang="en-IN" dirty="0"/>
              <a:t>  → stop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307488"/>
              </p:ext>
            </p:extLst>
          </p:nvPr>
        </p:nvGraphicFramePr>
        <p:xfrm>
          <a:off x="1854200" y="2205222"/>
          <a:ext cx="8128000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https://github.com/anisha-39/Guess-The-Number-AI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guess the number AI report.docx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guess the number AI ppt.pptx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AD167A-6288-28E8-F6CD-FF9B949F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78" y="1705503"/>
            <a:ext cx="3686344" cy="241776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      Explanation:</a:t>
            </a:r>
            <a:endParaRPr lang="en-US" sz="2000" dirty="0"/>
          </a:p>
          <a:p>
            <a:r>
              <a:rPr lang="en-US" sz="2000" dirty="0"/>
              <a:t>AI guesses user’s number using </a:t>
            </a:r>
            <a:r>
              <a:rPr lang="en-US" sz="2000" b="1" dirty="0"/>
              <a:t>Binary Search logic</a:t>
            </a:r>
            <a:r>
              <a:rPr lang="en-US" sz="2000" dirty="0"/>
              <a:t>.</a:t>
            </a:r>
          </a:p>
          <a:p>
            <a:r>
              <a:rPr lang="en-US" sz="2000" dirty="0"/>
              <a:t>Feedback (“High/Low/Correct”) refines the range each time.</a:t>
            </a:r>
          </a:p>
          <a:p>
            <a:r>
              <a:rPr lang="en-US" sz="2000" dirty="0"/>
              <a:t>Process repeats until the exact number is found.</a:t>
            </a:r>
          </a:p>
          <a:p>
            <a:pPr marL="0" indent="0">
              <a:buNone/>
            </a:pPr>
            <a:r>
              <a:rPr lang="en-US" sz="2000" b="1" dirty="0"/>
              <a:t>          Results:</a:t>
            </a:r>
            <a:endParaRPr lang="en-US" sz="2000" dirty="0"/>
          </a:p>
          <a:p>
            <a:r>
              <a:rPr lang="en-US" sz="2000" dirty="0"/>
              <a:t>AI accurately predicts the user’s number.</a:t>
            </a:r>
          </a:p>
          <a:p>
            <a:r>
              <a:rPr lang="en-US" sz="2000" dirty="0"/>
              <a:t>Requires minimal guesses (</a:t>
            </a:r>
            <a:r>
              <a:rPr lang="en-US" sz="2000" dirty="0" err="1"/>
              <a:t>log₂n</a:t>
            </a:r>
            <a:r>
              <a:rPr lang="en-US" sz="2000" dirty="0"/>
              <a:t> steps).</a:t>
            </a:r>
          </a:p>
          <a:p>
            <a:r>
              <a:rPr lang="en-US" sz="2000" dirty="0"/>
              <a:t>Shows intelligent, human-like reasoning.</a:t>
            </a:r>
          </a:p>
          <a:p>
            <a:pPr marL="0" indent="0">
              <a:buNone/>
            </a:pPr>
            <a:r>
              <a:rPr lang="en-US" sz="2000" b="1" dirty="0"/>
              <a:t>         Future Enhancements:</a:t>
            </a:r>
            <a:endParaRPr lang="en-US" sz="2000" dirty="0"/>
          </a:p>
          <a:p>
            <a:r>
              <a:rPr lang="en-US" sz="2000" dirty="0"/>
              <a:t>Add </a:t>
            </a:r>
            <a:r>
              <a:rPr lang="en-US" sz="2000" b="1" dirty="0"/>
              <a:t>voice interaction</a:t>
            </a:r>
            <a:r>
              <a:rPr lang="en-US" sz="2000" dirty="0"/>
              <a:t> (speech input/output).</a:t>
            </a:r>
          </a:p>
          <a:p>
            <a:r>
              <a:rPr lang="en-US" sz="2000" dirty="0"/>
              <a:t>Create </a:t>
            </a:r>
            <a:r>
              <a:rPr lang="en-US" sz="2000" b="1" dirty="0"/>
              <a:t>GUI</a:t>
            </a:r>
            <a:r>
              <a:rPr lang="en-US" sz="2000" dirty="0"/>
              <a:t> using </a:t>
            </a:r>
            <a:r>
              <a:rPr lang="en-US" sz="2000" dirty="0" err="1"/>
              <a:t>Tkinter</a:t>
            </a:r>
            <a:r>
              <a:rPr lang="en-US" sz="2000" dirty="0"/>
              <a:t> or </a:t>
            </a:r>
            <a:r>
              <a:rPr lang="en-US" sz="2000" dirty="0" err="1"/>
              <a:t>Streamlit</a:t>
            </a:r>
            <a:r>
              <a:rPr lang="en-US" sz="2000" dirty="0"/>
              <a:t>.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Machine Learning</a:t>
            </a:r>
            <a:r>
              <a:rPr lang="en-US" sz="2000" dirty="0"/>
              <a:t> to adapt to user patterns.</a:t>
            </a:r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57F739-4A10-33D9-EB64-B3368FD28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867" y="1368766"/>
            <a:ext cx="1093893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 &amp; Norvig, P. (2021).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 (4th Edition).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“Binary Search Algorithm”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https://www.geeksforgeeks.org/binary-search/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TutorialsPoint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“Artificial Intelligence Overview”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https://www.tutorialspoint.com/artificial_intelligence/index.htm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 – “Python while Loops and Conditional Logic”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https://www.w3schools.com/python/python_while_loops.asp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497</Words>
  <Application>Microsoft Office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GUESS THE NUMBER AI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anisha V</cp:lastModifiedBy>
  <cp:revision>5</cp:revision>
  <dcterms:created xsi:type="dcterms:W3CDTF">2025-10-18T08:57:34Z</dcterms:created>
  <dcterms:modified xsi:type="dcterms:W3CDTF">2025-10-29T08:56:55Z</dcterms:modified>
</cp:coreProperties>
</file>