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EEF922-3C25-443D-8DA5-BE760DC7B4F3}" v="13" dt="2025-10-28T10:38:10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sha V" userId="9575ab80cb379a9f" providerId="LiveId" clId="{4509C896-0A7F-4E5B-AF39-6EE45CAF72AA}"/>
    <pc:docChg chg="undo custSel modSld">
      <pc:chgData name="anisha V" userId="9575ab80cb379a9f" providerId="LiveId" clId="{4509C896-0A7F-4E5B-AF39-6EE45CAF72AA}" dt="2025-10-28T10:38:10.663" v="188"/>
      <pc:docMkLst>
        <pc:docMk/>
      </pc:docMkLst>
      <pc:sldChg chg="addSp delSp modSp mod">
        <pc:chgData name="anisha V" userId="9575ab80cb379a9f" providerId="LiveId" clId="{4509C896-0A7F-4E5B-AF39-6EE45CAF72AA}" dt="2025-10-28T10:38:10.663" v="188"/>
        <pc:sldMkLst>
          <pc:docMk/>
          <pc:sldMk cId="519586359" sldId="258"/>
        </pc:sldMkLst>
        <pc:spChg chg="add del">
          <ac:chgData name="anisha V" userId="9575ab80cb379a9f" providerId="LiveId" clId="{4509C896-0A7F-4E5B-AF39-6EE45CAF72AA}" dt="2025-10-28T10:36:24.965" v="120" actId="22"/>
          <ac:spMkLst>
            <pc:docMk/>
            <pc:sldMk cId="519586359" sldId="258"/>
            <ac:spMk id="8" creationId="{B115F92D-6EB0-D5A6-D0D4-2DB42112EBBC}"/>
          </ac:spMkLst>
        </pc:spChg>
        <pc:graphicFrameChg chg="mod modGraphic">
          <ac:chgData name="anisha V" userId="9575ab80cb379a9f" providerId="LiveId" clId="{4509C896-0A7F-4E5B-AF39-6EE45CAF72AA}" dt="2025-10-28T10:38:10.663" v="188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addSp modSp mod">
        <pc:chgData name="anisha V" userId="9575ab80cb379a9f" providerId="LiveId" clId="{4509C896-0A7F-4E5B-AF39-6EE45CAF72AA}" dt="2025-10-28T09:06:24.781" v="115" actId="14100"/>
        <pc:sldMkLst>
          <pc:docMk/>
          <pc:sldMk cId="2805269521" sldId="260"/>
        </pc:sldMkLst>
        <pc:spChg chg="mod">
          <ac:chgData name="anisha V" userId="9575ab80cb379a9f" providerId="LiveId" clId="{4509C896-0A7F-4E5B-AF39-6EE45CAF72AA}" dt="2025-10-28T08:58:22.922" v="1" actId="21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anisha V" userId="9575ab80cb379a9f" providerId="LiveId" clId="{4509C896-0A7F-4E5B-AF39-6EE45CAF72AA}" dt="2025-10-28T09:06:24.781" v="115" actId="14100"/>
          <ac:picMkLst>
            <pc:docMk/>
            <pc:sldMk cId="2805269521" sldId="260"/>
            <ac:picMk id="7" creationId="{7847961B-FF12-DBA5-26E0-8FC08EF64209}"/>
          </ac:picMkLst>
        </pc:picChg>
      </pc:sldChg>
      <pc:sldChg chg="modSp mod">
        <pc:chgData name="anisha V" userId="9575ab80cb379a9f" providerId="LiveId" clId="{4509C896-0A7F-4E5B-AF39-6EE45CAF72AA}" dt="2025-10-28T08:58:57.620" v="17" actId="20577"/>
        <pc:sldMkLst>
          <pc:docMk/>
          <pc:sldMk cId="1263363521" sldId="261"/>
        </pc:sldMkLst>
        <pc:spChg chg="mod">
          <ac:chgData name="anisha V" userId="9575ab80cb379a9f" providerId="LiveId" clId="{4509C896-0A7F-4E5B-AF39-6EE45CAF72AA}" dt="2025-10-28T08:58:57.620" v="17" actId="20577"/>
          <ac:spMkLst>
            <pc:docMk/>
            <pc:sldMk cId="1263363521" sldId="261"/>
            <ac:spMk id="3" creationId="{4B9409AF-1BD6-CFDC-B172-AD3D38536AC2}"/>
          </ac:spMkLst>
        </pc:spChg>
      </pc:sldChg>
      <pc:sldChg chg="addSp delSp modSp mod">
        <pc:chgData name="anisha V" userId="9575ab80cb379a9f" providerId="LiveId" clId="{4509C896-0A7F-4E5B-AF39-6EE45CAF72AA}" dt="2025-10-28T09:03:55.159" v="105" actId="12"/>
        <pc:sldMkLst>
          <pc:docMk/>
          <pc:sldMk cId="752607158" sldId="262"/>
        </pc:sldMkLst>
        <pc:spChg chg="del mod">
          <ac:chgData name="anisha V" userId="9575ab80cb379a9f" providerId="LiveId" clId="{4509C896-0A7F-4E5B-AF39-6EE45CAF72AA}" dt="2025-10-28T09:00:03.428" v="19"/>
          <ac:spMkLst>
            <pc:docMk/>
            <pc:sldMk cId="752607158" sldId="262"/>
            <ac:spMk id="3" creationId="{D3AB1971-AF7F-80EE-26ED-EA8A7E8C7C21}"/>
          </ac:spMkLst>
        </pc:spChg>
        <pc:spChg chg="add mod">
          <ac:chgData name="anisha V" userId="9575ab80cb379a9f" providerId="LiveId" clId="{4509C896-0A7F-4E5B-AF39-6EE45CAF72AA}" dt="2025-10-28T09:03:55.159" v="105" actId="12"/>
          <ac:spMkLst>
            <pc:docMk/>
            <pc:sldMk cId="752607158" sldId="262"/>
            <ac:spMk id="6" creationId="{BE57F739-4A10-33D9-EB64-B3368FD28D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9575AB80CB379A9F/EaFYFFx8sdNDqhMeW1y7cvkBEjRk_BLOwsdLQAxuZ6e0Vw?e=4Mqg4c" TargetMode="External"/><Relationship Id="rId2" Type="http://schemas.openxmlformats.org/officeDocument/2006/relationships/hyperlink" Target="https://github.com/anisha-39/Guess-The-Number-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p/c/9575AB80CB379A9F/EZQx65PttypKhtH48RucVmoBHHJCm0fVsFnNjljMuqsxzQ?e=PhcfPv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artificial_intelligence/index.htm" TargetMode="External"/><Relationship Id="rId2" Type="http://schemas.openxmlformats.org/officeDocument/2006/relationships/hyperlink" Target="https://www.geeksforgeeks.org/binary-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python/python_while_loops.as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THE PROJECT&gt;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55836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2117240070024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ANISHA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9285"/>
            <a:ext cx="10515600" cy="5358816"/>
          </a:xfrm>
        </p:spPr>
        <p:txBody>
          <a:bodyPr>
            <a:normAutofit/>
          </a:bodyPr>
          <a:lstStyle/>
          <a:p>
            <a:r>
              <a:rPr lang="en-US" sz="2000" dirty="0"/>
              <a:t>To develop an AI-based guessing system that can identify a user’s chosen number within a defined range by using logical reasoning and feedback-based learning.</a:t>
            </a:r>
          </a:p>
          <a:p>
            <a:r>
              <a:rPr lang="en-US" sz="2000" dirty="0"/>
              <a:t>The system should: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8761C-0C95-E37C-F603-8365AAB596FF}"/>
              </a:ext>
            </a:extLst>
          </p:cNvPr>
          <p:cNvSpPr txBox="1"/>
          <p:nvPr/>
        </p:nvSpPr>
        <p:spPr>
          <a:xfrm>
            <a:off x="1524000" y="1938868"/>
            <a:ext cx="8610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Take user feedback (“high”, “low”, or “correct”) after each guess.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Narrow the search range based on the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Arrive at the correct answer in the minimum number of steps.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8366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              Theoretical Background:</a:t>
            </a:r>
            <a:endParaRPr lang="en-US" dirty="0"/>
          </a:p>
          <a:p>
            <a:r>
              <a:rPr lang="en-US" dirty="0"/>
              <a:t>AI enables machines to think and decide logically.</a:t>
            </a:r>
          </a:p>
          <a:p>
            <a:r>
              <a:rPr lang="en-US" dirty="0"/>
              <a:t>Game uses </a:t>
            </a:r>
            <a:r>
              <a:rPr lang="en-US" b="1" dirty="0"/>
              <a:t>Binary Search</a:t>
            </a:r>
            <a:r>
              <a:rPr lang="en-US" dirty="0"/>
              <a:t> and </a:t>
            </a:r>
            <a:r>
              <a:rPr lang="en-US" b="1" dirty="0"/>
              <a:t>feedback logic</a:t>
            </a:r>
            <a:r>
              <a:rPr lang="en-US" dirty="0"/>
              <a:t> to guess numbers.</a:t>
            </a:r>
          </a:p>
          <a:p>
            <a:pPr marL="0" indent="0">
              <a:buNone/>
            </a:pPr>
            <a:r>
              <a:rPr lang="en-US" b="1" dirty="0"/>
              <a:t>              Literature Survey:</a:t>
            </a:r>
            <a:endParaRPr lang="en-US" dirty="0"/>
          </a:p>
          <a:p>
            <a:r>
              <a:rPr lang="en-US" dirty="0"/>
              <a:t>Traditional guessing → random, inefficient.</a:t>
            </a:r>
          </a:p>
          <a:p>
            <a:r>
              <a:rPr lang="en-US" dirty="0"/>
              <a:t>Binary Search → fast, logical, feedback-based.</a:t>
            </a:r>
          </a:p>
          <a:p>
            <a:r>
              <a:rPr lang="en-US" dirty="0"/>
              <a:t>ML can improve by learning user behavior.</a:t>
            </a:r>
          </a:p>
          <a:p>
            <a:pPr marL="0" indent="0">
              <a:buNone/>
            </a:pPr>
            <a:r>
              <a:rPr lang="en-US" b="1" dirty="0"/>
              <a:t>              Justification:</a:t>
            </a:r>
            <a:endParaRPr lang="en-US" dirty="0"/>
          </a:p>
          <a:p>
            <a:r>
              <a:rPr lang="en-US" dirty="0"/>
              <a:t>Efficient (O(log n))</a:t>
            </a:r>
          </a:p>
          <a:p>
            <a:r>
              <a:rPr lang="en-US" dirty="0"/>
              <a:t>Simple, logical, human-like reasoning</a:t>
            </a:r>
          </a:p>
          <a:p>
            <a:r>
              <a:rPr lang="en-US" dirty="0"/>
              <a:t>Fewer guesses than other methods</a:t>
            </a:r>
          </a:p>
          <a:p>
            <a:pPr marL="0" indent="0">
              <a:buNone/>
            </a:pPr>
            <a:r>
              <a:rPr lang="en-US" b="1" dirty="0"/>
              <a:t>              Algorithm (Example):</a:t>
            </a:r>
            <a:endParaRPr lang="en-US" dirty="0"/>
          </a:p>
          <a:p>
            <a:r>
              <a:rPr lang="en-US" dirty="0"/>
              <a:t>Range: 1–100</a:t>
            </a:r>
          </a:p>
          <a:p>
            <a:r>
              <a:rPr lang="en-US" dirty="0"/>
              <a:t>Guess mid → get feedback</a:t>
            </a:r>
          </a:p>
          <a:p>
            <a:r>
              <a:rPr lang="en-US" dirty="0"/>
              <a:t>Too high → decrease range</a:t>
            </a:r>
          </a:p>
          <a:p>
            <a:r>
              <a:rPr lang="en-US" dirty="0"/>
              <a:t>Too low → increase range</a:t>
            </a:r>
          </a:p>
          <a:p>
            <a:r>
              <a:rPr lang="en-US" dirty="0"/>
              <a:t>Repeat till correct (e.g., number = 73 → guessed in 7 tries)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747375"/>
              </p:ext>
            </p:extLst>
          </p:nvPr>
        </p:nvGraphicFramePr>
        <p:xfrm>
          <a:off x="1854200" y="2205222"/>
          <a:ext cx="8128000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https://github.com/anisha-39/Guess-The-Number-AI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guess the number AI report.docx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dirty="0">
                          <a:hlinkClick r:id="rId4"/>
                        </a:rPr>
                        <a:t>AILAB_MINI_PPT_TEMPLATE_AI^0DS[1].pptx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933" y="1267326"/>
            <a:ext cx="11277600" cy="5328207"/>
          </a:xfrm>
        </p:spPr>
        <p:txBody>
          <a:bodyPr>
            <a:normAutofit/>
          </a:bodyPr>
          <a:lstStyle/>
          <a:p>
            <a:pPr lvl="0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7961B-FF12-DBA5-26E0-8FC08EF64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33" y="1346200"/>
            <a:ext cx="725006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          Explanation:</a:t>
            </a:r>
            <a:endParaRPr lang="en-US" sz="2000" dirty="0"/>
          </a:p>
          <a:p>
            <a:r>
              <a:rPr lang="en-US" sz="2000" dirty="0"/>
              <a:t>AI guesses user’s number using </a:t>
            </a:r>
            <a:r>
              <a:rPr lang="en-US" sz="2000" b="1" dirty="0"/>
              <a:t>Binary Search logic</a:t>
            </a:r>
            <a:r>
              <a:rPr lang="en-US" sz="2000" dirty="0"/>
              <a:t>.</a:t>
            </a:r>
          </a:p>
          <a:p>
            <a:r>
              <a:rPr lang="en-US" sz="2000" dirty="0"/>
              <a:t>Feedback (“High/Low/Correct”) refines the range each time.</a:t>
            </a:r>
          </a:p>
          <a:p>
            <a:r>
              <a:rPr lang="en-US" sz="2000" dirty="0"/>
              <a:t>Process repeats until the exact number is found.</a:t>
            </a:r>
          </a:p>
          <a:p>
            <a:pPr marL="0" indent="0">
              <a:buNone/>
            </a:pPr>
            <a:r>
              <a:rPr lang="en-US" sz="2000" b="1" dirty="0"/>
              <a:t>          Results:</a:t>
            </a:r>
            <a:endParaRPr lang="en-US" sz="2000" dirty="0"/>
          </a:p>
          <a:p>
            <a:r>
              <a:rPr lang="en-US" sz="2000" dirty="0"/>
              <a:t>AI accurately predicts the user’s number.</a:t>
            </a:r>
          </a:p>
          <a:p>
            <a:r>
              <a:rPr lang="en-US" sz="2000" dirty="0"/>
              <a:t>Requires minimal guesses (</a:t>
            </a:r>
            <a:r>
              <a:rPr lang="en-US" sz="2000" dirty="0" err="1"/>
              <a:t>log₂n</a:t>
            </a:r>
            <a:r>
              <a:rPr lang="en-US" sz="2000" dirty="0"/>
              <a:t> steps).</a:t>
            </a:r>
          </a:p>
          <a:p>
            <a:r>
              <a:rPr lang="en-US" sz="2000" dirty="0"/>
              <a:t>Shows intelligent, human-like reasoning.</a:t>
            </a:r>
          </a:p>
          <a:p>
            <a:pPr marL="0" indent="0">
              <a:buNone/>
            </a:pPr>
            <a:r>
              <a:rPr lang="en-US" sz="2000" b="1" dirty="0"/>
              <a:t>         Future Enhancements:</a:t>
            </a:r>
            <a:endParaRPr lang="en-US" sz="2000" dirty="0"/>
          </a:p>
          <a:p>
            <a:r>
              <a:rPr lang="en-US" sz="2000" dirty="0"/>
              <a:t>Add </a:t>
            </a:r>
            <a:r>
              <a:rPr lang="en-US" sz="2000" b="1" dirty="0"/>
              <a:t>voice interaction</a:t>
            </a:r>
            <a:r>
              <a:rPr lang="en-US" sz="2000" dirty="0"/>
              <a:t> (speech input/output).</a:t>
            </a:r>
          </a:p>
          <a:p>
            <a:r>
              <a:rPr lang="en-US" sz="2000" dirty="0"/>
              <a:t>Create </a:t>
            </a:r>
            <a:r>
              <a:rPr lang="en-US" sz="2000" b="1" dirty="0"/>
              <a:t>GUI</a:t>
            </a:r>
            <a:r>
              <a:rPr lang="en-US" sz="2000" dirty="0"/>
              <a:t> using </a:t>
            </a:r>
            <a:r>
              <a:rPr lang="en-US" sz="2000" dirty="0" err="1"/>
              <a:t>Tkinter</a:t>
            </a:r>
            <a:r>
              <a:rPr lang="en-US" sz="2000" dirty="0"/>
              <a:t> or </a:t>
            </a:r>
            <a:r>
              <a:rPr lang="en-US" sz="2000" dirty="0" err="1"/>
              <a:t>Streamlit</a:t>
            </a:r>
            <a:r>
              <a:rPr lang="en-US" sz="2000" dirty="0"/>
              <a:t>.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Machine Learning</a:t>
            </a:r>
            <a:r>
              <a:rPr lang="en-US" sz="2000" dirty="0"/>
              <a:t> to adapt to user patterns.</a:t>
            </a:r>
          </a:p>
          <a:p>
            <a:pPr marL="0" lvl="0" indent="0">
              <a:buNone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57F739-4A10-33D9-EB64-B3368FD28D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4867" y="1368766"/>
            <a:ext cx="10938933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Russell, S. &amp; Norvig, P. (2021).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Intelligence: A Modern Approach (4th Edition).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GeeksforGeeks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“Binary Search Algorithm”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https://www.geeksforgeeks.org/binary-search/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TutorialsPoint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“Artificial Intelligence Overview”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https://www.tutorialspoint.com/artificial_intelligence/index.htm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W3Schools – “Python while Loops and Conditional Logic”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https://www.w3schools.com/python/python_while_loops.asp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495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ARTIFICIAL INTELLIGENCE AND DATA SCIENCE ACADEMIC YEAR 2025 - 2026 SEMESTER III ARTIFICIAL INTELLIGENCE LABORATORY  MINI PROJECT REVIEW   &lt;TITLE OF THE PROJECT&gt;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anisha V</cp:lastModifiedBy>
  <cp:revision>5</cp:revision>
  <dcterms:created xsi:type="dcterms:W3CDTF">2025-10-18T08:57:34Z</dcterms:created>
  <dcterms:modified xsi:type="dcterms:W3CDTF">2025-10-28T10:38:12Z</dcterms:modified>
</cp:coreProperties>
</file>