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d56659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d56659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Ahsun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d566599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d566599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d566599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d566599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d566599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d566599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d566599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d566599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ab88f4f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ab88f4f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d566599f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d566599f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Ahsun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for revenue figure: https://www.gamesindustry.biz/report-pokemon-earned-116bn-in-licensed-products-revenue-last-year#:~:text=Sales%20at%20the%20Japanese%20firm,2%20under%20brand%20growth.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Pokemon Project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 Gonzalez, Anisha Kishore, Ahsun Asad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(The A-team)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Pokemon is a popular franchise with over 1,000 unique Pocket Monsters (Pokemon) that has associated video games, trading cards, and merchandise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Originally there were 151 Pokemon, including the iconic mascot Pikachu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Pokemon have certain attributes </a:t>
            </a:r>
            <a:r>
              <a:rPr lang="en"/>
              <a:t>including</a:t>
            </a:r>
            <a:r>
              <a:rPr lang="en"/>
              <a:t> Pokedex number, Type and Base Stats/Base Stats Total (BST)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BST is a combination of 5 base stats: HP, Attack, Special Attack, Defense, and Special Defense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example, Pikachu (Pokedex number 25) is an Electric type with a BST of 320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18 Pokemon types, which are strong/weak against other types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example: Fire is weak to Water (so Fire has a 0.5x damage multiplier to water) and Water is strong against Fire (2x damage)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625" y="3776575"/>
            <a:ext cx="1238000" cy="12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project takes the Data Engineering route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2 main SQL </a:t>
            </a:r>
            <a:r>
              <a:rPr lang="en"/>
              <a:t>databases</a:t>
            </a:r>
            <a:r>
              <a:rPr lang="en"/>
              <a:t> we pulled data from: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database (“Pokemon Stats”) has info on Pokemon’s type and base stats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second database (“Pokemon Damage”)  included information on Pokemon’s damage multipliers based on the various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our project is to perform ETL on these 2 databases, then to combine their </a:t>
            </a:r>
            <a:r>
              <a:rPr lang="en"/>
              <a:t>information to create a central database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 central database will allow the user to enter a Pokemon’s name, then output information including the Pokemon’s Pokedex number, type, stats, and damage multipliers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Pokemon Stats ETL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Jupyter Notebook to perform ETL on the Pokemon Damage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extracted the database info as a CSV file, then transformed/cleaned up the data for our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we had to remove duplicate Pokemon. We also had to rename Pokemon with a unique gender symbol to M/F to avoid confusion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data was successfully transformed, we loaded to a new sheet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950" y="3541550"/>
            <a:ext cx="6013301" cy="13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Pokemon Damage ETL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used Jupyter Notebook to perform ETL on the Pokemon Damage database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imported the original database via CSV file, then transformed and cleaned up the data to make everything </a:t>
            </a:r>
            <a:r>
              <a:rPr lang="en"/>
              <a:t>consistent</a:t>
            </a:r>
            <a:r>
              <a:rPr lang="en"/>
              <a:t> with the Pokemon Stats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/>
              <a:t>example, we had to change the Pokedex number field’s formatting to stay consistent (from 1 to 001), and also set this number as the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 we loaded a final CSV file with the transformed data, to be used in our final central database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49" y="4094700"/>
            <a:ext cx="438091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200" y="4094700"/>
            <a:ext cx="40957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Output Database - 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Imported the cleaned up CSV files obtained from the ETL steps with PGAdmin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used psycorpg2 as an outside library to create basic </a:t>
            </a:r>
            <a:r>
              <a:rPr lang="en"/>
              <a:t>endpoints</a:t>
            </a:r>
            <a:r>
              <a:rPr lang="en"/>
              <a:t> to handle search queries and return the search queries and return the search results from the database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Linked the database to the Flask app to read and display the data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Final step was to create a html webpage with a search bar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website would search through our SQL database via a for loop, and return each column’s information (name, type, stats, etc.) into the webpage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interact with the website, all a user has to do is search for the name of a Pokemon, and the website will return its key information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Output Database - Demonstration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We will now do a demonstration of our output database!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Improvements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able to successfully create a centralized database that returned combined Pokemon attributes for the original 151 Pokemon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way to improve the project would be to expand the project beyond just the first 151 Pokemon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improvement would be to output more information for each Pokemon, including an image of said Pokemon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franchise is incredibly lucrative: over $11.6 billion in revenue from licensed products in 2022 alone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future application of this database could a Pokemon team builder to build the strongest possible teams (using Pokemon and their types/stats, to build a team from that info)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also include official licensed products for each Pokemon, and how much they are valued at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