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0" r:id="rId3"/>
    <p:sldId id="261" r:id="rId4"/>
    <p:sldId id="262" r:id="rId5"/>
    <p:sldId id="268" r:id="rId6"/>
    <p:sldId id="263" r:id="rId7"/>
    <p:sldId id="264" r:id="rId8"/>
    <p:sldId id="266" r:id="rId9"/>
    <p:sldId id="271" r:id="rId10"/>
    <p:sldId id="272" r:id="rId11"/>
    <p:sldId id="265" r:id="rId12"/>
    <p:sldId id="270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AE72C9-316D-40B4-99C6-70F979626C32}" v="1" dt="2025-01-08T04:13:44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huyangli94/food-com-recipes-and-user-interactions" TargetMode="External"/><Relationship Id="rId2" Type="http://schemas.openxmlformats.org/officeDocument/2006/relationships/hyperlink" Target="https://felizang.github.io/expdat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.org/en/observances/end-food-waste-day" TargetMode="External"/><Relationship Id="rId2" Type="http://schemas.openxmlformats.org/officeDocument/2006/relationships/hyperlink" Target="https://www.wfp.org/stories/5-facts-about-food-waste-and-hung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irebase.google.com/docs/cloud-messaging/send-message?utm_source=chatgpt.com" TargetMode="External"/><Relationship Id="rId5" Type="http://schemas.openxmlformats.org/officeDocument/2006/relationships/hyperlink" Target="https://nanonets.com/blog/ocr-with-tesseract/?utm_source=chatgpt.com" TargetMode="External"/><Relationship Id="rId4" Type="http://schemas.openxmlformats.org/officeDocument/2006/relationships/hyperlink" Target="https://www.unep.org/news-and-stories/press-release/world-squanders-over-1-billion-meals-day-un-report?utm_source=chatgpt.com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975360"/>
            <a:ext cx="9440034" cy="2760141"/>
          </a:xfrm>
        </p:spPr>
        <p:txBody>
          <a:bodyPr>
            <a:normAutofit/>
          </a:bodyPr>
          <a:lstStyle/>
          <a:p>
            <a:r>
              <a:rPr lang="en-IN" sz="4400" b="1" dirty="0"/>
              <a:t>Smart Recipe Suggestion App</a:t>
            </a:r>
            <a:endParaRPr lang="en-US" sz="115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400" dirty="0"/>
              <a:t>Revolutionizing Meal Preparation with AI</a:t>
            </a:r>
          </a:p>
          <a:p>
            <a:r>
              <a:rPr lang="en-US" sz="2400" dirty="0"/>
              <a:t>    								-TEAM QUADINNO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2316-5EE4-78DF-6DE5-CC46C0332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38805" y="457200"/>
            <a:ext cx="10353762" cy="1257300"/>
          </a:xfrm>
        </p:spPr>
        <p:txBody>
          <a:bodyPr/>
          <a:lstStyle/>
          <a:p>
            <a:r>
              <a:rPr lang="en-IN" dirty="0"/>
              <a:t>Innovation from Existing Apps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3C6D208-1554-74EB-F82A-FADDA3D687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8827" y="2335821"/>
            <a:ext cx="10570029" cy="327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-3429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Unlike apps like Yummly 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Mealime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, our app focuses on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ingredient expiration tracking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waste reduction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, ensuring no food goes to waste.</a:t>
            </a:r>
          </a:p>
          <a:p>
            <a:pPr indent="-3429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It uses AI to suggest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ingredient substitutions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and manage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leftovers creatively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, offering recipes tailored to available items.</a:t>
            </a:r>
          </a:p>
          <a:p>
            <a:pPr indent="-3429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Additionally, we provide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detailed waste analytics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, helping users track their habits and reduce waste effectively. </a:t>
            </a:r>
          </a:p>
          <a:p>
            <a:pPr indent="-3429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The app also prioritizes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sustainability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personalization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, making meal planning smarter and more eco-friendly.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0069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0D4E-564C-9907-BCD9-39A508606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62805" y="261257"/>
            <a:ext cx="10353762" cy="1257300"/>
          </a:xfrm>
        </p:spPr>
        <p:txBody>
          <a:bodyPr/>
          <a:lstStyle/>
          <a:p>
            <a:r>
              <a:rPr lang="en-US" dirty="0"/>
              <a:t>Technology Stack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701CD5-F1B7-90F6-0E9A-EB3BD8E9AF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81881" y="1872500"/>
            <a:ext cx="7504362" cy="186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Backend: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Node.js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Frontend: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React.js,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vite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, tailwind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Database: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MongoDB.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AI/ML: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NLP models, OCR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pytesseract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, Google Vision API).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CBC28E-3263-3AB2-BA22-8C57B76B4586}"/>
              </a:ext>
            </a:extLst>
          </p:cNvPr>
          <p:cNvSpPr txBox="1"/>
          <p:nvPr/>
        </p:nvSpPr>
        <p:spPr>
          <a:xfrm>
            <a:off x="832876" y="3956050"/>
            <a:ext cx="4136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Dataset Reference</a:t>
            </a:r>
            <a:endParaRPr lang="en-IN" sz="40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5659B0-3854-2588-2A8C-00A187F4E520}"/>
              </a:ext>
            </a:extLst>
          </p:cNvPr>
          <p:cNvSpPr txBox="1"/>
          <p:nvPr/>
        </p:nvSpPr>
        <p:spPr>
          <a:xfrm>
            <a:off x="1480457" y="4904405"/>
            <a:ext cx="892628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2"/>
                </a:solidFill>
              </a:rPr>
              <a:t>Expiry Dataset: </a:t>
            </a:r>
            <a:r>
              <a:rPr lang="en-US" sz="23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https://felizang.github.io/expdate/</a:t>
            </a:r>
            <a:endParaRPr lang="en-US" sz="2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dirty="0">
                <a:solidFill>
                  <a:schemeClr val="tx2"/>
                </a:solidFill>
              </a:rPr>
              <a:t>Recipe Dataset: </a:t>
            </a:r>
            <a:r>
              <a:rPr lang="en-IN" sz="23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https://www.kaggle.com/datasets/shuyangli94/food-com-recipes-and-user-interactions</a:t>
            </a:r>
            <a:endParaRPr lang="en-IN" sz="23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3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170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CBC9F-1EEB-2DB7-3683-03B41319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02291" y="337457"/>
            <a:ext cx="10353762" cy="1257300"/>
          </a:xfrm>
        </p:spPr>
        <p:txBody>
          <a:bodyPr/>
          <a:lstStyle/>
          <a:p>
            <a:r>
              <a:rPr lang="en-US" dirty="0"/>
              <a:t>Team Members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0BCF77-6805-B520-DF12-ABB084C54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727" y="1684565"/>
            <a:ext cx="10353762" cy="3714749"/>
          </a:xfrm>
        </p:spPr>
        <p:txBody>
          <a:bodyPr/>
          <a:lstStyle/>
          <a:p>
            <a:r>
              <a:rPr lang="en-US" dirty="0"/>
              <a:t>Anisha S                        - 22BCS008</a:t>
            </a:r>
          </a:p>
          <a:p>
            <a:r>
              <a:rPr lang="en-US" dirty="0" err="1"/>
              <a:t>Asfiya</a:t>
            </a:r>
            <a:r>
              <a:rPr lang="en-US" dirty="0"/>
              <a:t> </a:t>
            </a:r>
            <a:r>
              <a:rPr lang="en-US" dirty="0" err="1"/>
              <a:t>Mehrunnisha</a:t>
            </a:r>
            <a:r>
              <a:rPr lang="en-US" dirty="0"/>
              <a:t> H  - 22BCS013</a:t>
            </a:r>
          </a:p>
          <a:p>
            <a:r>
              <a:rPr lang="en-US" dirty="0"/>
              <a:t>Krittika V                      - 22BCS053</a:t>
            </a:r>
          </a:p>
          <a:p>
            <a:r>
              <a:rPr lang="en-US" dirty="0" err="1"/>
              <a:t>Nafila</a:t>
            </a:r>
            <a:r>
              <a:rPr lang="en-US" dirty="0"/>
              <a:t> Fathima N          - 22BCS069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277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FBCA-CBF1-700A-2141-A7E5107E1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88091" y="261257"/>
            <a:ext cx="10353762" cy="1257300"/>
          </a:xfrm>
        </p:spPr>
        <p:txBody>
          <a:bodyPr/>
          <a:lstStyle/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1E25D-489F-E170-CB67-797878D7E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https://www.wfp.org/stories/5-facts-about-food-waste-and-hunger</a:t>
            </a: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https://www.un.org/en/observances/end-food-waste-day</a:t>
            </a: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https://www.unep.org/news-and-stories/press-release/world-squanders-over-1-billion-meals-day-un-report?utm_source=chatgpt.com</a:t>
            </a: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https://nanonets.com/blog/ocr-with-tesseract/?utm_source=chatgpt.com</a:t>
            </a: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https://firebase.google.com/docs/cloud-messaging/send-message?utm_source=chatgpt.com</a:t>
            </a: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0577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3604B-7B9C-78F8-B4F7-6854C1350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1981200"/>
            <a:ext cx="11538856" cy="2895599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Thank You</a:t>
            </a:r>
            <a:endParaRPr lang="en-IN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994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18EA0E4-64EB-21CF-A6B4-20654FCD44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1155" y="294640"/>
            <a:ext cx="5385405" cy="104648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900" b="0" i="0" u="none" strike="noStrike" cap="none" normalizeH="0" baseline="0" dirty="0"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900" b="0" i="0" u="none" strike="noStrike" cap="none" normalizeH="0" baseline="0" dirty="0">
                <a:effectLst/>
              </a:rPr>
              <a:t>The Problem Statement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900" b="0" i="0" u="none" strike="noStrike" cap="none" normalizeH="0" baseline="0" dirty="0">
              <a:effectLst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186A6AB-5523-A6EC-4094-DA86F800336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02641" y="1838960"/>
            <a:ext cx="4967996" cy="3860161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457200" indent="-457200" defTabSz="914400" eaLnBrk="0" fontAlgn="base" hangingPunct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effectLst/>
            </a:endParaRPr>
          </a:p>
          <a:p>
            <a:pPr marL="457200" indent="-457200" defTabSz="914400" eaLnBrk="0" fontAlgn="base" hangingPunct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effectLst/>
              </a:rPr>
              <a:t>Food waste is a global issue; </a:t>
            </a:r>
            <a:r>
              <a:rPr kumimoji="0" lang="en-US" altLang="en-US" b="1" i="0" u="none" strike="noStrike" cap="none" normalizeH="0" baseline="0" dirty="0">
                <a:effectLst/>
              </a:rPr>
              <a:t>30-40% </a:t>
            </a:r>
            <a:r>
              <a:rPr kumimoji="0" lang="en-US" altLang="en-US" b="0" i="0" u="none" strike="noStrike" cap="none" normalizeH="0" baseline="0" dirty="0">
                <a:effectLst/>
              </a:rPr>
              <a:t>of the food supply is wasted annually.</a:t>
            </a:r>
          </a:p>
          <a:p>
            <a:pPr marL="457200" indent="-457200" defTabSz="914400" eaLnBrk="0" fontAlgn="base" hangingPunct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effectLst/>
              </a:rPr>
              <a:t>People often struggle to find creative ways to use ingredients at home.</a:t>
            </a:r>
          </a:p>
          <a:p>
            <a:pPr marL="457200" indent="-457200" defTabSz="914400" eaLnBrk="0" fontAlgn="base" hangingPunct="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effectLst/>
              </a:rPr>
              <a:t>Lack of personalized, efficient meal planning solutions. </a:t>
            </a:r>
          </a:p>
        </p:txBody>
      </p:sp>
      <p:pic>
        <p:nvPicPr>
          <p:cNvPr id="1028" name="Picture 4" descr="of global food waste from production to ...">
            <a:extLst>
              <a:ext uri="{FF2B5EF4-FFF2-40B4-BE49-F238E27FC236}">
                <a16:creationId xmlns:a16="http://schemas.microsoft.com/office/drawing/2014/main" id="{837CA030-8ECD-12E7-4C50-C22E68529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0716" y="2214875"/>
            <a:ext cx="4856841" cy="334582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24605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A055-A299-3186-939F-973EAFFD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24975" y="0"/>
            <a:ext cx="10353762" cy="1261872"/>
          </a:xfrm>
        </p:spPr>
        <p:txBody>
          <a:bodyPr/>
          <a:lstStyle/>
          <a:p>
            <a:r>
              <a:rPr lang="en-US" dirty="0"/>
              <a:t>Existing Solutions</a:t>
            </a: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CFC4276-57A4-8860-EF89-658B05E553F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21908" y="1560208"/>
            <a:ext cx="6925891" cy="398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cs typeface="Times New Roman" panose="02020603050405020304" pitchFamily="18" charset="0"/>
              </a:rPr>
              <a:t>Yummly: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cs typeface="Times New Roman" panose="02020603050405020304" pitchFamily="18" charset="0"/>
              </a:rPr>
              <a:t> Recipe suggestions based on user preferences, but lacks waste reduction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cs typeface="Times New Roman" panose="02020603050405020304" pitchFamily="18" charset="0"/>
              </a:rPr>
              <a:t>Mealime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cs typeface="Times New Roman" panose="02020603050405020304" pitchFamily="18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cs typeface="Times New Roman" panose="02020603050405020304" pitchFamily="18" charset="0"/>
              </a:rPr>
              <a:t> Focus on meal planning, but no integration of ingredient expiration tracking.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cs typeface="Times New Roman" panose="02020603050405020304" pitchFamily="18" charset="0"/>
              </a:rPr>
              <a:t>SuperCook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cs typeface="Times New Roman" panose="02020603050405020304" pitchFamily="18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cs typeface="Times New Roman" panose="02020603050405020304" pitchFamily="18" charset="0"/>
              </a:rPr>
              <a:t> Matches recipes with available ingredients, but no personalized or waste management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cs typeface="Times New Roman" panose="02020603050405020304" pitchFamily="18" charset="0"/>
              </a:rPr>
              <a:t>Tasty App: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cs typeface="Times New Roman" panose="02020603050405020304" pitchFamily="18" charset="0"/>
              </a:rPr>
              <a:t> Focused on recipe videos, with no features for leftover or waste management. </a:t>
            </a:r>
          </a:p>
        </p:txBody>
      </p:sp>
      <p:pic>
        <p:nvPicPr>
          <p:cNvPr id="3078" name="Picture 6" descr="generate recipes based on ingredients ...">
            <a:extLst>
              <a:ext uri="{FF2B5EF4-FFF2-40B4-BE49-F238E27FC236}">
                <a16:creationId xmlns:a16="http://schemas.microsoft.com/office/drawing/2014/main" id="{C1ED798C-CE10-EA95-45E6-1EB240B1E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99" y="422334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Yummly Recipes &amp; Cooking Tools">
            <a:extLst>
              <a:ext uri="{FF2B5EF4-FFF2-40B4-BE49-F238E27FC236}">
                <a16:creationId xmlns:a16="http://schemas.microsoft.com/office/drawing/2014/main" id="{A9256810-C0D1-8917-C0AD-E732BC736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924" y="1607312"/>
            <a:ext cx="1581150" cy="2895600"/>
          </a:xfrm>
          <a:prstGeom prst="rect">
            <a:avLst/>
          </a:prstGeom>
          <a:noFill/>
          <a:effectLst>
            <a:outerShdw blurRad="25400" dir="17880000">
              <a:srgbClr val="000000">
                <a:alpha val="46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ealime Meal Plans &amp; Recipes - Apps on ...">
            <a:extLst>
              <a:ext uri="{FF2B5EF4-FFF2-40B4-BE49-F238E27FC236}">
                <a16:creationId xmlns:a16="http://schemas.microsoft.com/office/drawing/2014/main" id="{79E9D867-C1BA-097F-A597-841A234A5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942" y="588358"/>
            <a:ext cx="158115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05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4889A-C939-D29D-A558-4A106A6D3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13668" y="260515"/>
            <a:ext cx="10353762" cy="1257300"/>
          </a:xfrm>
        </p:spPr>
        <p:txBody>
          <a:bodyPr anchor="ctr">
            <a:normAutofit/>
          </a:bodyPr>
          <a:lstStyle/>
          <a:p>
            <a:r>
              <a:rPr lang="en-US" dirty="0"/>
              <a:t>Drawbacks with Existing Solutions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B8345-6520-1FF6-D513-BD637CE0DCD3}"/>
              </a:ext>
            </a:extLst>
          </p:cNvPr>
          <p:cNvSpPr txBox="1"/>
          <p:nvPr/>
        </p:nvSpPr>
        <p:spPr>
          <a:xfrm>
            <a:off x="3544094" y="38237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AE88B-1E75-57B1-5D60-F125BD323DEC}"/>
              </a:ext>
            </a:extLst>
          </p:cNvPr>
          <p:cNvSpPr txBox="1"/>
          <p:nvPr/>
        </p:nvSpPr>
        <p:spPr>
          <a:xfrm>
            <a:off x="8324057" y="20546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70A08-173D-7BE3-62C9-6738FE899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2054699"/>
            <a:ext cx="10221751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52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21C75-50CB-79F8-20DB-F92A47CC9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anchor="ctr">
            <a:normAutofit/>
          </a:bodyPr>
          <a:lstStyle/>
          <a:p>
            <a:r>
              <a:rPr lang="en-IN" dirty="0"/>
              <a:t>Statistics and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350C0B-120C-11EF-E4A9-9103944269A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913795" y="2076450"/>
            <a:ext cx="4856841" cy="3622671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>
                <a:effectLst/>
              </a:rPr>
              <a:t>Food Waste Impact</a:t>
            </a:r>
            <a:r>
              <a:rPr kumimoji="0" lang="en-US" altLang="en-US" b="0" i="0" u="none" strike="noStrike" cap="none" normalizeH="0" baseline="0">
                <a:effectLst/>
              </a:rPr>
              <a:t>:</a:t>
            </a:r>
          </a:p>
          <a:p>
            <a:pPr marL="377100" lvl="1" indent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en-US" sz="2300" b="0" i="0" u="none" strike="noStrike" cap="none" normalizeH="0" baseline="0">
                <a:effectLst/>
              </a:rPr>
              <a:t>Every year, approximately </a:t>
            </a:r>
            <a:r>
              <a:rPr kumimoji="0" lang="en-US" altLang="en-US" sz="2300" b="1" i="0" u="none" strike="noStrike" cap="none" normalizeH="0" baseline="0">
                <a:effectLst/>
              </a:rPr>
              <a:t>1.3 billion tons of food is wasted globally</a:t>
            </a:r>
            <a:r>
              <a:rPr kumimoji="0" lang="en-US" altLang="en-US" sz="2300" b="0" i="0" u="none" strike="noStrike" cap="none" normalizeH="0" baseline="0">
                <a:effectLst/>
              </a:rPr>
              <a:t> (FAO report).</a:t>
            </a:r>
          </a:p>
          <a:p>
            <a:pPr marL="377100" lvl="1" indent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en-US" sz="2300" b="0" i="0" u="none" strike="noStrike" cap="none" normalizeH="0" baseline="0">
                <a:effectLst/>
              </a:rPr>
              <a:t>Food waste accounts for </a:t>
            </a:r>
            <a:r>
              <a:rPr kumimoji="0" lang="en-US" altLang="en-US" sz="2300" b="1" i="0" u="none" strike="noStrike" cap="none" normalizeH="0" baseline="0">
                <a:effectLst/>
              </a:rPr>
              <a:t>8% of global greenhouse gas emissions</a:t>
            </a:r>
            <a:r>
              <a:rPr kumimoji="0" lang="en-US" altLang="en-US" sz="2300" b="0" i="0" u="none" strike="noStrike" cap="none" normalizeH="0" baseline="0">
                <a:effectLst/>
              </a:rPr>
              <a:t>.</a:t>
            </a:r>
          </a:p>
          <a:p>
            <a:pPr marL="377100" lvl="1" indent="0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en-US" sz="2300" b="0" i="0" u="none" strike="noStrike" cap="none" normalizeH="0" baseline="0">
                <a:effectLst/>
              </a:rPr>
              <a:t>By reducing waste, the app contributes to environmental sustainability and cost savings for users.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/>
            </a:pPr>
            <a:endParaRPr kumimoji="0" lang="en-US" altLang="en-US" b="0" i="0" u="none" strike="noStrike" cap="none" normalizeH="0" baseline="0">
              <a:effectLst/>
            </a:endParaRPr>
          </a:p>
        </p:txBody>
      </p:sp>
      <p:pic>
        <p:nvPicPr>
          <p:cNvPr id="1026" name="Picture 2" descr="The Impact of Food Waste: Statistics ...">
            <a:extLst>
              <a:ext uri="{FF2B5EF4-FFF2-40B4-BE49-F238E27FC236}">
                <a16:creationId xmlns:a16="http://schemas.microsoft.com/office/drawing/2014/main" id="{47AE48AE-3248-6417-1970-EFB11BDC8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0716" y="2393374"/>
            <a:ext cx="4856841" cy="2988825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05268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DC6F-82DF-3010-2A74-0D2795810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37719" y="337457"/>
            <a:ext cx="10353762" cy="1257300"/>
          </a:xfrm>
        </p:spPr>
        <p:txBody>
          <a:bodyPr/>
          <a:lstStyle/>
          <a:p>
            <a:r>
              <a:rPr lang="en-US" dirty="0"/>
              <a:t>Our Solution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F603FD-D737-A7EE-953B-4A24BECAD9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2321" y="1715925"/>
            <a:ext cx="5934165" cy="460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Simplifies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meal preparation by providing users with easy, enjoyable recipes based on the ingredients they already have.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Incorporates a weekly meal planner 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minimize food waste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effectively.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Features advanced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personalization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options, catering to dietary preferences, cuisines, and calorie requirements.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Offers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waste management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tools and insights for smarter, sustainable cooking practices.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5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703344A1-E8CB-DD2D-6ACE-4BD296A75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379" y="337457"/>
            <a:ext cx="5568335" cy="652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1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C229-8A36-994F-06AB-CE670B295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94920" y="163286"/>
            <a:ext cx="10353762" cy="1257300"/>
          </a:xfrm>
        </p:spPr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9D942C-5ED2-B309-CF83-50336A8062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0343" y="1990023"/>
            <a:ext cx="8632371" cy="3322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Ingredient Management: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OCR, expiration tracking, notifications.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Recipe Suggestions: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Substitutes for missing items, prioritizing expiring ingredients.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Weekly Meal Planner: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AI-driven schedules based on availability and dietary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Waste Management: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Leftover notifications, waste reduction suggestions.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Personalization: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Diet, cuisine, calorie preferences, reviews, and favorites. </a:t>
            </a:r>
          </a:p>
        </p:txBody>
      </p:sp>
    </p:spTree>
    <p:extLst>
      <p:ext uri="{BB962C8B-B14F-4D97-AF65-F5344CB8AC3E}">
        <p14:creationId xmlns:p14="http://schemas.microsoft.com/office/powerpoint/2010/main" val="1702124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0046-3D18-21A4-1799-D7D805BAB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54691" y="228600"/>
            <a:ext cx="10353762" cy="1257300"/>
          </a:xfrm>
        </p:spPr>
        <p:txBody>
          <a:bodyPr anchor="ctr">
            <a:normAutofit/>
          </a:bodyPr>
          <a:lstStyle/>
          <a:p>
            <a:r>
              <a:rPr lang="en-US" dirty="0"/>
              <a:t>Features Flow</a:t>
            </a:r>
            <a:endParaRPr lang="en-IN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68D7858-C4AB-B938-67A4-507B98BC5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0" r="-2" b="3583"/>
          <a:stretch/>
        </p:blipFill>
        <p:spPr>
          <a:xfrm>
            <a:off x="134195" y="1937657"/>
            <a:ext cx="11749438" cy="4060371"/>
          </a:xfrm>
          <a:noFill/>
        </p:spPr>
      </p:pic>
    </p:spTree>
    <p:extLst>
      <p:ext uri="{BB962C8B-B14F-4D97-AF65-F5344CB8AC3E}">
        <p14:creationId xmlns:p14="http://schemas.microsoft.com/office/powerpoint/2010/main" val="228792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A06E-A197-42B5-A75C-9F6B242F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85626" y="152134"/>
            <a:ext cx="10353762" cy="1257300"/>
          </a:xfrm>
        </p:spPr>
        <p:txBody>
          <a:bodyPr/>
          <a:lstStyle/>
          <a:p>
            <a:r>
              <a:rPr lang="en-US" dirty="0"/>
              <a:t>Pretotype</a:t>
            </a:r>
            <a:endParaRPr lang="en-IN" dirty="0"/>
          </a:p>
        </p:txBody>
      </p:sp>
      <p:pic>
        <p:nvPicPr>
          <p:cNvPr id="5" name="Content Placeholder 4" descr="A screenshot of a website&#10;&#10;Description automatically generated">
            <a:extLst>
              <a:ext uri="{FF2B5EF4-FFF2-40B4-BE49-F238E27FC236}">
                <a16:creationId xmlns:a16="http://schemas.microsoft.com/office/drawing/2014/main" id="{E82ED57B-74E3-E7F1-E2AB-E68AA94DF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768"/>
          <a:stretch/>
        </p:blipFill>
        <p:spPr>
          <a:xfrm>
            <a:off x="714541" y="1616925"/>
            <a:ext cx="4361079" cy="2430965"/>
          </a:xfrm>
        </p:spPr>
      </p:pic>
      <p:pic>
        <p:nvPicPr>
          <p:cNvPr id="7" name="Picture 6" descr="A screenshot of a website&#10;&#10;Description automatically generated">
            <a:extLst>
              <a:ext uri="{FF2B5EF4-FFF2-40B4-BE49-F238E27FC236}">
                <a16:creationId xmlns:a16="http://schemas.microsoft.com/office/drawing/2014/main" id="{DE60164E-CB91-F0B2-2531-1B9BA2C3A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35" b="28617"/>
          <a:stretch/>
        </p:blipFill>
        <p:spPr>
          <a:xfrm>
            <a:off x="6497245" y="1616925"/>
            <a:ext cx="4457700" cy="2430965"/>
          </a:xfrm>
          <a:prstGeom prst="rect">
            <a:avLst/>
          </a:prstGeom>
        </p:spPr>
      </p:pic>
      <p:pic>
        <p:nvPicPr>
          <p:cNvPr id="9" name="Picture 8" descr="A screenshot of a website&#10;&#10;Description automatically generated">
            <a:extLst>
              <a:ext uri="{FF2B5EF4-FFF2-40B4-BE49-F238E27FC236}">
                <a16:creationId xmlns:a16="http://schemas.microsoft.com/office/drawing/2014/main" id="{1F8D9CEE-B2AD-EBFB-D4E7-03EA19FA9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45"/>
          <a:stretch/>
        </p:blipFill>
        <p:spPr>
          <a:xfrm>
            <a:off x="3501009" y="4450398"/>
            <a:ext cx="4757001" cy="208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66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{75DCBD0D-5716-41DC-BEFB-51C3F178555B}tf12214701_win32</Template>
  <TotalTime>106</TotalTime>
  <Words>563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Goudy Old Style</vt:lpstr>
      <vt:lpstr>Times New Roman</vt:lpstr>
      <vt:lpstr>Wingdings 2</vt:lpstr>
      <vt:lpstr>SlateVTI</vt:lpstr>
      <vt:lpstr>Smart Recipe Suggestion App</vt:lpstr>
      <vt:lpstr> The Problem Statement </vt:lpstr>
      <vt:lpstr>Existing Solutions</vt:lpstr>
      <vt:lpstr>Drawbacks with Existing Solutions</vt:lpstr>
      <vt:lpstr>Statistics and Insights</vt:lpstr>
      <vt:lpstr>Our Solution</vt:lpstr>
      <vt:lpstr>Features</vt:lpstr>
      <vt:lpstr>Features Flow</vt:lpstr>
      <vt:lpstr>Pretotype</vt:lpstr>
      <vt:lpstr>Innovation from Existing Apps</vt:lpstr>
      <vt:lpstr>Technology Stack</vt:lpstr>
      <vt:lpstr>Team Members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Anisha S 22BCS008</dc:creator>
  <cp:lastModifiedBy>Anisha S 22BCS008</cp:lastModifiedBy>
  <cp:revision>4</cp:revision>
  <dcterms:created xsi:type="dcterms:W3CDTF">2025-01-08T00:50:22Z</dcterms:created>
  <dcterms:modified xsi:type="dcterms:W3CDTF">2025-02-13T03:13:36Z</dcterms:modified>
</cp:coreProperties>
</file>