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EA90-DB8C-DE40-106E-0408297B860F}"/>
              </a:ext>
            </a:extLst>
          </p:cNvPr>
          <p:cNvSpPr>
            <a:spLocks noGrp="1"/>
          </p:cNvSpPr>
          <p:nvPr>
            <p:ph type="ctrTitle"/>
          </p:nvPr>
        </p:nvSpPr>
        <p:spPr>
          <a:xfrm>
            <a:off x="2069690" y="2997749"/>
            <a:ext cx="8416414" cy="1081547"/>
          </a:xfrm>
        </p:spPr>
        <p:txBody>
          <a:bodyPr>
            <a:normAutofit fontScale="90000"/>
          </a:bodyPr>
          <a:lstStyle/>
          <a:p>
            <a:pPr algn="ctr"/>
            <a:r>
              <a:rPr lang="en-IN" b="1" dirty="0"/>
              <a:t>Hand written digit recognition</a:t>
            </a:r>
          </a:p>
        </p:txBody>
      </p:sp>
      <p:sp>
        <p:nvSpPr>
          <p:cNvPr id="3" name="Subtitle 2">
            <a:extLst>
              <a:ext uri="{FF2B5EF4-FFF2-40B4-BE49-F238E27FC236}">
                <a16:creationId xmlns:a16="http://schemas.microsoft.com/office/drawing/2014/main" id="{B37A52E6-4284-27D3-0AE4-CBBB706FA1B2}"/>
              </a:ext>
            </a:extLst>
          </p:cNvPr>
          <p:cNvSpPr>
            <a:spLocks noGrp="1"/>
          </p:cNvSpPr>
          <p:nvPr>
            <p:ph type="subTitle" idx="1"/>
          </p:nvPr>
        </p:nvSpPr>
        <p:spPr>
          <a:xfrm>
            <a:off x="3578943" y="4404851"/>
            <a:ext cx="5397909" cy="1831874"/>
          </a:xfrm>
        </p:spPr>
        <p:txBody>
          <a:bodyPr>
            <a:normAutofit fontScale="25000" lnSpcReduction="20000"/>
          </a:bodyPr>
          <a:lstStyle/>
          <a:p>
            <a:pPr algn="ctr">
              <a:lnSpc>
                <a:spcPct val="107000"/>
              </a:lnSpc>
              <a:spcAft>
                <a:spcPts val="800"/>
              </a:spcAft>
            </a:pPr>
            <a:r>
              <a:rPr lang="en-IN" sz="9600" b="1" dirty="0">
                <a:effectLst/>
                <a:latin typeface="Calibri" panose="020F0502020204030204" pitchFamily="34" charset="0"/>
                <a:ea typeface="Calibri" panose="020F0502020204030204" pitchFamily="34" charset="0"/>
                <a:cs typeface="Times New Roman" panose="02020603050405020304" pitchFamily="18" charset="0"/>
              </a:rPr>
              <a:t>ANISHA GHOSH (26601219043)</a:t>
            </a:r>
          </a:p>
          <a:p>
            <a:pPr algn="ctr">
              <a:lnSpc>
                <a:spcPct val="107000"/>
              </a:lnSpc>
              <a:spcAft>
                <a:spcPts val="800"/>
              </a:spcAft>
            </a:pPr>
            <a:r>
              <a:rPr lang="en-IN" sz="9600" b="1" dirty="0">
                <a:effectLst/>
                <a:latin typeface="Calibri" panose="020F0502020204030204" pitchFamily="34" charset="0"/>
                <a:ea typeface="Calibri" panose="020F0502020204030204" pitchFamily="34" charset="0"/>
                <a:cs typeface="Times New Roman" panose="02020603050405020304" pitchFamily="18" charset="0"/>
              </a:rPr>
              <a:t>APARNA MUNSHI (26601219042)        </a:t>
            </a:r>
          </a:p>
          <a:p>
            <a:pPr algn="ctr">
              <a:lnSpc>
                <a:spcPct val="107000"/>
              </a:lnSpc>
              <a:spcAft>
                <a:spcPts val="800"/>
              </a:spcAft>
            </a:pPr>
            <a:r>
              <a:rPr lang="en-IN" sz="9600" b="1" dirty="0">
                <a:effectLst/>
                <a:latin typeface="Calibri" panose="020F0502020204030204" pitchFamily="34" charset="0"/>
                <a:ea typeface="Calibri" panose="020F0502020204030204" pitchFamily="34" charset="0"/>
                <a:cs typeface="Times New Roman" panose="02020603050405020304" pitchFamily="18" charset="0"/>
              </a:rPr>
              <a:t>    RINKI DAS (26601219027)</a:t>
            </a:r>
            <a:endParaRPr lang="en-IN" sz="9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61D02256-BE98-EB66-0EA6-7E7C94889B39}"/>
              </a:ext>
            </a:extLst>
          </p:cNvPr>
          <p:cNvSpPr txBox="1"/>
          <p:nvPr/>
        </p:nvSpPr>
        <p:spPr>
          <a:xfrm>
            <a:off x="422787" y="621275"/>
            <a:ext cx="11346426" cy="646331"/>
          </a:xfrm>
          <a:prstGeom prst="rect">
            <a:avLst/>
          </a:prstGeom>
          <a:noFill/>
        </p:spPr>
        <p:txBody>
          <a:bodyPr wrap="square" rtlCol="0">
            <a:spAutoFit/>
          </a:bodyPr>
          <a:lstStyle/>
          <a:p>
            <a:pPr algn="ctr"/>
            <a:r>
              <a:rPr lang="en-IN" sz="3600" b="1" dirty="0"/>
              <a:t>BENGAL SCHOOL OF TECHNOLOGY AND MANAGEMENT</a:t>
            </a:r>
          </a:p>
        </p:txBody>
      </p:sp>
      <p:pic>
        <p:nvPicPr>
          <p:cNvPr id="5" name="Picture 4">
            <a:extLst>
              <a:ext uri="{FF2B5EF4-FFF2-40B4-BE49-F238E27FC236}">
                <a16:creationId xmlns:a16="http://schemas.microsoft.com/office/drawing/2014/main" id="{F9E07ACE-B6BF-8A51-F7C6-13D446FFF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6909" y="1593161"/>
            <a:ext cx="1678182" cy="1567365"/>
          </a:xfrm>
          <a:prstGeom prst="rect">
            <a:avLst/>
          </a:prstGeom>
        </p:spPr>
      </p:pic>
    </p:spTree>
    <p:extLst>
      <p:ext uri="{BB962C8B-B14F-4D97-AF65-F5344CB8AC3E}">
        <p14:creationId xmlns:p14="http://schemas.microsoft.com/office/powerpoint/2010/main" val="2729853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F3171-B0E2-76D0-97F5-F5F0C60068D8}"/>
              </a:ext>
            </a:extLst>
          </p:cNvPr>
          <p:cNvSpPr txBox="1"/>
          <p:nvPr/>
        </p:nvSpPr>
        <p:spPr>
          <a:xfrm>
            <a:off x="1445342" y="3106993"/>
            <a:ext cx="9635614" cy="2554545"/>
          </a:xfrm>
          <a:prstGeom prst="rect">
            <a:avLst/>
          </a:prstGeom>
          <a:noFill/>
        </p:spPr>
        <p:txBody>
          <a:bodyPr wrap="square" rtlCol="0">
            <a:spAutoFit/>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Handwritten Numeral recognition plays a vital role in postal automation services. This is an important but very hard practical problem. Digit recognition is used in post offices, in banks for reading cheques, for license plate recognition, for street number recognition. The digit recognition can be divided into two groups, printed digit recognition and handwritten digit recognition. Recognition of printed digits is easier compared to the handwritten digit recognition. On the other hand, there are numerous handwriting styles for the same digit; hence more effort is required to find the accurate handwritten digit. In this project, we propose using SVM for recognition of handwritten digit. </a:t>
            </a:r>
            <a:endParaRPr lang="en-IN" sz="2000" dirty="0"/>
          </a:p>
        </p:txBody>
      </p:sp>
      <p:sp>
        <p:nvSpPr>
          <p:cNvPr id="3" name="TextBox 2">
            <a:extLst>
              <a:ext uri="{FF2B5EF4-FFF2-40B4-BE49-F238E27FC236}">
                <a16:creationId xmlns:a16="http://schemas.microsoft.com/office/drawing/2014/main" id="{37FA527D-C362-9E77-B627-CA21AA641489}"/>
              </a:ext>
            </a:extLst>
          </p:cNvPr>
          <p:cNvSpPr txBox="1"/>
          <p:nvPr/>
        </p:nvSpPr>
        <p:spPr>
          <a:xfrm>
            <a:off x="2871019" y="983225"/>
            <a:ext cx="6449962" cy="646331"/>
          </a:xfrm>
          <a:prstGeom prst="rect">
            <a:avLst/>
          </a:prstGeom>
          <a:noFill/>
        </p:spPr>
        <p:txBody>
          <a:bodyPr wrap="square" rtlCol="0">
            <a:spAutoFit/>
          </a:bodyPr>
          <a:lstStyle/>
          <a:p>
            <a:pPr algn="ctr"/>
            <a:r>
              <a:rPr lang="en-IN" sz="3600" b="1" dirty="0"/>
              <a:t>ABSTRACT</a:t>
            </a:r>
            <a:endParaRPr lang="en-IN" b="1" dirty="0"/>
          </a:p>
        </p:txBody>
      </p:sp>
    </p:spTree>
    <p:extLst>
      <p:ext uri="{BB962C8B-B14F-4D97-AF65-F5344CB8AC3E}">
        <p14:creationId xmlns:p14="http://schemas.microsoft.com/office/powerpoint/2010/main" val="3133758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{FC5E37F8-D1B7-4FA7-949F-EA8A799C663C}tf03457452</Template>
  <TotalTime>20</TotalTime>
  <Words>145</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Celestial</vt:lpstr>
      <vt:lpstr>Hand written digit recognition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written digit recognition</dc:title>
  <dc:creator>Anisha Ghosh</dc:creator>
  <cp:lastModifiedBy>Anisha Ghosh</cp:lastModifiedBy>
  <cp:revision>1</cp:revision>
  <dcterms:created xsi:type="dcterms:W3CDTF">2022-06-10T13:07:09Z</dcterms:created>
  <dcterms:modified xsi:type="dcterms:W3CDTF">2022-06-10T13:27:20Z</dcterms:modified>
</cp:coreProperties>
</file>