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63" r:id="rId6"/>
    <p:sldId id="265" r:id="rId7"/>
    <p:sldId id="266" r:id="rId8"/>
    <p:sldId id="272" r:id="rId9"/>
    <p:sldId id="273" r:id="rId10"/>
    <p:sldId id="267" r:id="rId11"/>
    <p:sldId id="268" r:id="rId12"/>
    <p:sldId id="274" r:id="rId13"/>
    <p:sldId id="278" r:id="rId14"/>
    <p:sldId id="275" r:id="rId15"/>
    <p:sldId id="277" r:id="rId16"/>
    <p:sldId id="276" r:id="rId17"/>
    <p:sldId id="270" r:id="rId18"/>
    <p:sldId id="269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7" y="5752770"/>
            <a:ext cx="1199349" cy="9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4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6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0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5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4239-EE18-4855-AF19-7DB7E4BDC71F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0B81-950D-4A71-BB37-48E01F7EA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305" y="896294"/>
            <a:ext cx="9144000" cy="1183222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SQUARE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 smtClean="0"/>
          </a:p>
          <a:p>
            <a:pPr algn="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46891" y="3005750"/>
            <a:ext cx="5097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</a:p>
          <a:p>
            <a:pPr algn="r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ANISHA MOHANTY</a:t>
            </a: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PRAVEEN SAHADEV</a:t>
            </a: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  TANUJA LAVU</a:t>
            </a:r>
          </a:p>
          <a:p>
            <a:pPr algn="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SHAIK HUSSAIN</a:t>
            </a:r>
          </a:p>
        </p:txBody>
      </p:sp>
    </p:spTree>
    <p:extLst>
      <p:ext uri="{BB962C8B-B14F-4D97-AF65-F5344CB8AC3E}">
        <p14:creationId xmlns:p14="http://schemas.microsoft.com/office/powerpoint/2010/main" val="38117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2079" y="0"/>
            <a:ext cx="4910294" cy="977778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UI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7778"/>
            <a:ext cx="10058400" cy="57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1886" y="0"/>
            <a:ext cx="4488264" cy="1088310"/>
          </a:xfrm>
        </p:spPr>
        <p:txBody>
          <a:bodyPr/>
          <a:lstStyle/>
          <a:p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0" y="43623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488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9" y="275173"/>
            <a:ext cx="10637821" cy="59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5" y="101261"/>
            <a:ext cx="10348111" cy="64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" y="244526"/>
            <a:ext cx="10447700" cy="587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624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 smtClean="0">
                <a:solidFill>
                  <a:schemeClr val="accent5"/>
                </a:solidFill>
              </a:rPr>
              <a:t>CODE DEMO</a:t>
            </a:r>
            <a:endParaRPr lang="en-IN" sz="96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40" y="0"/>
            <a:ext cx="4709312" cy="135801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5"/>
                </a:solidFill>
              </a:rPr>
              <a:t>CONCLUSION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224" y="2145671"/>
            <a:ext cx="9952776" cy="4001631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Main features :</a:t>
            </a:r>
          </a:p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	</a:t>
            </a:r>
            <a:r>
              <a:rPr lang="en-IN" sz="3200" dirty="0" err="1" smtClean="0">
                <a:solidFill>
                  <a:schemeClr val="accent5"/>
                </a:solidFill>
              </a:rPr>
              <a:t>Part_type</a:t>
            </a:r>
            <a:endParaRPr lang="en-IN" sz="3200" dirty="0" smtClean="0">
              <a:solidFill>
                <a:schemeClr val="accent5"/>
              </a:solidFill>
            </a:endParaRPr>
          </a:p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	Specification</a:t>
            </a:r>
          </a:p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More features:</a:t>
            </a:r>
          </a:p>
          <a:p>
            <a:pPr algn="l"/>
            <a:r>
              <a:rPr lang="en-IN" sz="3200" dirty="0">
                <a:solidFill>
                  <a:schemeClr val="accent5"/>
                </a:solidFill>
              </a:rPr>
              <a:t>	</a:t>
            </a:r>
            <a:r>
              <a:rPr lang="en-IN" sz="3200" dirty="0" smtClean="0">
                <a:solidFill>
                  <a:schemeClr val="accent5"/>
                </a:solidFill>
              </a:rPr>
              <a:t>Cost and Size</a:t>
            </a:r>
          </a:p>
        </p:txBody>
      </p:sp>
    </p:spTree>
    <p:extLst>
      <p:ext uri="{BB962C8B-B14F-4D97-AF65-F5344CB8AC3E}">
        <p14:creationId xmlns:p14="http://schemas.microsoft.com/office/powerpoint/2010/main" val="38000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14" y="0"/>
            <a:ext cx="6059786" cy="929725"/>
          </a:xfrm>
        </p:spPr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</a:rPr>
              <a:t>Advanced Features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844" y="1792586"/>
            <a:ext cx="9509156" cy="3465214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1)Analysing Statistical data</a:t>
            </a:r>
          </a:p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2)Demand Driven Planning</a:t>
            </a:r>
          </a:p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3)Automate communication between supplier and retailer</a:t>
            </a:r>
          </a:p>
          <a:p>
            <a:pPr algn="l"/>
            <a:r>
              <a:rPr lang="en-IN" sz="3200" dirty="0" smtClean="0">
                <a:solidFill>
                  <a:schemeClr val="accent5"/>
                </a:solidFill>
              </a:rPr>
              <a:t>4)Adaptive Supply chain</a:t>
            </a:r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5"/>
                </a:solidFill>
              </a:rPr>
              <a:t>PROBLEM</a:t>
            </a:r>
            <a:r>
              <a:rPr lang="en-IN" sz="4800" b="1" dirty="0" smtClean="0"/>
              <a:t> </a:t>
            </a:r>
            <a:r>
              <a:rPr lang="en-IN" sz="4800" b="1" dirty="0" smtClean="0">
                <a:solidFill>
                  <a:schemeClr val="accent5"/>
                </a:solidFill>
              </a:rPr>
              <a:t>STATEMENT-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IN" sz="44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5"/>
                </a:solidFill>
              </a:rPr>
              <a:t>DIGITAL SUPPLY CHAIN – PRODUCT DATA MANAGEMENT</a:t>
            </a:r>
            <a:endParaRPr lang="en-IN" sz="4400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944" y="5872284"/>
            <a:ext cx="1088572" cy="8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accent5"/>
                </a:solidFill>
              </a:rPr>
              <a:t>Thank you</a:t>
            </a:r>
            <a:endParaRPr lang="en-IN" sz="72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2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92369"/>
            <a:ext cx="7760677" cy="1530438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WHAT IS SUPPLY CHAIN?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305" y="2723852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5"/>
                </a:solidFill>
              </a:rPr>
              <a:t>Supply chain is the process related to the flow of goods from raw materials to the end user.</a:t>
            </a:r>
            <a:endParaRPr lang="en-IN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39" y="90436"/>
            <a:ext cx="5181600" cy="937584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TOOLS USED-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887" y="1557494"/>
            <a:ext cx="9144000" cy="431074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5"/>
                </a:solidFill>
              </a:rPr>
              <a:t>HTML</a:t>
            </a:r>
          </a:p>
          <a:p>
            <a:r>
              <a:rPr lang="en-IN" sz="4000" b="1" dirty="0" smtClean="0">
                <a:solidFill>
                  <a:schemeClr val="accent5"/>
                </a:solidFill>
              </a:rPr>
              <a:t>CSS</a:t>
            </a:r>
          </a:p>
          <a:p>
            <a:r>
              <a:rPr lang="en-IN" sz="4000" b="1" dirty="0" smtClean="0">
                <a:solidFill>
                  <a:schemeClr val="accent5"/>
                </a:solidFill>
              </a:rPr>
              <a:t>JQUERY</a:t>
            </a:r>
          </a:p>
          <a:p>
            <a:r>
              <a:rPr lang="en-IN" sz="4000" b="1" dirty="0" smtClean="0">
                <a:solidFill>
                  <a:schemeClr val="accent5"/>
                </a:solidFill>
              </a:rPr>
              <a:t>BOOTSTRAP</a:t>
            </a:r>
          </a:p>
          <a:p>
            <a:r>
              <a:rPr lang="en-IN" sz="4000" b="1" dirty="0" smtClean="0">
                <a:solidFill>
                  <a:schemeClr val="accent5"/>
                </a:solidFill>
              </a:rPr>
              <a:t>PHP</a:t>
            </a:r>
          </a:p>
          <a:p>
            <a:r>
              <a:rPr lang="en-IN" sz="4000" b="1" dirty="0" smtClean="0">
                <a:solidFill>
                  <a:schemeClr val="accent5"/>
                </a:solidFill>
              </a:rPr>
              <a:t>MYSQL</a:t>
            </a:r>
            <a:endParaRPr lang="en-IN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05" y="0"/>
            <a:ext cx="4458118" cy="1118454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FLOW-CHART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10304588" y="974690"/>
            <a:ext cx="45719" cy="457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6" y="0"/>
            <a:ext cx="38183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4906" y="1728316"/>
            <a:ext cx="7382188" cy="1791694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LET’S LOOK AT SOME CODE SNIPPETS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9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1354" y="-110532"/>
            <a:ext cx="3912158" cy="1145512"/>
          </a:xfrm>
        </p:spPr>
        <p:txBody>
          <a:bodyPr/>
          <a:lstStyle/>
          <a:p>
            <a:r>
              <a:rPr lang="en-IN" b="1" dirty="0" smtClean="0">
                <a:solidFill>
                  <a:schemeClr val="accent5"/>
                </a:solidFill>
              </a:rPr>
              <a:t>DATABASE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4" y="864159"/>
            <a:ext cx="10822074" cy="59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1930" cy="67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822075" cy="67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90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TEAM SQUARE</vt:lpstr>
      <vt:lpstr>PROBLEM STATEMENT-</vt:lpstr>
      <vt:lpstr>WHAT IS SUPPLY CHAIN?</vt:lpstr>
      <vt:lpstr>TOOLS USED-</vt:lpstr>
      <vt:lpstr>FLOW-CHART</vt:lpstr>
      <vt:lpstr>LET’S LOOK AT SOME CODE SNIPPETS</vt:lpstr>
      <vt:lpstr>DATABASE</vt:lpstr>
      <vt:lpstr>PowerPoint Presentation</vt:lpstr>
      <vt:lpstr>PowerPoint Presentation</vt:lpstr>
      <vt:lpstr>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DEMO</vt:lpstr>
      <vt:lpstr>CONCLUSION</vt:lpstr>
      <vt:lpstr>Advanced Features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SQUARE</dc:title>
  <dc:creator>SADASIVA RAO</dc:creator>
  <cp:lastModifiedBy>SADASIVA RAO</cp:lastModifiedBy>
  <cp:revision>16</cp:revision>
  <dcterms:created xsi:type="dcterms:W3CDTF">2018-11-12T18:44:54Z</dcterms:created>
  <dcterms:modified xsi:type="dcterms:W3CDTF">2018-11-13T04:44:34Z</dcterms:modified>
</cp:coreProperties>
</file>