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2" r:id="rId5"/>
    <p:sldId id="258" r:id="rId6"/>
    <p:sldId id="260" r:id="rId7"/>
    <p:sldId id="266" r:id="rId8"/>
    <p:sldId id="261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DD3-A2E6-4BE6-87E6-E8A3D3C94F2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5DD3-A2E6-4BE6-87E6-E8A3D3C94F2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6680D7-6899-4CF5-9473-D31BFD3CD5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1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5881D-1E8B-19F0-B277-14DC2E93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Journey Presentation</a:t>
            </a:r>
            <a:br>
              <a:rPr lang="en-US" sz="5400" dirty="0"/>
            </a:br>
            <a:br>
              <a:rPr lang="en-US" sz="5400" dirty="0"/>
            </a:br>
            <a:r>
              <a:rPr lang="en-US" sz="4200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1DE2F-C2EF-39E8-8926-6D212197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Anisha Gupta (Batch- 4)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6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CF7D-E12F-DFCA-4101-BE3AF4DE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94" y="370234"/>
            <a:ext cx="9365411" cy="58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4: </a:t>
            </a:r>
            <a:br>
              <a:rPr lang="en-US" dirty="0"/>
            </a:br>
            <a:r>
              <a:rPr lang="en-US" dirty="0"/>
              <a:t>1-09-2023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Had quiz to test our gained knowledge on Data Fundamentals &amp; Azure Fundamentals</a:t>
            </a:r>
          </a:p>
          <a:p>
            <a:r>
              <a:rPr lang="en-US" dirty="0"/>
              <a:t>Did Hands on Practical in Azure SQL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Joins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Intersection and Unions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Subqueries</a:t>
            </a:r>
            <a:endParaRPr lang="en-US" dirty="0"/>
          </a:p>
          <a:p>
            <a:r>
              <a:rPr lang="en-US" dirty="0"/>
              <a:t>Overview on Stored Procedures</a:t>
            </a:r>
          </a:p>
          <a:p>
            <a:r>
              <a:rPr lang="en-US" dirty="0"/>
              <a:t>Indexes ( Heaps, Clustered and Non-Clustered)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58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83A03-2C0A-AC54-EBBA-EAECE351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361400"/>
            <a:ext cx="9684589" cy="60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C21EE-1810-6437-8C80-8D0D08A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FOUNDATION COURSE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6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7: </a:t>
            </a:r>
            <a:br>
              <a:rPr lang="en-US" dirty="0"/>
            </a:br>
            <a:r>
              <a:rPr lang="en-US" dirty="0"/>
              <a:t>28-08-2023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Worked on Case Study: Implemented a Seamless CI/CD Workflow for a Spring Boot Application</a:t>
            </a:r>
          </a:p>
          <a:p>
            <a:r>
              <a:rPr lang="en-US" dirty="0"/>
              <a:t>Project Management Setup:  To manage the Agile/Scrum project's progress</a:t>
            </a:r>
          </a:p>
          <a:p>
            <a:r>
              <a:rPr lang="en-US" dirty="0"/>
              <a:t>Used Azure VM</a:t>
            </a:r>
          </a:p>
          <a:p>
            <a:r>
              <a:rPr lang="en-US" dirty="0"/>
              <a:t>Integrated Prometheus Monitoring </a:t>
            </a:r>
          </a:p>
          <a:p>
            <a:r>
              <a:rPr lang="en-US" dirty="0"/>
              <a:t>Docker Containerization</a:t>
            </a:r>
          </a:p>
          <a:p>
            <a:r>
              <a:rPr lang="en-US" dirty="0"/>
              <a:t>Azure Web App Configuration</a:t>
            </a:r>
          </a:p>
          <a:p>
            <a:r>
              <a:rPr lang="en-US" dirty="0"/>
              <a:t>Implemented GitHub Actions Workflow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8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FFACC-3B48-2D52-C106-C68D8E4E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3" y="74829"/>
            <a:ext cx="5943600" cy="3291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726CB-5E03-4801-6824-CC13776F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49" y="3406825"/>
            <a:ext cx="5943600" cy="3227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A26D0-6EE8-4919-6F2F-87614F3ED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1" y="3403600"/>
            <a:ext cx="5943600" cy="3231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35BAE-867A-2C7F-4B79-C264B5C28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949" y="74829"/>
            <a:ext cx="5943598" cy="329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C21EE-1810-6437-8C80-8D0D08A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CUSTOM TRAINING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3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1: </a:t>
            </a:r>
            <a:br>
              <a:rPr lang="en-US" dirty="0"/>
            </a:br>
            <a:r>
              <a:rPr lang="en-US" dirty="0"/>
              <a:t>29-08-2023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Introduced to Data Fundamentals – DBMS and Data Warehousing</a:t>
            </a:r>
          </a:p>
          <a:p>
            <a:r>
              <a:rPr lang="en-US" dirty="0"/>
              <a:t>In depth understanding of ER Modeling and did a Library Management System activity on it</a:t>
            </a:r>
          </a:p>
          <a:p>
            <a:r>
              <a:rPr lang="en-US" dirty="0"/>
              <a:t>Dimensional Modeling: Star Schema, Snowflake Schema and Galaxy Schema</a:t>
            </a:r>
          </a:p>
          <a:p>
            <a:r>
              <a:rPr lang="en-US" dirty="0"/>
              <a:t>Data Cube Operations: Roll Up, Slicing, Dicing, Rotation, Drill Down</a:t>
            </a:r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4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-13207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B7BEA-F34C-9A51-326C-4B1AD845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1" y="341272"/>
            <a:ext cx="9635447" cy="60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6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2: </a:t>
            </a:r>
            <a:br>
              <a:rPr lang="en-US" dirty="0"/>
            </a:br>
            <a:r>
              <a:rPr lang="en-US" dirty="0"/>
              <a:t>30-08-2023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799"/>
            <a:ext cx="6085091" cy="5123279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100" dirty="0"/>
              <a:t>Got Introduced to NoSQL database: Key-Value DB (Redis), Document DB(MongoDB), Wide Column DB(Cassandra), Graph Based DB(</a:t>
            </a:r>
            <a:r>
              <a:rPr lang="en-US" sz="2100" dirty="0" err="1"/>
              <a:t>neojs</a:t>
            </a:r>
            <a:r>
              <a:rPr lang="en-US" sz="2100" dirty="0"/>
              <a:t>)</a:t>
            </a:r>
          </a:p>
          <a:p>
            <a:r>
              <a:rPr lang="en-US" sz="2100" dirty="0"/>
              <a:t>Overview on Big Data: Structured, Unstructured and Semi Structured Data</a:t>
            </a:r>
          </a:p>
          <a:p>
            <a:r>
              <a:rPr lang="en-US" sz="2100" dirty="0"/>
              <a:t>In a Data Lake, data is collected through an ELT (Extract, Load, Transform) process and stored in a raw, unstructured format.</a:t>
            </a:r>
          </a:p>
          <a:p>
            <a:r>
              <a:rPr lang="en-US" sz="2100" dirty="0"/>
              <a:t>The Data Lake can be divided into two primary parts: the Process Part, which tracks and manages data processing, and the Orchestrate Part, which handles metadata management.</a:t>
            </a:r>
          </a:p>
          <a:p>
            <a:r>
              <a:rPr lang="en-US" sz="2100" dirty="0"/>
              <a:t>When a Data Lake lacks proper management and becomes disorganized, it can devolve into a chaotic "Data Swamp.“</a:t>
            </a:r>
          </a:p>
          <a:p>
            <a:r>
              <a:rPr lang="en-US" sz="2100" dirty="0"/>
              <a:t>Data Governance practices are implemented to manage metadata, ensuring data quality, lineage, and accessibility.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1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Graph on document with pen">
            <a:extLst>
              <a:ext uri="{FF2B5EF4-FFF2-40B4-BE49-F238E27FC236}">
                <a16:creationId xmlns:a16="http://schemas.microsoft.com/office/drawing/2014/main" id="{50573FAF-981E-8C7E-9910-B9B65F926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D0E03-C6B0-7E0C-A2B0-3B247AF5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DAY 3: </a:t>
            </a:r>
            <a:br>
              <a:rPr lang="en-US" dirty="0"/>
            </a:br>
            <a:r>
              <a:rPr lang="en-US" dirty="0"/>
              <a:t>31-08-2023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174259-46C1-F0D4-0F7A-A2ED3989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Microsoft Azure SQL and Query Editor</a:t>
            </a:r>
          </a:p>
          <a:p>
            <a:r>
              <a:rPr lang="en-US" dirty="0"/>
              <a:t>Did Hands on Practical 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Making Schemas, Create, Alter, Drop with 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Filtering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Grouping data using group by and having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Aggregate Queries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Subqueries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Journey Presentation  WEEK 3</vt:lpstr>
      <vt:lpstr>FOUNDATION COURSE</vt:lpstr>
      <vt:lpstr>DAY 7:  28-08-2023</vt:lpstr>
      <vt:lpstr>PowerPoint Presentation</vt:lpstr>
      <vt:lpstr>CUSTOM TRAINING</vt:lpstr>
      <vt:lpstr>DAY 1:  29-08-2023</vt:lpstr>
      <vt:lpstr>PowerPoint Presentation</vt:lpstr>
      <vt:lpstr>DAY 2:  30-08-2023</vt:lpstr>
      <vt:lpstr>DAY 3:  31-08-2023</vt:lpstr>
      <vt:lpstr>PowerPoint Presentation</vt:lpstr>
      <vt:lpstr>DAY 4:  1-09-2023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 WEEK 3</dc:title>
  <dc:creator>Gupta, Anisha SBOBNG-PTIY/FHB</dc:creator>
  <cp:lastModifiedBy>Gupta, Anisha SBOBNG-PTIY/FHB</cp:lastModifiedBy>
  <cp:revision>2</cp:revision>
  <dcterms:created xsi:type="dcterms:W3CDTF">2023-09-01T17:01:58Z</dcterms:created>
  <dcterms:modified xsi:type="dcterms:W3CDTF">2023-09-01T18:04:12Z</dcterms:modified>
</cp:coreProperties>
</file>