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nisha SBOBNG-PTIY/FHB" userId="48536f4f-ab28-4eda-b826-3d486dd34481" providerId="ADAL" clId="{27AD193E-33A4-4377-B966-81333A39B26B}"/>
    <pc:docChg chg="undo redo custSel addSld modSld sldOrd">
      <pc:chgData name="Gupta, Anisha SBOBNG-PTIY/FHB" userId="48536f4f-ab28-4eda-b826-3d486dd34481" providerId="ADAL" clId="{27AD193E-33A4-4377-B966-81333A39B26B}" dt="2023-10-04T18:37:07.431" v="873" actId="1076"/>
      <pc:docMkLst>
        <pc:docMk/>
      </pc:docMkLst>
      <pc:sldChg chg="addSp delSp modSp mod">
        <pc:chgData name="Gupta, Anisha SBOBNG-PTIY/FHB" userId="48536f4f-ab28-4eda-b826-3d486dd34481" providerId="ADAL" clId="{27AD193E-33A4-4377-B966-81333A39B26B}" dt="2023-10-04T18:22:51.212" v="383" actId="122"/>
        <pc:sldMkLst>
          <pc:docMk/>
          <pc:sldMk cId="1825318951" sldId="260"/>
        </pc:sldMkLst>
        <pc:spChg chg="mod">
          <ac:chgData name="Gupta, Anisha SBOBNG-PTIY/FHB" userId="48536f4f-ab28-4eda-b826-3d486dd34481" providerId="ADAL" clId="{27AD193E-33A4-4377-B966-81333A39B26B}" dt="2023-10-04T18:21:34.094" v="272" actId="20577"/>
          <ac:spMkLst>
            <pc:docMk/>
            <pc:sldMk cId="1825318951" sldId="260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22:51.212" v="383" actId="122"/>
          <ac:spMkLst>
            <pc:docMk/>
            <pc:sldMk cId="1825318951" sldId="260"/>
            <ac:spMk id="6" creationId="{7AC8312E-76C3-EA92-B98C-6060E2975EE8}"/>
          </ac:spMkLst>
        </pc:spChg>
        <pc:picChg chg="del">
          <ac:chgData name="Gupta, Anisha SBOBNG-PTIY/FHB" userId="48536f4f-ab28-4eda-b826-3d486dd34481" providerId="ADAL" clId="{27AD193E-33A4-4377-B966-81333A39B26B}" dt="2023-10-04T18:21:01.223" v="217" actId="478"/>
          <ac:picMkLst>
            <pc:docMk/>
            <pc:sldMk cId="1825318951" sldId="260"/>
            <ac:picMk id="2" creationId="{E734907F-0B71-F330-503B-F318ABC2E942}"/>
          </ac:picMkLst>
        </pc:picChg>
        <pc:picChg chg="del">
          <ac:chgData name="Gupta, Anisha SBOBNG-PTIY/FHB" userId="48536f4f-ab28-4eda-b826-3d486dd34481" providerId="ADAL" clId="{27AD193E-33A4-4377-B966-81333A39B26B}" dt="2023-10-04T18:21:54.323" v="273" actId="478"/>
          <ac:picMkLst>
            <pc:docMk/>
            <pc:sldMk cId="1825318951" sldId="260"/>
            <ac:picMk id="3" creationId="{50386A39-1961-F331-C4A4-D175DEBBA94C}"/>
          </ac:picMkLst>
        </pc:picChg>
        <pc:picChg chg="add mod">
          <ac:chgData name="Gupta, Anisha SBOBNG-PTIY/FHB" userId="48536f4f-ab28-4eda-b826-3d486dd34481" providerId="ADAL" clId="{27AD193E-33A4-4377-B966-81333A39B26B}" dt="2023-10-04T18:21:06.468" v="219" actId="1076"/>
          <ac:picMkLst>
            <pc:docMk/>
            <pc:sldMk cId="1825318951" sldId="260"/>
            <ac:picMk id="4" creationId="{6B126652-E4F4-46C3-D68A-2FDB9FF83FF9}"/>
          </ac:picMkLst>
        </pc:picChg>
        <pc:picChg chg="add mod">
          <ac:chgData name="Gupta, Anisha SBOBNG-PTIY/FHB" userId="48536f4f-ab28-4eda-b826-3d486dd34481" providerId="ADAL" clId="{27AD193E-33A4-4377-B966-81333A39B26B}" dt="2023-10-04T18:21:59.816" v="275" actId="1076"/>
          <ac:picMkLst>
            <pc:docMk/>
            <pc:sldMk cId="1825318951" sldId="260"/>
            <ac:picMk id="7" creationId="{97628EE0-7E5F-6B49-B6FD-8D5CE5020BB4}"/>
          </ac:picMkLst>
        </pc:picChg>
      </pc:sldChg>
      <pc:sldChg chg="modSp mod">
        <pc:chgData name="Gupta, Anisha SBOBNG-PTIY/FHB" userId="48536f4f-ab28-4eda-b826-3d486dd34481" providerId="ADAL" clId="{27AD193E-33A4-4377-B966-81333A39B26B}" dt="2023-10-04T18:20:19.814" v="216" actId="20577"/>
        <pc:sldMkLst>
          <pc:docMk/>
          <pc:sldMk cId="859076947" sldId="261"/>
        </pc:sldMkLst>
        <pc:spChg chg="mod">
          <ac:chgData name="Gupta, Anisha SBOBNG-PTIY/FHB" userId="48536f4f-ab28-4eda-b826-3d486dd34481" providerId="ADAL" clId="{27AD193E-33A4-4377-B966-81333A39B26B}" dt="2023-10-04T18:16:31.444" v="9" actId="20577"/>
          <ac:spMkLst>
            <pc:docMk/>
            <pc:sldMk cId="859076947" sldId="261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20:19.814" v="216" actId="20577"/>
          <ac:spMkLst>
            <pc:docMk/>
            <pc:sldMk cId="859076947" sldId="261"/>
            <ac:spMk id="12" creationId="{8E174259-46C1-F0D4-0F7A-A2ED398976E4}"/>
          </ac:spMkLst>
        </pc:spChg>
      </pc:sldChg>
      <pc:sldChg chg="modSp add mod ord">
        <pc:chgData name="Gupta, Anisha SBOBNG-PTIY/FHB" userId="48536f4f-ab28-4eda-b826-3d486dd34481" providerId="ADAL" clId="{27AD193E-33A4-4377-B966-81333A39B26B}" dt="2023-10-04T18:30:26.402" v="646" actId="20577"/>
        <pc:sldMkLst>
          <pc:docMk/>
          <pc:sldMk cId="155006619" sldId="262"/>
        </pc:sldMkLst>
        <pc:spChg chg="mod">
          <ac:chgData name="Gupta, Anisha SBOBNG-PTIY/FHB" userId="48536f4f-ab28-4eda-b826-3d486dd34481" providerId="ADAL" clId="{27AD193E-33A4-4377-B966-81333A39B26B}" dt="2023-10-04T18:23:49.998" v="393" actId="20577"/>
          <ac:spMkLst>
            <pc:docMk/>
            <pc:sldMk cId="155006619" sldId="262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30:26.402" v="646" actId="20577"/>
          <ac:spMkLst>
            <pc:docMk/>
            <pc:sldMk cId="155006619" sldId="262"/>
            <ac:spMk id="12" creationId="{8E174259-46C1-F0D4-0F7A-A2ED398976E4}"/>
          </ac:spMkLst>
        </pc:spChg>
      </pc:sldChg>
      <pc:sldChg chg="addSp delSp modSp add mod ord">
        <pc:chgData name="Gupta, Anisha SBOBNG-PTIY/FHB" userId="48536f4f-ab28-4eda-b826-3d486dd34481" providerId="ADAL" clId="{27AD193E-33A4-4377-B966-81333A39B26B}" dt="2023-10-04T18:32:21.423" v="722" actId="20577"/>
        <pc:sldMkLst>
          <pc:docMk/>
          <pc:sldMk cId="1351500016" sldId="263"/>
        </pc:sldMkLst>
        <pc:spChg chg="mod">
          <ac:chgData name="Gupta, Anisha SBOBNG-PTIY/FHB" userId="48536f4f-ab28-4eda-b826-3d486dd34481" providerId="ADAL" clId="{27AD193E-33A4-4377-B966-81333A39B26B}" dt="2023-10-04T18:31:24.445" v="665" actId="20577"/>
          <ac:spMkLst>
            <pc:docMk/>
            <pc:sldMk cId="1351500016" sldId="263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2:21.423" v="722" actId="20577"/>
          <ac:spMkLst>
            <pc:docMk/>
            <pc:sldMk cId="1351500016" sldId="263"/>
            <ac:spMk id="6" creationId="{7AC8312E-76C3-EA92-B98C-6060E2975EE8}"/>
          </ac:spMkLst>
        </pc:spChg>
        <pc:picChg chg="add mod">
          <ac:chgData name="Gupta, Anisha SBOBNG-PTIY/FHB" userId="48536f4f-ab28-4eda-b826-3d486dd34481" providerId="ADAL" clId="{27AD193E-33A4-4377-B966-81333A39B26B}" dt="2023-10-04T18:31:13.430" v="649" actId="1076"/>
          <ac:picMkLst>
            <pc:docMk/>
            <pc:sldMk cId="1351500016" sldId="263"/>
            <ac:picMk id="2" creationId="{636CE75C-61B2-3EEB-AA01-DEBFE2B2E7AE}"/>
          </ac:picMkLst>
        </pc:picChg>
        <pc:picChg chg="add mod">
          <ac:chgData name="Gupta, Anisha SBOBNG-PTIY/FHB" userId="48536f4f-ab28-4eda-b826-3d486dd34481" providerId="ADAL" clId="{27AD193E-33A4-4377-B966-81333A39B26B}" dt="2023-10-04T18:31:44.144" v="668" actId="1076"/>
          <ac:picMkLst>
            <pc:docMk/>
            <pc:sldMk cId="1351500016" sldId="263"/>
            <ac:picMk id="3" creationId="{E3806A7B-5917-B9AD-E57F-CF08692CDB43}"/>
          </ac:picMkLst>
        </pc:picChg>
        <pc:picChg chg="del">
          <ac:chgData name="Gupta, Anisha SBOBNG-PTIY/FHB" userId="48536f4f-ab28-4eda-b826-3d486dd34481" providerId="ADAL" clId="{27AD193E-33A4-4377-B966-81333A39B26B}" dt="2023-10-04T18:31:09.645" v="647" actId="478"/>
          <ac:picMkLst>
            <pc:docMk/>
            <pc:sldMk cId="1351500016" sldId="263"/>
            <ac:picMk id="4" creationId="{6B126652-E4F4-46C3-D68A-2FDB9FF83FF9}"/>
          </ac:picMkLst>
        </pc:picChg>
        <pc:picChg chg="del">
          <ac:chgData name="Gupta, Anisha SBOBNG-PTIY/FHB" userId="48536f4f-ab28-4eda-b826-3d486dd34481" providerId="ADAL" clId="{27AD193E-33A4-4377-B966-81333A39B26B}" dt="2023-10-04T18:31:39.994" v="666" actId="478"/>
          <ac:picMkLst>
            <pc:docMk/>
            <pc:sldMk cId="1351500016" sldId="263"/>
            <ac:picMk id="7" creationId="{97628EE0-7E5F-6B49-B6FD-8D5CE5020BB4}"/>
          </ac:picMkLst>
        </pc:picChg>
      </pc:sldChg>
      <pc:sldChg chg="addSp delSp modSp add mod">
        <pc:chgData name="Gupta, Anisha SBOBNG-PTIY/FHB" userId="48536f4f-ab28-4eda-b826-3d486dd34481" providerId="ADAL" clId="{27AD193E-33A4-4377-B966-81333A39B26B}" dt="2023-10-04T18:37:07.431" v="873" actId="1076"/>
        <pc:sldMkLst>
          <pc:docMk/>
          <pc:sldMk cId="4257340097" sldId="264"/>
        </pc:sldMkLst>
        <pc:spChg chg="add mod">
          <ac:chgData name="Gupta, Anisha SBOBNG-PTIY/FHB" userId="48536f4f-ab28-4eda-b826-3d486dd34481" providerId="ADAL" clId="{27AD193E-33A4-4377-B966-81333A39B26B}" dt="2023-10-04T18:33:17.391" v="757" actId="14100"/>
          <ac:spMkLst>
            <pc:docMk/>
            <pc:sldMk cId="4257340097" sldId="264"/>
            <ac:spMk id="4" creationId="{FDE2AF68-04D7-17CD-4E02-38BA8F7B1D70}"/>
          </ac:spMkLst>
        </pc:spChg>
        <pc:spChg chg="mod">
          <ac:chgData name="Gupta, Anisha SBOBNG-PTIY/FHB" userId="48536f4f-ab28-4eda-b826-3d486dd34481" providerId="ADAL" clId="{27AD193E-33A4-4377-B966-81333A39B26B}" dt="2023-10-04T18:37:07.431" v="873" actId="1076"/>
          <ac:spMkLst>
            <pc:docMk/>
            <pc:sldMk cId="4257340097" sldId="264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6:49.061" v="872" actId="20577"/>
          <ac:spMkLst>
            <pc:docMk/>
            <pc:sldMk cId="4257340097" sldId="264"/>
            <ac:spMk id="6" creationId="{7AC8312E-76C3-EA92-B98C-6060E2975EE8}"/>
          </ac:spMkLst>
        </pc:spChg>
        <pc:picChg chg="del mod">
          <ac:chgData name="Gupta, Anisha SBOBNG-PTIY/FHB" userId="48536f4f-ab28-4eda-b826-3d486dd34481" providerId="ADAL" clId="{27AD193E-33A4-4377-B966-81333A39B26B}" dt="2023-10-04T18:34:58.226" v="758" actId="478"/>
          <ac:picMkLst>
            <pc:docMk/>
            <pc:sldMk cId="4257340097" sldId="264"/>
            <ac:picMk id="2" creationId="{636CE75C-61B2-3EEB-AA01-DEBFE2B2E7AE}"/>
          </ac:picMkLst>
        </pc:picChg>
        <pc:picChg chg="del">
          <ac:chgData name="Gupta, Anisha SBOBNG-PTIY/FHB" userId="48536f4f-ab28-4eda-b826-3d486dd34481" providerId="ADAL" clId="{27AD193E-33A4-4377-B966-81333A39B26B}" dt="2023-10-04T18:35:41.668" v="762" actId="478"/>
          <ac:picMkLst>
            <pc:docMk/>
            <pc:sldMk cId="4257340097" sldId="264"/>
            <ac:picMk id="3" creationId="{E3806A7B-5917-B9AD-E57F-CF08692CDB43}"/>
          </ac:picMkLst>
        </pc:picChg>
        <pc:picChg chg="add mod">
          <ac:chgData name="Gupta, Anisha SBOBNG-PTIY/FHB" userId="48536f4f-ab28-4eda-b826-3d486dd34481" providerId="ADAL" clId="{27AD193E-33A4-4377-B966-81333A39B26B}" dt="2023-10-04T18:35:07.602" v="761" actId="1076"/>
          <ac:picMkLst>
            <pc:docMk/>
            <pc:sldMk cId="4257340097" sldId="264"/>
            <ac:picMk id="7" creationId="{EEA44216-689A-4E07-5AB8-05A8F15630DC}"/>
          </ac:picMkLst>
        </pc:picChg>
        <pc:picChg chg="add mod">
          <ac:chgData name="Gupta, Anisha SBOBNG-PTIY/FHB" userId="48536f4f-ab28-4eda-b826-3d486dd34481" providerId="ADAL" clId="{27AD193E-33A4-4377-B966-81333A39B26B}" dt="2023-10-04T18:35:46.712" v="764" actId="1076"/>
          <ac:picMkLst>
            <pc:docMk/>
            <pc:sldMk cId="4257340097" sldId="264"/>
            <ac:picMk id="8" creationId="{66B7F680-E822-12DB-3C9A-3541113C2A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5DD3-A2E6-4BE6-87E6-E8A3D3C94F2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881D-1E8B-19F0-B277-14DC2E93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Journey Presentation</a:t>
            </a:r>
            <a:br>
              <a:rPr lang="en-US" sz="5400" dirty="0"/>
            </a:br>
            <a:br>
              <a:rPr lang="en-US" sz="5400" dirty="0"/>
            </a:br>
            <a:r>
              <a:rPr lang="en-US" sz="4200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1DE2F-C2EF-39E8-8926-6D212197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Anisha Gupta (Batch- 4)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C21EE-1810-6437-8C80-8D0D08A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CUSTOM TRAINING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3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23: </a:t>
            </a:r>
            <a:br>
              <a:rPr lang="en-US" dirty="0"/>
            </a:br>
            <a:r>
              <a:rPr lang="en-US" dirty="0"/>
              <a:t>03-10-2023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Introduction to Machine Learning</a:t>
            </a:r>
          </a:p>
          <a:p>
            <a:r>
              <a:rPr lang="en-US" dirty="0"/>
              <a:t>Exploring online ML </a:t>
            </a:r>
            <a:r>
              <a:rPr lang="en-US" dirty="0" err="1"/>
              <a:t>Softwares</a:t>
            </a:r>
            <a:r>
              <a:rPr lang="en-US" dirty="0"/>
              <a:t>: Teachable Machine, H20.ai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Steps to create a pipeline:</a:t>
            </a:r>
            <a:endParaRPr lang="en-US" sz="20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Import dataset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Select columns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Edit metadata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type conversion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EDA: clean missing data, filter/join/partition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Split data: training and testing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Model: logistic regression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Tune model: Hyperparameter tuning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random sampling/ grid sampling/ Bayesian sampling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Train model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Score and evaluate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Data Analysis on Movie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Algorithms on Titanic dataset for survival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26652-E4F4-46C3-D68A-2FDB9FF8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2076"/>
            <a:ext cx="5943600" cy="371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28EE0-7E5F-6B49-B6FD-8D5CE502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3024209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1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24: </a:t>
            </a:r>
            <a:br>
              <a:rPr lang="en-US" dirty="0"/>
            </a:br>
            <a:r>
              <a:rPr lang="en-US" dirty="0"/>
              <a:t>04-10-2023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Automated ML setup for setting automated workflow</a:t>
            </a:r>
          </a:p>
          <a:p>
            <a:r>
              <a:rPr lang="en-US" dirty="0"/>
              <a:t>Conducted Hyperparameter tuning on Adult Sensor Income Binary Classification</a:t>
            </a:r>
          </a:p>
          <a:p>
            <a:r>
              <a:rPr lang="en-US" dirty="0"/>
              <a:t>Explored other Exploratory Data Analysis methods like: </a:t>
            </a:r>
            <a:r>
              <a:rPr lang="en-US" sz="1800" dirty="0"/>
              <a:t>Edit metadata, Normalize data (using methods like Z Score, </a:t>
            </a:r>
            <a:r>
              <a:rPr lang="en-US" sz="1800" dirty="0" err="1"/>
              <a:t>MinMax</a:t>
            </a:r>
            <a:r>
              <a:rPr lang="en-US" sz="1800" dirty="0"/>
              <a:t>, Logistic, Tanh), Partition and sample</a:t>
            </a:r>
          </a:p>
          <a:p>
            <a:r>
              <a:rPr lang="en-US" dirty="0"/>
              <a:t>Case Study: Developed a model to predict customer purchasing behavior, split data, train a suitable ML algorithm, and optimize its performance through hyperparameter tuning to enhance personalized marketing strategies.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ML Job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for Adult Sensor Income Binary Classification using Hyperparameter Tuning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CE75C-61B2-3EEB-AA01-DEBFE2B2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2080"/>
            <a:ext cx="5943600" cy="3714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806A7B-5917-B9AD-E57F-CF08692C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29" y="3024246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194356" y="1391043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without Hyperparameter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 Hyperparameter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2AF68-04D7-17CD-4E02-38BA8F7B1D70}"/>
              </a:ext>
            </a:extLst>
          </p:cNvPr>
          <p:cNvSpPr txBox="1"/>
          <p:nvPr/>
        </p:nvSpPr>
        <p:spPr>
          <a:xfrm>
            <a:off x="4124608" y="67653"/>
            <a:ext cx="41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ML STUDIO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44216-689A-4E07-5AB8-05A8F156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4" y="436985"/>
            <a:ext cx="5943600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7F680-E822-12DB-3C9A-3541113C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292597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Symbol</vt:lpstr>
      <vt:lpstr>Gallery</vt:lpstr>
      <vt:lpstr>Journey Presentation  WEEK 8</vt:lpstr>
      <vt:lpstr>CUSTOM TRAINING</vt:lpstr>
      <vt:lpstr>DAY 23:  03-10-2023</vt:lpstr>
      <vt:lpstr>PowerPoint Presentation</vt:lpstr>
      <vt:lpstr>DAY 24:  04-10-2023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 WEEK 8</dc:title>
  <dc:creator>Gupta, Anisha SBOBNG-PTIY/FHB</dc:creator>
  <cp:lastModifiedBy>Gupta, Anisha SBOBNG-PTIY/FHB</cp:lastModifiedBy>
  <cp:revision>1</cp:revision>
  <dcterms:created xsi:type="dcterms:W3CDTF">2023-10-04T18:11:12Z</dcterms:created>
  <dcterms:modified xsi:type="dcterms:W3CDTF">2023-10-04T18:37:10Z</dcterms:modified>
</cp:coreProperties>
</file>