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21388375" cx="151241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4100" u="none">
              <a:solidFill>
                <a:srgbClr val="000000"/>
              </a:solidFill>
              <a:latin typeface="Arial"/>
              <a:ea typeface="Arial"/>
              <a:cs typeface="Arial"/>
              <a:sym typeface="Arial"/>
            </a:endParaRPr>
          </a:p>
        </p:txBody>
      </p:sp>
      <p:sp>
        <p:nvSpPr>
          <p:cNvPr id="4" name="Google Shape;4;n"/>
          <p:cNvSpPr/>
          <p:nvPr>
            <p:ph idx="2" type="sldImg"/>
          </p:nvPr>
        </p:nvSpPr>
        <p:spPr>
          <a:xfrm>
            <a:off x="-11798300" y="-11796712"/>
            <a:ext cx="11796712" cy="12490449"/>
          </a:xfrm>
          <a:custGeom>
            <a:rect b="b" l="l" r="r" t="t"/>
            <a:pathLst>
              <a:path extrusionOk="0" h="120000" w="120000">
                <a:moveTo>
                  <a:pt x="0" y="0"/>
                </a:moveTo>
                <a:lnTo>
                  <a:pt x="120000" y="0"/>
                </a:lnTo>
                <a:lnTo>
                  <a:pt x="120000" y="120000"/>
                </a:lnTo>
                <a:lnTo>
                  <a:pt x="0" y="120000"/>
                </a:lnTo>
                <a:close/>
              </a:path>
            </a:pathLst>
          </a:custGeom>
          <a:noFill/>
          <a:ln>
            <a:noFill/>
          </a:ln>
        </p:spPr>
      </p:sp>
      <p:sp>
        <p:nvSpPr>
          <p:cNvPr id="5" name="Google Shape;5;n"/>
          <p:cNvSpPr txBox="1"/>
          <p:nvPr>
            <p:ph idx="1" type="body"/>
          </p:nvPr>
        </p:nvSpPr>
        <p:spPr>
          <a:xfrm>
            <a:off x="685800" y="4343400"/>
            <a:ext cx="5483225" cy="4111625"/>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p:nvPr>
            <p:ph idx="2" type="sldImg"/>
          </p:nvPr>
        </p:nvSpPr>
        <p:spPr>
          <a:xfrm>
            <a:off x="2216150" y="695325"/>
            <a:ext cx="24258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72" name="Google Shape;72;p1: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4100" u="none">
              <a:solidFill>
                <a:srgbClr val="000000"/>
              </a:solidFill>
              <a:latin typeface="Arial"/>
              <a:ea typeface="Arial"/>
              <a:cs typeface="Arial"/>
              <a:sym typeface="Arial"/>
            </a:endParaRPr>
          </a:p>
        </p:txBody>
      </p:sp>
      <p:sp>
        <p:nvSpPr>
          <p:cNvPr id="73" name="Google Shape;73;p1:notes"/>
          <p:cNvSpPr txBox="1"/>
          <p:nvPr>
            <p:ph idx="1" type="body"/>
          </p:nvPr>
        </p:nvSpPr>
        <p:spPr>
          <a:xfrm>
            <a:off x="685800" y="4343400"/>
            <a:ext cx="5483100" cy="4111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 name="Shape 12"/>
        <p:cNvGrpSpPr/>
        <p:nvPr/>
      </p:nvGrpSpPr>
      <p:grpSpPr>
        <a:xfrm>
          <a:off x="0" y="0"/>
          <a:ext cx="0" cy="0"/>
          <a:chOff x="0" y="0"/>
          <a:chExt cx="0" cy="0"/>
        </a:xfrm>
      </p:grpSpPr>
      <p:sp>
        <p:nvSpPr>
          <p:cNvPr id="13" name="Google Shape;13;p2"/>
          <p:cNvSpPr txBox="1"/>
          <p:nvPr>
            <p:ph idx="10" type="dt"/>
          </p:nvPr>
        </p:nvSpPr>
        <p:spPr>
          <a:xfrm>
            <a:off x="757237" y="19823113"/>
            <a:ext cx="3524250" cy="1135062"/>
          </a:xfrm>
          <a:prstGeom prst="rect">
            <a:avLst/>
          </a:prstGeom>
          <a:noFill/>
          <a:ln>
            <a:noFill/>
          </a:ln>
        </p:spPr>
        <p:txBody>
          <a:bodyPr anchorCtr="0" anchor="ctr" bIns="104400" lIns="208800" spcFirstLastPara="1" rIns="208800" wrap="square" tIns="1044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10839450" y="19823113"/>
            <a:ext cx="3524250" cy="1135062"/>
          </a:xfrm>
          <a:prstGeom prst="rect">
            <a:avLst/>
          </a:prstGeom>
          <a:noFill/>
          <a:ln>
            <a:noFill/>
          </a:ln>
        </p:spPr>
        <p:txBody>
          <a:bodyPr anchorCtr="0" anchor="ctr" bIns="104400" lIns="208800" spcFirstLastPara="1" rIns="208800" wrap="square" tIns="104400">
            <a:noAutofit/>
          </a:bodyPr>
          <a:lstStyle>
            <a:lvl1pPr indent="0" lvl="0"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0" name="Shape 60"/>
        <p:cNvGrpSpPr/>
        <p:nvPr/>
      </p:nvGrpSpPr>
      <p:grpSpPr>
        <a:xfrm>
          <a:off x="0" y="0"/>
          <a:ext cx="0" cy="0"/>
          <a:chOff x="0" y="0"/>
          <a:chExt cx="0" cy="0"/>
        </a:xfrm>
      </p:grpSpPr>
      <p:sp>
        <p:nvSpPr>
          <p:cNvPr id="61" name="Google Shape;61;p11"/>
          <p:cNvSpPr txBox="1"/>
          <p:nvPr>
            <p:ph type="title"/>
          </p:nvPr>
        </p:nvSpPr>
        <p:spPr>
          <a:xfrm>
            <a:off x="757237" y="857250"/>
            <a:ext cx="13606462" cy="3562350"/>
          </a:xfrm>
          <a:prstGeom prst="rect">
            <a:avLst/>
          </a:prstGeom>
          <a:noFill/>
          <a:ln>
            <a:noFill/>
          </a:ln>
        </p:spPr>
        <p:txBody>
          <a:bodyPr anchorCtr="0" anchor="ctr" bIns="104400" lIns="208800" spcFirstLastPara="1" rIns="208800" wrap="square" tIns="1044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2" name="Google Shape;62;p11"/>
          <p:cNvSpPr txBox="1"/>
          <p:nvPr>
            <p:ph idx="1" type="body"/>
          </p:nvPr>
        </p:nvSpPr>
        <p:spPr>
          <a:xfrm>
            <a:off x="757237" y="4991100"/>
            <a:ext cx="13606462" cy="14111288"/>
          </a:xfrm>
          <a:prstGeom prst="rect">
            <a:avLst/>
          </a:prstGeom>
          <a:noFill/>
          <a:ln>
            <a:noFill/>
          </a:ln>
        </p:spPr>
        <p:txBody>
          <a:bodyPr anchorCtr="0" anchor="t" bIns="104400" lIns="208800" spcFirstLastPara="1" rIns="208800" wrap="square" tIns="104400">
            <a:noAutofit/>
          </a:bodyPr>
          <a:lstStyle>
            <a:lvl1pPr indent="-228600" lvl="0" marL="457200" algn="l">
              <a:spcBef>
                <a:spcPts val="1825"/>
              </a:spcBef>
              <a:spcAft>
                <a:spcPts val="0"/>
              </a:spcAft>
              <a:buSzPts val="1400"/>
              <a:buNone/>
              <a:defRPr/>
            </a:lvl1pPr>
            <a:lvl2pPr indent="-228600" lvl="1" marL="914400" algn="l">
              <a:spcBef>
                <a:spcPts val="1600"/>
              </a:spcBef>
              <a:spcAft>
                <a:spcPts val="0"/>
              </a:spcAft>
              <a:buSzPts val="1400"/>
              <a:buNone/>
              <a:defRPr/>
            </a:lvl2pPr>
            <a:lvl3pPr indent="-228600" lvl="2" marL="1371600" algn="l">
              <a:spcBef>
                <a:spcPts val="1350"/>
              </a:spcBef>
              <a:spcAft>
                <a:spcPts val="0"/>
              </a:spcAft>
              <a:buSzPts val="1400"/>
              <a:buNone/>
              <a:defRPr/>
            </a:lvl3pPr>
            <a:lvl4pPr indent="-228600" lvl="3" marL="1828800" algn="l">
              <a:spcBef>
                <a:spcPts val="1150"/>
              </a:spcBef>
              <a:spcAft>
                <a:spcPts val="0"/>
              </a:spcAft>
              <a:buSzPts val="1400"/>
              <a:buNone/>
              <a:defRPr/>
            </a:lvl4pPr>
            <a:lvl5pPr indent="-228600" lvl="4" marL="2286000" algn="l">
              <a:spcBef>
                <a:spcPts val="115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1"/>
          <p:cNvSpPr txBox="1"/>
          <p:nvPr>
            <p:ph idx="10" type="dt"/>
          </p:nvPr>
        </p:nvSpPr>
        <p:spPr>
          <a:xfrm>
            <a:off x="757237" y="19823113"/>
            <a:ext cx="3524250" cy="1135062"/>
          </a:xfrm>
          <a:prstGeom prst="rect">
            <a:avLst/>
          </a:prstGeom>
          <a:noFill/>
          <a:ln>
            <a:noFill/>
          </a:ln>
        </p:spPr>
        <p:txBody>
          <a:bodyPr anchorCtr="0" anchor="ctr" bIns="104400" lIns="208800" spcFirstLastPara="1" rIns="208800" wrap="square" tIns="1044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1"/>
          <p:cNvSpPr txBox="1"/>
          <p:nvPr>
            <p:ph idx="12" type="sldNum"/>
          </p:nvPr>
        </p:nvSpPr>
        <p:spPr>
          <a:xfrm>
            <a:off x="10839450" y="19823113"/>
            <a:ext cx="3524250" cy="1135062"/>
          </a:xfrm>
          <a:prstGeom prst="rect">
            <a:avLst/>
          </a:prstGeom>
          <a:noFill/>
          <a:ln>
            <a:noFill/>
          </a:ln>
        </p:spPr>
        <p:txBody>
          <a:bodyPr anchorCtr="0" anchor="ctr" bIns="104400" lIns="208800" spcFirstLastPara="1" rIns="208800" wrap="square" tIns="104400">
            <a:noAutofit/>
          </a:bodyPr>
          <a:lstStyle>
            <a:lvl1pPr indent="0" lvl="0"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5" name="Shape 65"/>
        <p:cNvGrpSpPr/>
        <p:nvPr/>
      </p:nvGrpSpPr>
      <p:grpSpPr>
        <a:xfrm>
          <a:off x="0" y="0"/>
          <a:ext cx="0" cy="0"/>
          <a:chOff x="0" y="0"/>
          <a:chExt cx="0" cy="0"/>
        </a:xfrm>
      </p:grpSpPr>
      <p:sp>
        <p:nvSpPr>
          <p:cNvPr id="66" name="Google Shape;66;p12"/>
          <p:cNvSpPr txBox="1"/>
          <p:nvPr>
            <p:ph type="ctrTitle"/>
          </p:nvPr>
        </p:nvSpPr>
        <p:spPr>
          <a:xfrm>
            <a:off x="1890713" y="3500438"/>
            <a:ext cx="11342687" cy="7446962"/>
          </a:xfrm>
          <a:prstGeom prst="rect">
            <a:avLst/>
          </a:prstGeom>
          <a:noFill/>
          <a:ln>
            <a:noFill/>
          </a:ln>
        </p:spPr>
        <p:txBody>
          <a:bodyPr anchorCtr="0" anchor="b" bIns="104400" lIns="208800" spcFirstLastPara="1" rIns="208800" wrap="square" tIns="10440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2"/>
          <p:cNvSpPr txBox="1"/>
          <p:nvPr>
            <p:ph idx="1" type="subTitle"/>
          </p:nvPr>
        </p:nvSpPr>
        <p:spPr>
          <a:xfrm>
            <a:off x="1890713" y="11233150"/>
            <a:ext cx="11342687" cy="5164138"/>
          </a:xfrm>
          <a:prstGeom prst="rect">
            <a:avLst/>
          </a:prstGeom>
          <a:noFill/>
          <a:ln>
            <a:noFill/>
          </a:ln>
        </p:spPr>
        <p:txBody>
          <a:bodyPr anchorCtr="0" anchor="t" bIns="104400" lIns="208800" spcFirstLastPara="1" rIns="208800" wrap="square" tIns="104400">
            <a:noAutofit/>
          </a:bodyPr>
          <a:lstStyle>
            <a:lvl1pPr lvl="0" algn="ctr">
              <a:spcBef>
                <a:spcPts val="1825"/>
              </a:spcBef>
              <a:spcAft>
                <a:spcPts val="0"/>
              </a:spcAft>
              <a:buSzPts val="2400"/>
              <a:buNone/>
              <a:defRPr sz="2400"/>
            </a:lvl1pPr>
            <a:lvl2pPr lvl="1" algn="ctr">
              <a:spcBef>
                <a:spcPts val="1600"/>
              </a:spcBef>
              <a:spcAft>
                <a:spcPts val="0"/>
              </a:spcAft>
              <a:buSzPts val="2000"/>
              <a:buNone/>
              <a:defRPr sz="2000"/>
            </a:lvl2pPr>
            <a:lvl3pPr lvl="2" algn="ctr">
              <a:spcBef>
                <a:spcPts val="1350"/>
              </a:spcBef>
              <a:spcAft>
                <a:spcPts val="0"/>
              </a:spcAft>
              <a:buSzPts val="1800"/>
              <a:buNone/>
              <a:defRPr sz="1800"/>
            </a:lvl3pPr>
            <a:lvl4pPr lvl="3" algn="ctr">
              <a:spcBef>
                <a:spcPts val="1150"/>
              </a:spcBef>
              <a:spcAft>
                <a:spcPts val="0"/>
              </a:spcAft>
              <a:buSzPts val="1600"/>
              <a:buNone/>
              <a:defRPr sz="1600"/>
            </a:lvl4pPr>
            <a:lvl5pPr lvl="4" algn="ctr">
              <a:spcBef>
                <a:spcPts val="115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68" name="Google Shape;68;p12"/>
          <p:cNvSpPr txBox="1"/>
          <p:nvPr>
            <p:ph idx="10" type="dt"/>
          </p:nvPr>
        </p:nvSpPr>
        <p:spPr>
          <a:xfrm>
            <a:off x="757237" y="19823113"/>
            <a:ext cx="3524250" cy="1135062"/>
          </a:xfrm>
          <a:prstGeom prst="rect">
            <a:avLst/>
          </a:prstGeom>
          <a:noFill/>
          <a:ln>
            <a:noFill/>
          </a:ln>
        </p:spPr>
        <p:txBody>
          <a:bodyPr anchorCtr="0" anchor="ctr" bIns="104400" lIns="208800" spcFirstLastPara="1" rIns="208800" wrap="square" tIns="1044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2"/>
          <p:cNvSpPr txBox="1"/>
          <p:nvPr>
            <p:ph idx="12" type="sldNum"/>
          </p:nvPr>
        </p:nvSpPr>
        <p:spPr>
          <a:xfrm>
            <a:off x="10839450" y="19823113"/>
            <a:ext cx="3524250" cy="1135062"/>
          </a:xfrm>
          <a:prstGeom prst="rect">
            <a:avLst/>
          </a:prstGeom>
          <a:noFill/>
          <a:ln>
            <a:noFill/>
          </a:ln>
        </p:spPr>
        <p:txBody>
          <a:bodyPr anchorCtr="0" anchor="ctr" bIns="104400" lIns="208800" spcFirstLastPara="1" rIns="208800" wrap="square" tIns="104400">
            <a:noAutofit/>
          </a:bodyPr>
          <a:lstStyle>
            <a:lvl1pPr indent="0" lvl="0"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 name="Shape 15"/>
        <p:cNvGrpSpPr/>
        <p:nvPr/>
      </p:nvGrpSpPr>
      <p:grpSpPr>
        <a:xfrm>
          <a:off x="0" y="0"/>
          <a:ext cx="0" cy="0"/>
          <a:chOff x="0" y="0"/>
          <a:chExt cx="0" cy="0"/>
        </a:xfrm>
      </p:grpSpPr>
      <p:sp>
        <p:nvSpPr>
          <p:cNvPr id="16" name="Google Shape;16;p3"/>
          <p:cNvSpPr txBox="1"/>
          <p:nvPr>
            <p:ph type="title"/>
          </p:nvPr>
        </p:nvSpPr>
        <p:spPr>
          <a:xfrm rot="5400000">
            <a:off x="3540918" y="8279607"/>
            <a:ext cx="18245138" cy="3400425"/>
          </a:xfrm>
          <a:prstGeom prst="rect">
            <a:avLst/>
          </a:prstGeom>
          <a:noFill/>
          <a:ln>
            <a:noFill/>
          </a:ln>
        </p:spPr>
        <p:txBody>
          <a:bodyPr anchorCtr="0" anchor="ctr" bIns="104400" lIns="208800" spcFirstLastPara="1" rIns="208800" wrap="square" tIns="1044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3"/>
          <p:cNvSpPr txBox="1"/>
          <p:nvPr>
            <p:ph idx="1" type="body"/>
          </p:nvPr>
        </p:nvSpPr>
        <p:spPr>
          <a:xfrm rot="5400000">
            <a:off x="-3338512" y="4953001"/>
            <a:ext cx="18245138" cy="10053637"/>
          </a:xfrm>
          <a:prstGeom prst="rect">
            <a:avLst/>
          </a:prstGeom>
          <a:noFill/>
          <a:ln>
            <a:noFill/>
          </a:ln>
        </p:spPr>
        <p:txBody>
          <a:bodyPr anchorCtr="0" anchor="t" bIns="104400" lIns="208800" spcFirstLastPara="1" rIns="208800" wrap="square" tIns="104400">
            <a:noAutofit/>
          </a:bodyPr>
          <a:lstStyle>
            <a:lvl1pPr indent="-228600" lvl="0" marL="457200" algn="l">
              <a:spcBef>
                <a:spcPts val="1825"/>
              </a:spcBef>
              <a:spcAft>
                <a:spcPts val="0"/>
              </a:spcAft>
              <a:buSzPts val="1400"/>
              <a:buNone/>
              <a:defRPr/>
            </a:lvl1pPr>
            <a:lvl2pPr indent="-228600" lvl="1" marL="914400" algn="l">
              <a:spcBef>
                <a:spcPts val="1600"/>
              </a:spcBef>
              <a:spcAft>
                <a:spcPts val="0"/>
              </a:spcAft>
              <a:buSzPts val="1400"/>
              <a:buNone/>
              <a:defRPr/>
            </a:lvl2pPr>
            <a:lvl3pPr indent="-228600" lvl="2" marL="1371600" algn="l">
              <a:spcBef>
                <a:spcPts val="1350"/>
              </a:spcBef>
              <a:spcAft>
                <a:spcPts val="0"/>
              </a:spcAft>
              <a:buSzPts val="1400"/>
              <a:buNone/>
              <a:defRPr/>
            </a:lvl3pPr>
            <a:lvl4pPr indent="-228600" lvl="3" marL="1828800" algn="l">
              <a:spcBef>
                <a:spcPts val="1150"/>
              </a:spcBef>
              <a:spcAft>
                <a:spcPts val="0"/>
              </a:spcAft>
              <a:buSzPts val="1400"/>
              <a:buNone/>
              <a:defRPr/>
            </a:lvl4pPr>
            <a:lvl5pPr indent="-228600" lvl="4" marL="2286000" algn="l">
              <a:spcBef>
                <a:spcPts val="115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3"/>
          <p:cNvSpPr txBox="1"/>
          <p:nvPr>
            <p:ph idx="10" type="dt"/>
          </p:nvPr>
        </p:nvSpPr>
        <p:spPr>
          <a:xfrm>
            <a:off x="757237" y="19823113"/>
            <a:ext cx="3524250" cy="1135062"/>
          </a:xfrm>
          <a:prstGeom prst="rect">
            <a:avLst/>
          </a:prstGeom>
          <a:noFill/>
          <a:ln>
            <a:noFill/>
          </a:ln>
        </p:spPr>
        <p:txBody>
          <a:bodyPr anchorCtr="0" anchor="ctr" bIns="104400" lIns="208800" spcFirstLastPara="1" rIns="208800" wrap="square" tIns="1044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2" type="sldNum"/>
          </p:nvPr>
        </p:nvSpPr>
        <p:spPr>
          <a:xfrm>
            <a:off x="10839450" y="19823113"/>
            <a:ext cx="3524250" cy="1135062"/>
          </a:xfrm>
          <a:prstGeom prst="rect">
            <a:avLst/>
          </a:prstGeom>
          <a:noFill/>
          <a:ln>
            <a:noFill/>
          </a:ln>
        </p:spPr>
        <p:txBody>
          <a:bodyPr anchorCtr="0" anchor="ctr" bIns="104400" lIns="208800" spcFirstLastPara="1" rIns="208800" wrap="square" tIns="104400">
            <a:noAutofit/>
          </a:bodyPr>
          <a:lstStyle>
            <a:lvl1pPr indent="0" lvl="0"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 name="Shape 20"/>
        <p:cNvGrpSpPr/>
        <p:nvPr/>
      </p:nvGrpSpPr>
      <p:grpSpPr>
        <a:xfrm>
          <a:off x="0" y="0"/>
          <a:ext cx="0" cy="0"/>
          <a:chOff x="0" y="0"/>
          <a:chExt cx="0" cy="0"/>
        </a:xfrm>
      </p:grpSpPr>
      <p:sp>
        <p:nvSpPr>
          <p:cNvPr id="21" name="Google Shape;21;p4"/>
          <p:cNvSpPr txBox="1"/>
          <p:nvPr>
            <p:ph type="title"/>
          </p:nvPr>
        </p:nvSpPr>
        <p:spPr>
          <a:xfrm>
            <a:off x="757237" y="857250"/>
            <a:ext cx="13606462" cy="3562350"/>
          </a:xfrm>
          <a:prstGeom prst="rect">
            <a:avLst/>
          </a:prstGeom>
          <a:noFill/>
          <a:ln>
            <a:noFill/>
          </a:ln>
        </p:spPr>
        <p:txBody>
          <a:bodyPr anchorCtr="0" anchor="ctr" bIns="104400" lIns="208800" spcFirstLastPara="1" rIns="208800" wrap="square" tIns="1044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2" name="Google Shape;22;p4"/>
          <p:cNvSpPr txBox="1"/>
          <p:nvPr>
            <p:ph idx="1" type="body"/>
          </p:nvPr>
        </p:nvSpPr>
        <p:spPr>
          <a:xfrm rot="5400000">
            <a:off x="504824" y="5243513"/>
            <a:ext cx="14111288" cy="13606462"/>
          </a:xfrm>
          <a:prstGeom prst="rect">
            <a:avLst/>
          </a:prstGeom>
          <a:noFill/>
          <a:ln>
            <a:noFill/>
          </a:ln>
        </p:spPr>
        <p:txBody>
          <a:bodyPr anchorCtr="0" anchor="t" bIns="104400" lIns="208800" spcFirstLastPara="1" rIns="208800" wrap="square" tIns="104400">
            <a:noAutofit/>
          </a:bodyPr>
          <a:lstStyle>
            <a:lvl1pPr indent="-228600" lvl="0" marL="457200" algn="l">
              <a:spcBef>
                <a:spcPts val="1825"/>
              </a:spcBef>
              <a:spcAft>
                <a:spcPts val="0"/>
              </a:spcAft>
              <a:buSzPts val="1400"/>
              <a:buNone/>
              <a:defRPr/>
            </a:lvl1pPr>
            <a:lvl2pPr indent="-228600" lvl="1" marL="914400" algn="l">
              <a:spcBef>
                <a:spcPts val="1600"/>
              </a:spcBef>
              <a:spcAft>
                <a:spcPts val="0"/>
              </a:spcAft>
              <a:buSzPts val="1400"/>
              <a:buNone/>
              <a:defRPr/>
            </a:lvl2pPr>
            <a:lvl3pPr indent="-228600" lvl="2" marL="1371600" algn="l">
              <a:spcBef>
                <a:spcPts val="1350"/>
              </a:spcBef>
              <a:spcAft>
                <a:spcPts val="0"/>
              </a:spcAft>
              <a:buSzPts val="1400"/>
              <a:buNone/>
              <a:defRPr/>
            </a:lvl3pPr>
            <a:lvl4pPr indent="-228600" lvl="3" marL="1828800" algn="l">
              <a:spcBef>
                <a:spcPts val="1150"/>
              </a:spcBef>
              <a:spcAft>
                <a:spcPts val="0"/>
              </a:spcAft>
              <a:buSzPts val="1400"/>
              <a:buNone/>
              <a:defRPr/>
            </a:lvl4pPr>
            <a:lvl5pPr indent="-228600" lvl="4" marL="2286000" algn="l">
              <a:spcBef>
                <a:spcPts val="115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4"/>
          <p:cNvSpPr txBox="1"/>
          <p:nvPr>
            <p:ph idx="10" type="dt"/>
          </p:nvPr>
        </p:nvSpPr>
        <p:spPr>
          <a:xfrm>
            <a:off x="757237" y="19823113"/>
            <a:ext cx="3524250" cy="1135062"/>
          </a:xfrm>
          <a:prstGeom prst="rect">
            <a:avLst/>
          </a:prstGeom>
          <a:noFill/>
          <a:ln>
            <a:noFill/>
          </a:ln>
        </p:spPr>
        <p:txBody>
          <a:bodyPr anchorCtr="0" anchor="ctr" bIns="104400" lIns="208800" spcFirstLastPara="1" rIns="208800" wrap="square" tIns="1044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
          <p:cNvSpPr txBox="1"/>
          <p:nvPr>
            <p:ph idx="12" type="sldNum"/>
          </p:nvPr>
        </p:nvSpPr>
        <p:spPr>
          <a:xfrm>
            <a:off x="10839450" y="19823113"/>
            <a:ext cx="3524250" cy="1135062"/>
          </a:xfrm>
          <a:prstGeom prst="rect">
            <a:avLst/>
          </a:prstGeom>
          <a:noFill/>
          <a:ln>
            <a:noFill/>
          </a:ln>
        </p:spPr>
        <p:txBody>
          <a:bodyPr anchorCtr="0" anchor="ctr" bIns="104400" lIns="208800" spcFirstLastPara="1" rIns="208800" wrap="square" tIns="104400">
            <a:noAutofit/>
          </a:bodyPr>
          <a:lstStyle>
            <a:lvl1pPr indent="0" lvl="0"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5" name="Shape 25"/>
        <p:cNvGrpSpPr/>
        <p:nvPr/>
      </p:nvGrpSpPr>
      <p:grpSpPr>
        <a:xfrm>
          <a:off x="0" y="0"/>
          <a:ext cx="0" cy="0"/>
          <a:chOff x="0" y="0"/>
          <a:chExt cx="0" cy="0"/>
        </a:xfrm>
      </p:grpSpPr>
      <p:sp>
        <p:nvSpPr>
          <p:cNvPr id="26" name="Google Shape;26;p5"/>
          <p:cNvSpPr txBox="1"/>
          <p:nvPr>
            <p:ph type="title"/>
          </p:nvPr>
        </p:nvSpPr>
        <p:spPr>
          <a:xfrm>
            <a:off x="1041400" y="1425575"/>
            <a:ext cx="4878388" cy="4991100"/>
          </a:xfrm>
          <a:prstGeom prst="rect">
            <a:avLst/>
          </a:prstGeom>
          <a:noFill/>
          <a:ln>
            <a:noFill/>
          </a:ln>
        </p:spPr>
        <p:txBody>
          <a:bodyPr anchorCtr="0" anchor="b" bIns="104400" lIns="208800" spcFirstLastPara="1" rIns="208800" wrap="square" tIns="1044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5"/>
          <p:cNvSpPr/>
          <p:nvPr>
            <p:ph idx="2" type="pic"/>
          </p:nvPr>
        </p:nvSpPr>
        <p:spPr>
          <a:xfrm>
            <a:off x="6429375" y="3079750"/>
            <a:ext cx="7656513" cy="15198725"/>
          </a:xfrm>
          <a:prstGeom prst="rect">
            <a:avLst/>
          </a:prstGeom>
          <a:noFill/>
          <a:ln>
            <a:noFill/>
          </a:ln>
        </p:spPr>
        <p:txBody>
          <a:bodyPr anchorCtr="0" anchor="t" bIns="104400" lIns="208800" spcFirstLastPara="1" rIns="208800" wrap="square" tIns="104400">
            <a:noAutofit/>
          </a:bodyPr>
          <a:lstStyle>
            <a:lvl1pPr lvl="0" marR="0" rtl="0" algn="l">
              <a:spcBef>
                <a:spcPts val="1825"/>
              </a:spcBef>
              <a:spcAft>
                <a:spcPts val="0"/>
              </a:spcAft>
              <a:buClr>
                <a:srgbClr val="000000"/>
              </a:buClr>
              <a:buSzPts val="3200"/>
              <a:buFont typeface="Times New Roman"/>
              <a:buNone/>
              <a:defRPr b="0" i="0" sz="3200" u="none" cap="none" strike="noStrike">
                <a:solidFill>
                  <a:srgbClr val="000000"/>
                </a:solidFill>
                <a:latin typeface="Calibri"/>
                <a:ea typeface="Calibri"/>
                <a:cs typeface="Calibri"/>
                <a:sym typeface="Calibri"/>
              </a:defRPr>
            </a:lvl1pPr>
            <a:lvl2pPr lvl="1" marR="0" rtl="0" algn="l">
              <a:spcBef>
                <a:spcPts val="1600"/>
              </a:spcBef>
              <a:spcAft>
                <a:spcPts val="0"/>
              </a:spcAft>
              <a:buClr>
                <a:srgbClr val="000000"/>
              </a:buClr>
              <a:buSzPts val="2800"/>
              <a:buFont typeface="Times New Roman"/>
              <a:buNone/>
              <a:defRPr b="0" i="0" sz="2800" u="none" cap="none" strike="noStrike">
                <a:solidFill>
                  <a:srgbClr val="000000"/>
                </a:solidFill>
                <a:latin typeface="Calibri"/>
                <a:ea typeface="Calibri"/>
                <a:cs typeface="Calibri"/>
                <a:sym typeface="Calibri"/>
              </a:defRPr>
            </a:lvl2pPr>
            <a:lvl3pPr lvl="2" marR="0" rtl="0" algn="l">
              <a:spcBef>
                <a:spcPts val="1350"/>
              </a:spcBef>
              <a:spcAft>
                <a:spcPts val="0"/>
              </a:spcAft>
              <a:buClr>
                <a:srgbClr val="000000"/>
              </a:buClr>
              <a:buSzPts val="2400"/>
              <a:buFont typeface="Times New Roman"/>
              <a:buNone/>
              <a:defRPr b="0" i="0" sz="2400" u="none" cap="none" strike="noStrike">
                <a:solidFill>
                  <a:srgbClr val="000000"/>
                </a:solidFill>
                <a:latin typeface="Calibri"/>
                <a:ea typeface="Calibri"/>
                <a:cs typeface="Calibri"/>
                <a:sym typeface="Calibri"/>
              </a:defRPr>
            </a:lvl3pPr>
            <a:lvl4pPr lvl="3" marR="0" rtl="0" algn="l">
              <a:spcBef>
                <a:spcPts val="1150"/>
              </a:spcBef>
              <a:spcAft>
                <a:spcPts val="0"/>
              </a:spcAft>
              <a:buClr>
                <a:srgbClr val="000000"/>
              </a:buClr>
              <a:buSzPts val="2000"/>
              <a:buFont typeface="Times New Roman"/>
              <a:buNone/>
              <a:defRPr b="0" i="0" sz="2000" u="none" cap="none" strike="noStrike">
                <a:solidFill>
                  <a:srgbClr val="000000"/>
                </a:solidFill>
                <a:latin typeface="Calibri"/>
                <a:ea typeface="Calibri"/>
                <a:cs typeface="Calibri"/>
                <a:sym typeface="Calibri"/>
              </a:defRPr>
            </a:lvl4pPr>
            <a:lvl5pPr lvl="4" marR="0" rtl="0" algn="l">
              <a:spcBef>
                <a:spcPts val="1150"/>
              </a:spcBef>
              <a:spcAft>
                <a:spcPts val="0"/>
              </a:spcAft>
              <a:buClr>
                <a:srgbClr val="000000"/>
              </a:buClr>
              <a:buSzPts val="2000"/>
              <a:buFont typeface="Times New Roman"/>
              <a:buNone/>
              <a:defRPr b="0" i="0" sz="2000" u="none" cap="none" strike="noStrike">
                <a:solidFill>
                  <a:srgbClr val="000000"/>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8" name="Google Shape;28;p5"/>
          <p:cNvSpPr txBox="1"/>
          <p:nvPr>
            <p:ph idx="1" type="body"/>
          </p:nvPr>
        </p:nvSpPr>
        <p:spPr>
          <a:xfrm>
            <a:off x="1041400" y="6416675"/>
            <a:ext cx="4878388" cy="11887200"/>
          </a:xfrm>
          <a:prstGeom prst="rect">
            <a:avLst/>
          </a:prstGeom>
          <a:noFill/>
          <a:ln>
            <a:noFill/>
          </a:ln>
        </p:spPr>
        <p:txBody>
          <a:bodyPr anchorCtr="0" anchor="t" bIns="104400" lIns="208800" spcFirstLastPara="1" rIns="208800" wrap="square" tIns="104400">
            <a:noAutofit/>
          </a:bodyPr>
          <a:lstStyle>
            <a:lvl1pPr indent="-228600" lvl="0" marL="457200" algn="l">
              <a:spcBef>
                <a:spcPts val="1825"/>
              </a:spcBef>
              <a:spcAft>
                <a:spcPts val="0"/>
              </a:spcAft>
              <a:buSzPts val="1600"/>
              <a:buNone/>
              <a:defRPr sz="1600"/>
            </a:lvl1pPr>
            <a:lvl2pPr indent="-228600" lvl="1" marL="914400" algn="l">
              <a:spcBef>
                <a:spcPts val="1600"/>
              </a:spcBef>
              <a:spcAft>
                <a:spcPts val="0"/>
              </a:spcAft>
              <a:buSzPts val="1400"/>
              <a:buNone/>
              <a:defRPr sz="1400"/>
            </a:lvl2pPr>
            <a:lvl3pPr indent="-228600" lvl="2" marL="1371600" algn="l">
              <a:spcBef>
                <a:spcPts val="1350"/>
              </a:spcBef>
              <a:spcAft>
                <a:spcPts val="0"/>
              </a:spcAft>
              <a:buSzPts val="1200"/>
              <a:buNone/>
              <a:defRPr sz="1200"/>
            </a:lvl3pPr>
            <a:lvl4pPr indent="-228600" lvl="3" marL="1828800" algn="l">
              <a:spcBef>
                <a:spcPts val="1150"/>
              </a:spcBef>
              <a:spcAft>
                <a:spcPts val="0"/>
              </a:spcAft>
              <a:buSzPts val="1000"/>
              <a:buNone/>
              <a:defRPr sz="1000"/>
            </a:lvl4pPr>
            <a:lvl5pPr indent="-228600" lvl="4" marL="2286000" algn="l">
              <a:spcBef>
                <a:spcPts val="115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9" name="Google Shape;29;p5"/>
          <p:cNvSpPr txBox="1"/>
          <p:nvPr>
            <p:ph idx="10" type="dt"/>
          </p:nvPr>
        </p:nvSpPr>
        <p:spPr>
          <a:xfrm>
            <a:off x="757237" y="19823113"/>
            <a:ext cx="3524250" cy="1135062"/>
          </a:xfrm>
          <a:prstGeom prst="rect">
            <a:avLst/>
          </a:prstGeom>
          <a:noFill/>
          <a:ln>
            <a:noFill/>
          </a:ln>
        </p:spPr>
        <p:txBody>
          <a:bodyPr anchorCtr="0" anchor="ctr" bIns="104400" lIns="208800" spcFirstLastPara="1" rIns="208800" wrap="square" tIns="1044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2" type="sldNum"/>
          </p:nvPr>
        </p:nvSpPr>
        <p:spPr>
          <a:xfrm>
            <a:off x="10839450" y="19823113"/>
            <a:ext cx="3524250" cy="1135062"/>
          </a:xfrm>
          <a:prstGeom prst="rect">
            <a:avLst/>
          </a:prstGeom>
          <a:noFill/>
          <a:ln>
            <a:noFill/>
          </a:ln>
        </p:spPr>
        <p:txBody>
          <a:bodyPr anchorCtr="0" anchor="ctr" bIns="104400" lIns="208800" spcFirstLastPara="1" rIns="208800" wrap="square" tIns="104400">
            <a:noAutofit/>
          </a:bodyPr>
          <a:lstStyle>
            <a:lvl1pPr indent="0" lvl="0"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1" name="Shape 31"/>
        <p:cNvGrpSpPr/>
        <p:nvPr/>
      </p:nvGrpSpPr>
      <p:grpSpPr>
        <a:xfrm>
          <a:off x="0" y="0"/>
          <a:ext cx="0" cy="0"/>
          <a:chOff x="0" y="0"/>
          <a:chExt cx="0" cy="0"/>
        </a:xfrm>
      </p:grpSpPr>
      <p:sp>
        <p:nvSpPr>
          <p:cNvPr id="32" name="Google Shape;32;p6"/>
          <p:cNvSpPr txBox="1"/>
          <p:nvPr>
            <p:ph type="title"/>
          </p:nvPr>
        </p:nvSpPr>
        <p:spPr>
          <a:xfrm>
            <a:off x="1041400" y="1425575"/>
            <a:ext cx="4878388" cy="4991100"/>
          </a:xfrm>
          <a:prstGeom prst="rect">
            <a:avLst/>
          </a:prstGeom>
          <a:noFill/>
          <a:ln>
            <a:noFill/>
          </a:ln>
        </p:spPr>
        <p:txBody>
          <a:bodyPr anchorCtr="0" anchor="b" bIns="104400" lIns="208800" spcFirstLastPara="1" rIns="208800" wrap="square" tIns="1044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6"/>
          <p:cNvSpPr txBox="1"/>
          <p:nvPr>
            <p:ph idx="1" type="body"/>
          </p:nvPr>
        </p:nvSpPr>
        <p:spPr>
          <a:xfrm>
            <a:off x="6429375" y="3079750"/>
            <a:ext cx="7656513" cy="15198725"/>
          </a:xfrm>
          <a:prstGeom prst="rect">
            <a:avLst/>
          </a:prstGeom>
          <a:noFill/>
          <a:ln>
            <a:noFill/>
          </a:ln>
        </p:spPr>
        <p:txBody>
          <a:bodyPr anchorCtr="0" anchor="t" bIns="104400" lIns="208800" spcFirstLastPara="1" rIns="208800" wrap="square" tIns="104400">
            <a:noAutofit/>
          </a:bodyPr>
          <a:lstStyle>
            <a:lvl1pPr indent="-228600" lvl="0" marL="457200" algn="l">
              <a:spcBef>
                <a:spcPts val="1825"/>
              </a:spcBef>
              <a:spcAft>
                <a:spcPts val="0"/>
              </a:spcAft>
              <a:buSzPts val="1400"/>
              <a:buNone/>
              <a:defRPr sz="3200"/>
            </a:lvl1pPr>
            <a:lvl2pPr indent="-228600" lvl="1" marL="914400" algn="l">
              <a:spcBef>
                <a:spcPts val="1600"/>
              </a:spcBef>
              <a:spcAft>
                <a:spcPts val="0"/>
              </a:spcAft>
              <a:buSzPts val="1400"/>
              <a:buNone/>
              <a:defRPr sz="2800"/>
            </a:lvl2pPr>
            <a:lvl3pPr indent="-228600" lvl="2" marL="1371600" algn="l">
              <a:spcBef>
                <a:spcPts val="1350"/>
              </a:spcBef>
              <a:spcAft>
                <a:spcPts val="0"/>
              </a:spcAft>
              <a:buSzPts val="1400"/>
              <a:buNone/>
              <a:defRPr sz="2400"/>
            </a:lvl3pPr>
            <a:lvl4pPr indent="-228600" lvl="3" marL="1828800" algn="l">
              <a:spcBef>
                <a:spcPts val="1150"/>
              </a:spcBef>
              <a:spcAft>
                <a:spcPts val="0"/>
              </a:spcAft>
              <a:buSzPts val="1400"/>
              <a:buNone/>
              <a:defRPr sz="2000"/>
            </a:lvl4pPr>
            <a:lvl5pPr indent="-228600" lvl="4" marL="2286000" algn="l">
              <a:spcBef>
                <a:spcPts val="1150"/>
              </a:spcBef>
              <a:spcAft>
                <a:spcPts val="0"/>
              </a:spcAft>
              <a:buSzPts val="1400"/>
              <a:buNone/>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34" name="Google Shape;34;p6"/>
          <p:cNvSpPr txBox="1"/>
          <p:nvPr>
            <p:ph idx="2" type="body"/>
          </p:nvPr>
        </p:nvSpPr>
        <p:spPr>
          <a:xfrm>
            <a:off x="1041400" y="6416675"/>
            <a:ext cx="4878388" cy="11887200"/>
          </a:xfrm>
          <a:prstGeom prst="rect">
            <a:avLst/>
          </a:prstGeom>
          <a:noFill/>
          <a:ln>
            <a:noFill/>
          </a:ln>
        </p:spPr>
        <p:txBody>
          <a:bodyPr anchorCtr="0" anchor="t" bIns="104400" lIns="208800" spcFirstLastPara="1" rIns="208800" wrap="square" tIns="104400">
            <a:noAutofit/>
          </a:bodyPr>
          <a:lstStyle>
            <a:lvl1pPr indent="-228600" lvl="0" marL="457200" algn="l">
              <a:spcBef>
                <a:spcPts val="1825"/>
              </a:spcBef>
              <a:spcAft>
                <a:spcPts val="0"/>
              </a:spcAft>
              <a:buSzPts val="1600"/>
              <a:buNone/>
              <a:defRPr sz="1600"/>
            </a:lvl1pPr>
            <a:lvl2pPr indent="-228600" lvl="1" marL="914400" algn="l">
              <a:spcBef>
                <a:spcPts val="1600"/>
              </a:spcBef>
              <a:spcAft>
                <a:spcPts val="0"/>
              </a:spcAft>
              <a:buSzPts val="1400"/>
              <a:buNone/>
              <a:defRPr sz="1400"/>
            </a:lvl2pPr>
            <a:lvl3pPr indent="-228600" lvl="2" marL="1371600" algn="l">
              <a:spcBef>
                <a:spcPts val="1350"/>
              </a:spcBef>
              <a:spcAft>
                <a:spcPts val="0"/>
              </a:spcAft>
              <a:buSzPts val="1200"/>
              <a:buNone/>
              <a:defRPr sz="1200"/>
            </a:lvl3pPr>
            <a:lvl4pPr indent="-228600" lvl="3" marL="1828800" algn="l">
              <a:spcBef>
                <a:spcPts val="1150"/>
              </a:spcBef>
              <a:spcAft>
                <a:spcPts val="0"/>
              </a:spcAft>
              <a:buSzPts val="1000"/>
              <a:buNone/>
              <a:defRPr sz="1000"/>
            </a:lvl4pPr>
            <a:lvl5pPr indent="-228600" lvl="4" marL="2286000" algn="l">
              <a:spcBef>
                <a:spcPts val="115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5" name="Google Shape;35;p6"/>
          <p:cNvSpPr txBox="1"/>
          <p:nvPr>
            <p:ph idx="10" type="dt"/>
          </p:nvPr>
        </p:nvSpPr>
        <p:spPr>
          <a:xfrm>
            <a:off x="757237" y="19823113"/>
            <a:ext cx="3524250" cy="1135062"/>
          </a:xfrm>
          <a:prstGeom prst="rect">
            <a:avLst/>
          </a:prstGeom>
          <a:noFill/>
          <a:ln>
            <a:noFill/>
          </a:ln>
        </p:spPr>
        <p:txBody>
          <a:bodyPr anchorCtr="0" anchor="ctr" bIns="104400" lIns="208800" spcFirstLastPara="1" rIns="208800" wrap="square" tIns="1044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6"/>
          <p:cNvSpPr txBox="1"/>
          <p:nvPr>
            <p:ph idx="12" type="sldNum"/>
          </p:nvPr>
        </p:nvSpPr>
        <p:spPr>
          <a:xfrm>
            <a:off x="10839450" y="19823113"/>
            <a:ext cx="3524250" cy="1135062"/>
          </a:xfrm>
          <a:prstGeom prst="rect">
            <a:avLst/>
          </a:prstGeom>
          <a:noFill/>
          <a:ln>
            <a:noFill/>
          </a:ln>
        </p:spPr>
        <p:txBody>
          <a:bodyPr anchorCtr="0" anchor="ctr" bIns="104400" lIns="208800" spcFirstLastPara="1" rIns="208800" wrap="square" tIns="104400">
            <a:noAutofit/>
          </a:bodyPr>
          <a:lstStyle>
            <a:lvl1pPr indent="0" lvl="0"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7"/>
          <p:cNvSpPr txBox="1"/>
          <p:nvPr>
            <p:ph type="title"/>
          </p:nvPr>
        </p:nvSpPr>
        <p:spPr>
          <a:xfrm>
            <a:off x="757237" y="857250"/>
            <a:ext cx="13606462" cy="3562350"/>
          </a:xfrm>
          <a:prstGeom prst="rect">
            <a:avLst/>
          </a:prstGeom>
          <a:noFill/>
          <a:ln>
            <a:noFill/>
          </a:ln>
        </p:spPr>
        <p:txBody>
          <a:bodyPr anchorCtr="0" anchor="ctr" bIns="104400" lIns="208800" spcFirstLastPara="1" rIns="208800" wrap="square" tIns="1044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7"/>
          <p:cNvSpPr txBox="1"/>
          <p:nvPr>
            <p:ph idx="10" type="dt"/>
          </p:nvPr>
        </p:nvSpPr>
        <p:spPr>
          <a:xfrm>
            <a:off x="757237" y="19823113"/>
            <a:ext cx="3524250" cy="1135062"/>
          </a:xfrm>
          <a:prstGeom prst="rect">
            <a:avLst/>
          </a:prstGeom>
          <a:noFill/>
          <a:ln>
            <a:noFill/>
          </a:ln>
        </p:spPr>
        <p:txBody>
          <a:bodyPr anchorCtr="0" anchor="ctr" bIns="104400" lIns="208800" spcFirstLastPara="1" rIns="208800" wrap="square" tIns="1044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7"/>
          <p:cNvSpPr txBox="1"/>
          <p:nvPr>
            <p:ph idx="12" type="sldNum"/>
          </p:nvPr>
        </p:nvSpPr>
        <p:spPr>
          <a:xfrm>
            <a:off x="10839450" y="19823113"/>
            <a:ext cx="3524250" cy="1135062"/>
          </a:xfrm>
          <a:prstGeom prst="rect">
            <a:avLst/>
          </a:prstGeom>
          <a:noFill/>
          <a:ln>
            <a:noFill/>
          </a:ln>
        </p:spPr>
        <p:txBody>
          <a:bodyPr anchorCtr="0" anchor="ctr" bIns="104400" lIns="208800" spcFirstLastPara="1" rIns="208800" wrap="square" tIns="104400">
            <a:noAutofit/>
          </a:bodyPr>
          <a:lstStyle>
            <a:lvl1pPr indent="0" lvl="0"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8"/>
          <p:cNvSpPr txBox="1"/>
          <p:nvPr>
            <p:ph type="title"/>
          </p:nvPr>
        </p:nvSpPr>
        <p:spPr>
          <a:xfrm>
            <a:off x="1041400" y="1138238"/>
            <a:ext cx="13044488" cy="4133850"/>
          </a:xfrm>
          <a:prstGeom prst="rect">
            <a:avLst/>
          </a:prstGeom>
          <a:noFill/>
          <a:ln>
            <a:noFill/>
          </a:ln>
        </p:spPr>
        <p:txBody>
          <a:bodyPr anchorCtr="0" anchor="ctr" bIns="104400" lIns="208800" spcFirstLastPara="1" rIns="208800" wrap="square" tIns="1044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3" name="Google Shape;43;p8"/>
          <p:cNvSpPr txBox="1"/>
          <p:nvPr>
            <p:ph idx="1" type="body"/>
          </p:nvPr>
        </p:nvSpPr>
        <p:spPr>
          <a:xfrm>
            <a:off x="1041400" y="5243513"/>
            <a:ext cx="6399213" cy="2568575"/>
          </a:xfrm>
          <a:prstGeom prst="rect">
            <a:avLst/>
          </a:prstGeom>
          <a:noFill/>
          <a:ln>
            <a:noFill/>
          </a:ln>
        </p:spPr>
        <p:txBody>
          <a:bodyPr anchorCtr="0" anchor="b" bIns="104400" lIns="208800" spcFirstLastPara="1" rIns="208800" wrap="square" tIns="104400">
            <a:noAutofit/>
          </a:bodyPr>
          <a:lstStyle>
            <a:lvl1pPr indent="-228600" lvl="0" marL="457200" algn="l">
              <a:spcBef>
                <a:spcPts val="1825"/>
              </a:spcBef>
              <a:spcAft>
                <a:spcPts val="0"/>
              </a:spcAft>
              <a:buSzPts val="2400"/>
              <a:buNone/>
              <a:defRPr b="1" sz="2400"/>
            </a:lvl1pPr>
            <a:lvl2pPr indent="-228600" lvl="1" marL="914400" algn="l">
              <a:spcBef>
                <a:spcPts val="1600"/>
              </a:spcBef>
              <a:spcAft>
                <a:spcPts val="0"/>
              </a:spcAft>
              <a:buSzPts val="2000"/>
              <a:buNone/>
              <a:defRPr b="1" sz="2000"/>
            </a:lvl2pPr>
            <a:lvl3pPr indent="-228600" lvl="2" marL="1371600" algn="l">
              <a:spcBef>
                <a:spcPts val="1350"/>
              </a:spcBef>
              <a:spcAft>
                <a:spcPts val="0"/>
              </a:spcAft>
              <a:buSzPts val="1800"/>
              <a:buNone/>
              <a:defRPr b="1" sz="1800"/>
            </a:lvl3pPr>
            <a:lvl4pPr indent="-228600" lvl="3" marL="1828800" algn="l">
              <a:spcBef>
                <a:spcPts val="1150"/>
              </a:spcBef>
              <a:spcAft>
                <a:spcPts val="0"/>
              </a:spcAft>
              <a:buSzPts val="1600"/>
              <a:buNone/>
              <a:defRPr b="1" sz="1600"/>
            </a:lvl4pPr>
            <a:lvl5pPr indent="-228600" lvl="4" marL="2286000" algn="l">
              <a:spcBef>
                <a:spcPts val="115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8"/>
          <p:cNvSpPr txBox="1"/>
          <p:nvPr>
            <p:ph idx="2" type="body"/>
          </p:nvPr>
        </p:nvSpPr>
        <p:spPr>
          <a:xfrm>
            <a:off x="1041400" y="7812088"/>
            <a:ext cx="6399213" cy="11491912"/>
          </a:xfrm>
          <a:prstGeom prst="rect">
            <a:avLst/>
          </a:prstGeom>
          <a:noFill/>
          <a:ln>
            <a:noFill/>
          </a:ln>
        </p:spPr>
        <p:txBody>
          <a:bodyPr anchorCtr="0" anchor="t" bIns="104400" lIns="208800" spcFirstLastPara="1" rIns="208800" wrap="square" tIns="104400">
            <a:noAutofit/>
          </a:bodyPr>
          <a:lstStyle>
            <a:lvl1pPr indent="-228600" lvl="0" marL="457200" algn="l">
              <a:spcBef>
                <a:spcPts val="1825"/>
              </a:spcBef>
              <a:spcAft>
                <a:spcPts val="0"/>
              </a:spcAft>
              <a:buSzPts val="1400"/>
              <a:buNone/>
              <a:defRPr/>
            </a:lvl1pPr>
            <a:lvl2pPr indent="-228600" lvl="1" marL="914400" algn="l">
              <a:spcBef>
                <a:spcPts val="1600"/>
              </a:spcBef>
              <a:spcAft>
                <a:spcPts val="0"/>
              </a:spcAft>
              <a:buSzPts val="1400"/>
              <a:buNone/>
              <a:defRPr/>
            </a:lvl2pPr>
            <a:lvl3pPr indent="-228600" lvl="2" marL="1371600" algn="l">
              <a:spcBef>
                <a:spcPts val="1350"/>
              </a:spcBef>
              <a:spcAft>
                <a:spcPts val="0"/>
              </a:spcAft>
              <a:buSzPts val="1400"/>
              <a:buNone/>
              <a:defRPr/>
            </a:lvl3pPr>
            <a:lvl4pPr indent="-228600" lvl="3" marL="1828800" algn="l">
              <a:spcBef>
                <a:spcPts val="1150"/>
              </a:spcBef>
              <a:spcAft>
                <a:spcPts val="0"/>
              </a:spcAft>
              <a:buSzPts val="1400"/>
              <a:buNone/>
              <a:defRPr/>
            </a:lvl4pPr>
            <a:lvl5pPr indent="-228600" lvl="4" marL="2286000" algn="l">
              <a:spcBef>
                <a:spcPts val="115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8"/>
          <p:cNvSpPr txBox="1"/>
          <p:nvPr>
            <p:ph idx="3" type="body"/>
          </p:nvPr>
        </p:nvSpPr>
        <p:spPr>
          <a:xfrm>
            <a:off x="7656513" y="5243513"/>
            <a:ext cx="6429375" cy="2568575"/>
          </a:xfrm>
          <a:prstGeom prst="rect">
            <a:avLst/>
          </a:prstGeom>
          <a:noFill/>
          <a:ln>
            <a:noFill/>
          </a:ln>
        </p:spPr>
        <p:txBody>
          <a:bodyPr anchorCtr="0" anchor="b" bIns="104400" lIns="208800" spcFirstLastPara="1" rIns="208800" wrap="square" tIns="104400">
            <a:noAutofit/>
          </a:bodyPr>
          <a:lstStyle>
            <a:lvl1pPr indent="-228600" lvl="0" marL="457200" algn="l">
              <a:spcBef>
                <a:spcPts val="1825"/>
              </a:spcBef>
              <a:spcAft>
                <a:spcPts val="0"/>
              </a:spcAft>
              <a:buSzPts val="2400"/>
              <a:buNone/>
              <a:defRPr b="1" sz="2400"/>
            </a:lvl1pPr>
            <a:lvl2pPr indent="-228600" lvl="1" marL="914400" algn="l">
              <a:spcBef>
                <a:spcPts val="1600"/>
              </a:spcBef>
              <a:spcAft>
                <a:spcPts val="0"/>
              </a:spcAft>
              <a:buSzPts val="2000"/>
              <a:buNone/>
              <a:defRPr b="1" sz="2000"/>
            </a:lvl2pPr>
            <a:lvl3pPr indent="-228600" lvl="2" marL="1371600" algn="l">
              <a:spcBef>
                <a:spcPts val="1350"/>
              </a:spcBef>
              <a:spcAft>
                <a:spcPts val="0"/>
              </a:spcAft>
              <a:buSzPts val="1800"/>
              <a:buNone/>
              <a:defRPr b="1" sz="1800"/>
            </a:lvl3pPr>
            <a:lvl4pPr indent="-228600" lvl="3" marL="1828800" algn="l">
              <a:spcBef>
                <a:spcPts val="1150"/>
              </a:spcBef>
              <a:spcAft>
                <a:spcPts val="0"/>
              </a:spcAft>
              <a:buSzPts val="1600"/>
              <a:buNone/>
              <a:defRPr b="1" sz="1600"/>
            </a:lvl4pPr>
            <a:lvl5pPr indent="-228600" lvl="4" marL="2286000" algn="l">
              <a:spcBef>
                <a:spcPts val="115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8"/>
          <p:cNvSpPr txBox="1"/>
          <p:nvPr>
            <p:ph idx="4" type="body"/>
          </p:nvPr>
        </p:nvSpPr>
        <p:spPr>
          <a:xfrm>
            <a:off x="7656513" y="7812088"/>
            <a:ext cx="6429375" cy="11491912"/>
          </a:xfrm>
          <a:prstGeom prst="rect">
            <a:avLst/>
          </a:prstGeom>
          <a:noFill/>
          <a:ln>
            <a:noFill/>
          </a:ln>
        </p:spPr>
        <p:txBody>
          <a:bodyPr anchorCtr="0" anchor="t" bIns="104400" lIns="208800" spcFirstLastPara="1" rIns="208800" wrap="square" tIns="104400">
            <a:noAutofit/>
          </a:bodyPr>
          <a:lstStyle>
            <a:lvl1pPr indent="-228600" lvl="0" marL="457200" algn="l">
              <a:spcBef>
                <a:spcPts val="1825"/>
              </a:spcBef>
              <a:spcAft>
                <a:spcPts val="0"/>
              </a:spcAft>
              <a:buSzPts val="1400"/>
              <a:buNone/>
              <a:defRPr/>
            </a:lvl1pPr>
            <a:lvl2pPr indent="-228600" lvl="1" marL="914400" algn="l">
              <a:spcBef>
                <a:spcPts val="1600"/>
              </a:spcBef>
              <a:spcAft>
                <a:spcPts val="0"/>
              </a:spcAft>
              <a:buSzPts val="1400"/>
              <a:buNone/>
              <a:defRPr/>
            </a:lvl2pPr>
            <a:lvl3pPr indent="-228600" lvl="2" marL="1371600" algn="l">
              <a:spcBef>
                <a:spcPts val="1350"/>
              </a:spcBef>
              <a:spcAft>
                <a:spcPts val="0"/>
              </a:spcAft>
              <a:buSzPts val="1400"/>
              <a:buNone/>
              <a:defRPr/>
            </a:lvl3pPr>
            <a:lvl4pPr indent="-228600" lvl="3" marL="1828800" algn="l">
              <a:spcBef>
                <a:spcPts val="1150"/>
              </a:spcBef>
              <a:spcAft>
                <a:spcPts val="0"/>
              </a:spcAft>
              <a:buSzPts val="1400"/>
              <a:buNone/>
              <a:defRPr/>
            </a:lvl4pPr>
            <a:lvl5pPr indent="-228600" lvl="4" marL="2286000" algn="l">
              <a:spcBef>
                <a:spcPts val="115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8"/>
          <p:cNvSpPr txBox="1"/>
          <p:nvPr>
            <p:ph idx="10" type="dt"/>
          </p:nvPr>
        </p:nvSpPr>
        <p:spPr>
          <a:xfrm>
            <a:off x="757237" y="19823113"/>
            <a:ext cx="3524250" cy="1135062"/>
          </a:xfrm>
          <a:prstGeom prst="rect">
            <a:avLst/>
          </a:prstGeom>
          <a:noFill/>
          <a:ln>
            <a:noFill/>
          </a:ln>
        </p:spPr>
        <p:txBody>
          <a:bodyPr anchorCtr="0" anchor="ctr" bIns="104400" lIns="208800" spcFirstLastPara="1" rIns="208800" wrap="square" tIns="1044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2" type="sldNum"/>
          </p:nvPr>
        </p:nvSpPr>
        <p:spPr>
          <a:xfrm>
            <a:off x="10839450" y="19823113"/>
            <a:ext cx="3524250" cy="1135062"/>
          </a:xfrm>
          <a:prstGeom prst="rect">
            <a:avLst/>
          </a:prstGeom>
          <a:noFill/>
          <a:ln>
            <a:noFill/>
          </a:ln>
        </p:spPr>
        <p:txBody>
          <a:bodyPr anchorCtr="0" anchor="ctr" bIns="104400" lIns="208800" spcFirstLastPara="1" rIns="208800" wrap="square" tIns="104400">
            <a:noAutofit/>
          </a:bodyPr>
          <a:lstStyle>
            <a:lvl1pPr indent="0" lvl="0"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9"/>
          <p:cNvSpPr txBox="1"/>
          <p:nvPr>
            <p:ph type="title"/>
          </p:nvPr>
        </p:nvSpPr>
        <p:spPr>
          <a:xfrm>
            <a:off x="757237" y="857250"/>
            <a:ext cx="13606462" cy="3562350"/>
          </a:xfrm>
          <a:prstGeom prst="rect">
            <a:avLst/>
          </a:prstGeom>
          <a:noFill/>
          <a:ln>
            <a:noFill/>
          </a:ln>
        </p:spPr>
        <p:txBody>
          <a:bodyPr anchorCtr="0" anchor="ctr" bIns="104400" lIns="208800" spcFirstLastPara="1" rIns="208800" wrap="square" tIns="1044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9"/>
          <p:cNvSpPr txBox="1"/>
          <p:nvPr>
            <p:ph idx="1" type="body"/>
          </p:nvPr>
        </p:nvSpPr>
        <p:spPr>
          <a:xfrm>
            <a:off x="757238" y="4991100"/>
            <a:ext cx="6726237" cy="14111288"/>
          </a:xfrm>
          <a:prstGeom prst="rect">
            <a:avLst/>
          </a:prstGeom>
          <a:noFill/>
          <a:ln>
            <a:noFill/>
          </a:ln>
        </p:spPr>
        <p:txBody>
          <a:bodyPr anchorCtr="0" anchor="t" bIns="104400" lIns="208800" spcFirstLastPara="1" rIns="208800" wrap="square" tIns="104400">
            <a:noAutofit/>
          </a:bodyPr>
          <a:lstStyle>
            <a:lvl1pPr indent="-228600" lvl="0" marL="457200" algn="l">
              <a:spcBef>
                <a:spcPts val="1825"/>
              </a:spcBef>
              <a:spcAft>
                <a:spcPts val="0"/>
              </a:spcAft>
              <a:buSzPts val="1400"/>
              <a:buNone/>
              <a:defRPr/>
            </a:lvl1pPr>
            <a:lvl2pPr indent="-228600" lvl="1" marL="914400" algn="l">
              <a:spcBef>
                <a:spcPts val="1600"/>
              </a:spcBef>
              <a:spcAft>
                <a:spcPts val="0"/>
              </a:spcAft>
              <a:buSzPts val="1400"/>
              <a:buNone/>
              <a:defRPr/>
            </a:lvl2pPr>
            <a:lvl3pPr indent="-228600" lvl="2" marL="1371600" algn="l">
              <a:spcBef>
                <a:spcPts val="1350"/>
              </a:spcBef>
              <a:spcAft>
                <a:spcPts val="0"/>
              </a:spcAft>
              <a:buSzPts val="1400"/>
              <a:buNone/>
              <a:defRPr/>
            </a:lvl3pPr>
            <a:lvl4pPr indent="-228600" lvl="3" marL="1828800" algn="l">
              <a:spcBef>
                <a:spcPts val="1150"/>
              </a:spcBef>
              <a:spcAft>
                <a:spcPts val="0"/>
              </a:spcAft>
              <a:buSzPts val="1400"/>
              <a:buNone/>
              <a:defRPr/>
            </a:lvl4pPr>
            <a:lvl5pPr indent="-228600" lvl="4" marL="2286000" algn="l">
              <a:spcBef>
                <a:spcPts val="115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9"/>
          <p:cNvSpPr txBox="1"/>
          <p:nvPr>
            <p:ph idx="2" type="body"/>
          </p:nvPr>
        </p:nvSpPr>
        <p:spPr>
          <a:xfrm>
            <a:off x="7635875" y="4991100"/>
            <a:ext cx="6727825" cy="14111288"/>
          </a:xfrm>
          <a:prstGeom prst="rect">
            <a:avLst/>
          </a:prstGeom>
          <a:noFill/>
          <a:ln>
            <a:noFill/>
          </a:ln>
        </p:spPr>
        <p:txBody>
          <a:bodyPr anchorCtr="0" anchor="t" bIns="104400" lIns="208800" spcFirstLastPara="1" rIns="208800" wrap="square" tIns="104400">
            <a:noAutofit/>
          </a:bodyPr>
          <a:lstStyle>
            <a:lvl1pPr indent="-228600" lvl="0" marL="457200" algn="l">
              <a:spcBef>
                <a:spcPts val="1825"/>
              </a:spcBef>
              <a:spcAft>
                <a:spcPts val="0"/>
              </a:spcAft>
              <a:buSzPts val="1400"/>
              <a:buNone/>
              <a:defRPr/>
            </a:lvl1pPr>
            <a:lvl2pPr indent="-228600" lvl="1" marL="914400" algn="l">
              <a:spcBef>
                <a:spcPts val="1600"/>
              </a:spcBef>
              <a:spcAft>
                <a:spcPts val="0"/>
              </a:spcAft>
              <a:buSzPts val="1400"/>
              <a:buNone/>
              <a:defRPr/>
            </a:lvl2pPr>
            <a:lvl3pPr indent="-228600" lvl="2" marL="1371600" algn="l">
              <a:spcBef>
                <a:spcPts val="1350"/>
              </a:spcBef>
              <a:spcAft>
                <a:spcPts val="0"/>
              </a:spcAft>
              <a:buSzPts val="1400"/>
              <a:buNone/>
              <a:defRPr/>
            </a:lvl3pPr>
            <a:lvl4pPr indent="-228600" lvl="3" marL="1828800" algn="l">
              <a:spcBef>
                <a:spcPts val="1150"/>
              </a:spcBef>
              <a:spcAft>
                <a:spcPts val="0"/>
              </a:spcAft>
              <a:buSzPts val="1400"/>
              <a:buNone/>
              <a:defRPr/>
            </a:lvl4pPr>
            <a:lvl5pPr indent="-228600" lvl="4" marL="2286000" algn="l">
              <a:spcBef>
                <a:spcPts val="115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9"/>
          <p:cNvSpPr txBox="1"/>
          <p:nvPr>
            <p:ph idx="10" type="dt"/>
          </p:nvPr>
        </p:nvSpPr>
        <p:spPr>
          <a:xfrm>
            <a:off x="757237" y="19823113"/>
            <a:ext cx="3524250" cy="1135062"/>
          </a:xfrm>
          <a:prstGeom prst="rect">
            <a:avLst/>
          </a:prstGeom>
          <a:noFill/>
          <a:ln>
            <a:noFill/>
          </a:ln>
        </p:spPr>
        <p:txBody>
          <a:bodyPr anchorCtr="0" anchor="ctr" bIns="104400" lIns="208800" spcFirstLastPara="1" rIns="208800" wrap="square" tIns="1044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9"/>
          <p:cNvSpPr txBox="1"/>
          <p:nvPr>
            <p:ph idx="12" type="sldNum"/>
          </p:nvPr>
        </p:nvSpPr>
        <p:spPr>
          <a:xfrm>
            <a:off x="10839450" y="19823113"/>
            <a:ext cx="3524250" cy="1135062"/>
          </a:xfrm>
          <a:prstGeom prst="rect">
            <a:avLst/>
          </a:prstGeom>
          <a:noFill/>
          <a:ln>
            <a:noFill/>
          </a:ln>
        </p:spPr>
        <p:txBody>
          <a:bodyPr anchorCtr="0" anchor="ctr" bIns="104400" lIns="208800" spcFirstLastPara="1" rIns="208800" wrap="square" tIns="104400">
            <a:noAutofit/>
          </a:bodyPr>
          <a:lstStyle>
            <a:lvl1pPr indent="0" lvl="0"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5" name="Shape 55"/>
        <p:cNvGrpSpPr/>
        <p:nvPr/>
      </p:nvGrpSpPr>
      <p:grpSpPr>
        <a:xfrm>
          <a:off x="0" y="0"/>
          <a:ext cx="0" cy="0"/>
          <a:chOff x="0" y="0"/>
          <a:chExt cx="0" cy="0"/>
        </a:xfrm>
      </p:grpSpPr>
      <p:sp>
        <p:nvSpPr>
          <p:cNvPr id="56" name="Google Shape;56;p10"/>
          <p:cNvSpPr txBox="1"/>
          <p:nvPr>
            <p:ph type="title"/>
          </p:nvPr>
        </p:nvSpPr>
        <p:spPr>
          <a:xfrm>
            <a:off x="1031875" y="5332413"/>
            <a:ext cx="13044488" cy="8896350"/>
          </a:xfrm>
          <a:prstGeom prst="rect">
            <a:avLst/>
          </a:prstGeom>
          <a:noFill/>
          <a:ln>
            <a:noFill/>
          </a:ln>
        </p:spPr>
        <p:txBody>
          <a:bodyPr anchorCtr="0" anchor="b" bIns="104400" lIns="208800" spcFirstLastPara="1" rIns="208800" wrap="square" tIns="10440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7" name="Google Shape;57;p10"/>
          <p:cNvSpPr txBox="1"/>
          <p:nvPr>
            <p:ph idx="1" type="body"/>
          </p:nvPr>
        </p:nvSpPr>
        <p:spPr>
          <a:xfrm>
            <a:off x="1031875" y="14312900"/>
            <a:ext cx="13044488" cy="4679950"/>
          </a:xfrm>
          <a:prstGeom prst="rect">
            <a:avLst/>
          </a:prstGeom>
          <a:noFill/>
          <a:ln>
            <a:noFill/>
          </a:ln>
        </p:spPr>
        <p:txBody>
          <a:bodyPr anchorCtr="0" anchor="t" bIns="104400" lIns="208800" spcFirstLastPara="1" rIns="208800" wrap="square" tIns="104400">
            <a:noAutofit/>
          </a:bodyPr>
          <a:lstStyle>
            <a:lvl1pPr indent="-228600" lvl="0" marL="457200" algn="l">
              <a:spcBef>
                <a:spcPts val="1825"/>
              </a:spcBef>
              <a:spcAft>
                <a:spcPts val="0"/>
              </a:spcAft>
              <a:buSzPts val="2400"/>
              <a:buNone/>
              <a:defRPr sz="2400"/>
            </a:lvl1pPr>
            <a:lvl2pPr indent="-228600" lvl="1" marL="914400" algn="l">
              <a:spcBef>
                <a:spcPts val="1600"/>
              </a:spcBef>
              <a:spcAft>
                <a:spcPts val="0"/>
              </a:spcAft>
              <a:buSzPts val="2000"/>
              <a:buNone/>
              <a:defRPr sz="2000"/>
            </a:lvl2pPr>
            <a:lvl3pPr indent="-228600" lvl="2" marL="1371600" algn="l">
              <a:spcBef>
                <a:spcPts val="1350"/>
              </a:spcBef>
              <a:spcAft>
                <a:spcPts val="0"/>
              </a:spcAft>
              <a:buSzPts val="1800"/>
              <a:buNone/>
              <a:defRPr sz="1800"/>
            </a:lvl3pPr>
            <a:lvl4pPr indent="-228600" lvl="3" marL="1828800" algn="l">
              <a:spcBef>
                <a:spcPts val="1150"/>
              </a:spcBef>
              <a:spcAft>
                <a:spcPts val="0"/>
              </a:spcAft>
              <a:buSzPts val="1600"/>
              <a:buNone/>
              <a:defRPr sz="1600"/>
            </a:lvl4pPr>
            <a:lvl5pPr indent="-228600" lvl="4" marL="2286000" algn="l">
              <a:spcBef>
                <a:spcPts val="1150"/>
              </a:spcBef>
              <a:spcAft>
                <a:spcPts val="0"/>
              </a:spcAft>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58" name="Google Shape;58;p10"/>
          <p:cNvSpPr txBox="1"/>
          <p:nvPr>
            <p:ph idx="10" type="dt"/>
          </p:nvPr>
        </p:nvSpPr>
        <p:spPr>
          <a:xfrm>
            <a:off x="757237" y="19823113"/>
            <a:ext cx="3524250" cy="1135062"/>
          </a:xfrm>
          <a:prstGeom prst="rect">
            <a:avLst/>
          </a:prstGeom>
          <a:noFill/>
          <a:ln>
            <a:noFill/>
          </a:ln>
        </p:spPr>
        <p:txBody>
          <a:bodyPr anchorCtr="0" anchor="ctr" bIns="104400" lIns="208800" spcFirstLastPara="1" rIns="208800" wrap="square" tIns="1044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
          <p:cNvSpPr txBox="1"/>
          <p:nvPr>
            <p:ph idx="12" type="sldNum"/>
          </p:nvPr>
        </p:nvSpPr>
        <p:spPr>
          <a:xfrm>
            <a:off x="10839450" y="19823113"/>
            <a:ext cx="3524250" cy="1135062"/>
          </a:xfrm>
          <a:prstGeom prst="rect">
            <a:avLst/>
          </a:prstGeom>
          <a:noFill/>
          <a:ln>
            <a:noFill/>
          </a:ln>
        </p:spPr>
        <p:txBody>
          <a:bodyPr anchorCtr="0" anchor="ctr" bIns="104400" lIns="208800" spcFirstLastPara="1" rIns="208800" wrap="square" tIns="104400">
            <a:noAutofit/>
          </a:bodyPr>
          <a:lstStyle>
            <a:lvl1pPr indent="0" lvl="0"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 name="Shape 6"/>
        <p:cNvGrpSpPr/>
        <p:nvPr/>
      </p:nvGrpSpPr>
      <p:grpSpPr>
        <a:xfrm>
          <a:off x="0" y="0"/>
          <a:ext cx="0" cy="0"/>
          <a:chOff x="0" y="0"/>
          <a:chExt cx="0" cy="0"/>
        </a:xfrm>
      </p:grpSpPr>
      <p:sp>
        <p:nvSpPr>
          <p:cNvPr id="7" name="Google Shape;7;p1"/>
          <p:cNvSpPr txBox="1"/>
          <p:nvPr>
            <p:ph type="title"/>
          </p:nvPr>
        </p:nvSpPr>
        <p:spPr>
          <a:xfrm>
            <a:off x="757237" y="857250"/>
            <a:ext cx="13606462" cy="3562350"/>
          </a:xfrm>
          <a:prstGeom prst="rect">
            <a:avLst/>
          </a:prstGeom>
          <a:noFill/>
          <a:ln>
            <a:noFill/>
          </a:ln>
        </p:spPr>
        <p:txBody>
          <a:bodyPr anchorCtr="0" anchor="ctr" bIns="104400" lIns="208800" spcFirstLastPara="1" rIns="208800" wrap="square" tIns="104400">
            <a:noAutofit/>
          </a:bodyPr>
          <a:lstStyle>
            <a:lvl1pPr lvl="0" marR="0" rtl="0" algn="ctr">
              <a:spcBef>
                <a:spcPts val="0"/>
              </a:spcBef>
              <a:spcAft>
                <a:spcPts val="0"/>
              </a:spcAft>
              <a:buSzPts val="1400"/>
              <a:buNone/>
              <a:defRPr b="0" i="0" sz="10000" u="none" cap="none" strike="noStrike">
                <a:solidFill>
                  <a:srgbClr val="000000"/>
                </a:solidFill>
                <a:latin typeface="Calibri"/>
                <a:ea typeface="Calibri"/>
                <a:cs typeface="Calibri"/>
                <a:sym typeface="Calibri"/>
              </a:defRPr>
            </a:lvl1pPr>
            <a:lvl2pPr lvl="1" marR="0" rtl="0" algn="ctr">
              <a:spcBef>
                <a:spcPts val="0"/>
              </a:spcBef>
              <a:spcAft>
                <a:spcPts val="0"/>
              </a:spcAft>
              <a:buSzPts val="1400"/>
              <a:buNone/>
              <a:defRPr b="0" i="0" sz="10000" u="none" cap="none" strike="noStrike">
                <a:solidFill>
                  <a:srgbClr val="000000"/>
                </a:solidFill>
                <a:latin typeface="Calibri"/>
                <a:ea typeface="Calibri"/>
                <a:cs typeface="Calibri"/>
                <a:sym typeface="Calibri"/>
              </a:defRPr>
            </a:lvl2pPr>
            <a:lvl3pPr lvl="2" marR="0" rtl="0" algn="ctr">
              <a:spcBef>
                <a:spcPts val="0"/>
              </a:spcBef>
              <a:spcAft>
                <a:spcPts val="0"/>
              </a:spcAft>
              <a:buSzPts val="1400"/>
              <a:buNone/>
              <a:defRPr b="0" i="0" sz="10000" u="none" cap="none" strike="noStrike">
                <a:solidFill>
                  <a:srgbClr val="000000"/>
                </a:solidFill>
                <a:latin typeface="Calibri"/>
                <a:ea typeface="Calibri"/>
                <a:cs typeface="Calibri"/>
                <a:sym typeface="Calibri"/>
              </a:defRPr>
            </a:lvl3pPr>
            <a:lvl4pPr lvl="3" marR="0" rtl="0" algn="ctr">
              <a:spcBef>
                <a:spcPts val="0"/>
              </a:spcBef>
              <a:spcAft>
                <a:spcPts val="0"/>
              </a:spcAft>
              <a:buSzPts val="1400"/>
              <a:buNone/>
              <a:defRPr b="0" i="0" sz="10000" u="none" cap="none" strike="noStrike">
                <a:solidFill>
                  <a:srgbClr val="000000"/>
                </a:solidFill>
                <a:latin typeface="Calibri"/>
                <a:ea typeface="Calibri"/>
                <a:cs typeface="Calibri"/>
                <a:sym typeface="Calibri"/>
              </a:defRPr>
            </a:lvl4pPr>
            <a:lvl5pPr lvl="4" marR="0" rtl="0" algn="ctr">
              <a:spcBef>
                <a:spcPts val="0"/>
              </a:spcBef>
              <a:spcAft>
                <a:spcPts val="0"/>
              </a:spcAft>
              <a:buSzPts val="1400"/>
              <a:buNone/>
              <a:defRPr b="0" i="0" sz="10000" u="none" cap="none" strike="noStrike">
                <a:solidFill>
                  <a:srgbClr val="000000"/>
                </a:solidFill>
                <a:latin typeface="Calibri"/>
                <a:ea typeface="Calibri"/>
                <a:cs typeface="Calibri"/>
                <a:sym typeface="Calibri"/>
              </a:defRPr>
            </a:lvl5pPr>
            <a:lvl6pPr lvl="5" marR="0" rtl="0" algn="ctr">
              <a:spcBef>
                <a:spcPts val="0"/>
              </a:spcBef>
              <a:spcAft>
                <a:spcPts val="0"/>
              </a:spcAft>
              <a:buSzPts val="1400"/>
              <a:buNone/>
              <a:defRPr b="0" i="0" sz="10000" u="none" cap="none" strike="noStrike">
                <a:solidFill>
                  <a:srgbClr val="000000"/>
                </a:solidFill>
                <a:latin typeface="Calibri"/>
                <a:ea typeface="Calibri"/>
                <a:cs typeface="Calibri"/>
                <a:sym typeface="Calibri"/>
              </a:defRPr>
            </a:lvl6pPr>
            <a:lvl7pPr lvl="6" marR="0" rtl="0" algn="ctr">
              <a:spcBef>
                <a:spcPts val="0"/>
              </a:spcBef>
              <a:spcAft>
                <a:spcPts val="0"/>
              </a:spcAft>
              <a:buSzPts val="1400"/>
              <a:buNone/>
              <a:defRPr b="0" i="0" sz="10000" u="none" cap="none" strike="noStrike">
                <a:solidFill>
                  <a:srgbClr val="000000"/>
                </a:solidFill>
                <a:latin typeface="Calibri"/>
                <a:ea typeface="Calibri"/>
                <a:cs typeface="Calibri"/>
                <a:sym typeface="Calibri"/>
              </a:defRPr>
            </a:lvl7pPr>
            <a:lvl8pPr lvl="7" marR="0" rtl="0" algn="ctr">
              <a:spcBef>
                <a:spcPts val="0"/>
              </a:spcBef>
              <a:spcAft>
                <a:spcPts val="0"/>
              </a:spcAft>
              <a:buSzPts val="1400"/>
              <a:buNone/>
              <a:defRPr b="0" i="0" sz="10000" u="none" cap="none" strike="noStrike">
                <a:solidFill>
                  <a:srgbClr val="000000"/>
                </a:solidFill>
                <a:latin typeface="Calibri"/>
                <a:ea typeface="Calibri"/>
                <a:cs typeface="Calibri"/>
                <a:sym typeface="Calibri"/>
              </a:defRPr>
            </a:lvl8pPr>
            <a:lvl9pPr lvl="8" marR="0" rtl="0" algn="ctr">
              <a:spcBef>
                <a:spcPts val="0"/>
              </a:spcBef>
              <a:spcAft>
                <a:spcPts val="0"/>
              </a:spcAft>
              <a:buSzPts val="1400"/>
              <a:buNone/>
              <a:defRPr b="0" i="0" sz="10000" u="none" cap="none" strike="noStrike">
                <a:solidFill>
                  <a:srgbClr val="000000"/>
                </a:solidFill>
                <a:latin typeface="Calibri"/>
                <a:ea typeface="Calibri"/>
                <a:cs typeface="Calibri"/>
                <a:sym typeface="Calibri"/>
              </a:defRPr>
            </a:lvl9pPr>
          </a:lstStyle>
          <a:p/>
        </p:txBody>
      </p:sp>
      <p:sp>
        <p:nvSpPr>
          <p:cNvPr id="8" name="Google Shape;8;p1"/>
          <p:cNvSpPr txBox="1"/>
          <p:nvPr>
            <p:ph idx="1" type="body"/>
          </p:nvPr>
        </p:nvSpPr>
        <p:spPr>
          <a:xfrm>
            <a:off x="757237" y="4991100"/>
            <a:ext cx="13606462" cy="14111288"/>
          </a:xfrm>
          <a:prstGeom prst="rect">
            <a:avLst/>
          </a:prstGeom>
          <a:noFill/>
          <a:ln>
            <a:noFill/>
          </a:ln>
        </p:spPr>
        <p:txBody>
          <a:bodyPr anchorCtr="0" anchor="t" bIns="104400" lIns="208800" spcFirstLastPara="1" rIns="208800" wrap="square" tIns="104400">
            <a:noAutofit/>
          </a:bodyPr>
          <a:lstStyle>
            <a:lvl1pPr indent="-228600" lvl="0" marL="457200" marR="0" rtl="0" algn="l">
              <a:spcBef>
                <a:spcPts val="1825"/>
              </a:spcBef>
              <a:spcAft>
                <a:spcPts val="0"/>
              </a:spcAft>
              <a:buSzPts val="1400"/>
              <a:buNone/>
              <a:defRPr b="0" i="0" sz="7300" u="none" cap="none" strike="noStrike">
                <a:solidFill>
                  <a:srgbClr val="000000"/>
                </a:solidFill>
                <a:latin typeface="Calibri"/>
                <a:ea typeface="Calibri"/>
                <a:cs typeface="Calibri"/>
                <a:sym typeface="Calibri"/>
              </a:defRPr>
            </a:lvl1pPr>
            <a:lvl2pPr indent="-228600" lvl="1" marL="914400" marR="0" rtl="0" algn="l">
              <a:spcBef>
                <a:spcPts val="1600"/>
              </a:spcBef>
              <a:spcAft>
                <a:spcPts val="0"/>
              </a:spcAft>
              <a:buSzPts val="1400"/>
              <a:buNone/>
              <a:defRPr b="0" i="0" sz="6400" u="none" cap="none" strike="noStrike">
                <a:solidFill>
                  <a:srgbClr val="000000"/>
                </a:solidFill>
                <a:latin typeface="Calibri"/>
                <a:ea typeface="Calibri"/>
                <a:cs typeface="Calibri"/>
                <a:sym typeface="Calibri"/>
              </a:defRPr>
            </a:lvl2pPr>
            <a:lvl3pPr indent="-228600" lvl="2" marL="1371600" marR="0" rtl="0" algn="l">
              <a:spcBef>
                <a:spcPts val="1350"/>
              </a:spcBef>
              <a:spcAft>
                <a:spcPts val="0"/>
              </a:spcAft>
              <a:buSzPts val="1400"/>
              <a:buNone/>
              <a:defRPr b="0" i="0" sz="5400" u="none" cap="none" strike="noStrike">
                <a:solidFill>
                  <a:srgbClr val="000000"/>
                </a:solidFill>
                <a:latin typeface="Calibri"/>
                <a:ea typeface="Calibri"/>
                <a:cs typeface="Calibri"/>
                <a:sym typeface="Calibri"/>
              </a:defRPr>
            </a:lvl3pPr>
            <a:lvl4pPr indent="-228600" lvl="3" marL="1828800" marR="0" rtl="0" algn="l">
              <a:spcBef>
                <a:spcPts val="1150"/>
              </a:spcBef>
              <a:spcAft>
                <a:spcPts val="0"/>
              </a:spcAft>
              <a:buSzPts val="1400"/>
              <a:buNone/>
              <a:defRPr b="0" i="0" sz="4600" u="none" cap="none" strike="noStrike">
                <a:solidFill>
                  <a:srgbClr val="000000"/>
                </a:solidFill>
                <a:latin typeface="Calibri"/>
                <a:ea typeface="Calibri"/>
                <a:cs typeface="Calibri"/>
                <a:sym typeface="Calibri"/>
              </a:defRPr>
            </a:lvl4pPr>
            <a:lvl5pPr indent="-228600" lvl="4" marL="2286000" marR="0" rtl="0" algn="l">
              <a:spcBef>
                <a:spcPts val="1150"/>
              </a:spcBef>
              <a:spcAft>
                <a:spcPts val="0"/>
              </a:spcAft>
              <a:buSzPts val="1400"/>
              <a:buNone/>
              <a:defRPr b="0" i="0" sz="4600" u="none" cap="none" strike="noStrike">
                <a:solidFill>
                  <a:srgbClr val="000000"/>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0" type="dt"/>
          </p:nvPr>
        </p:nvSpPr>
        <p:spPr>
          <a:xfrm>
            <a:off x="757237" y="19823113"/>
            <a:ext cx="3524250" cy="1135062"/>
          </a:xfrm>
          <a:prstGeom prst="rect">
            <a:avLst/>
          </a:prstGeom>
          <a:noFill/>
          <a:ln>
            <a:noFill/>
          </a:ln>
        </p:spPr>
        <p:txBody>
          <a:bodyPr anchorCtr="0" anchor="ctr" bIns="104400" lIns="208800" spcFirstLastPara="1" rIns="208800" wrap="square" tIns="104400">
            <a:noAutofit/>
          </a:bodyPr>
          <a:lstStyle>
            <a:lvl1pPr lvl="0" marR="0" rtl="0" algn="l">
              <a:lnSpc>
                <a:spcPct val="100000"/>
              </a:lnSpc>
              <a:spcBef>
                <a:spcPts val="0"/>
              </a:spcBef>
              <a:spcAft>
                <a:spcPts val="0"/>
              </a:spcAft>
              <a:buSzPts val="1400"/>
              <a:buNone/>
              <a:defRPr b="0" i="0" sz="41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41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41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41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41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41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41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41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4100" u="none" cap="none" strike="noStrike">
                <a:solidFill>
                  <a:schemeClr val="lt1"/>
                </a:solidFill>
                <a:latin typeface="Arial"/>
                <a:ea typeface="Arial"/>
                <a:cs typeface="Arial"/>
                <a:sym typeface="Arial"/>
              </a:defRPr>
            </a:lvl9pPr>
          </a:lstStyle>
          <a:p/>
        </p:txBody>
      </p:sp>
      <p:sp>
        <p:nvSpPr>
          <p:cNvPr id="10" name="Google Shape;10;p1"/>
          <p:cNvSpPr txBox="1"/>
          <p:nvPr/>
        </p:nvSpPr>
        <p:spPr>
          <a:xfrm>
            <a:off x="5167312" y="19823113"/>
            <a:ext cx="4789487" cy="11382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4100" u="none">
              <a:solidFill>
                <a:schemeClr val="lt1"/>
              </a:solidFill>
              <a:latin typeface="Arial"/>
              <a:ea typeface="Arial"/>
              <a:cs typeface="Arial"/>
              <a:sym typeface="Arial"/>
            </a:endParaRPr>
          </a:p>
        </p:txBody>
      </p:sp>
      <p:sp>
        <p:nvSpPr>
          <p:cNvPr id="11" name="Google Shape;11;p1"/>
          <p:cNvSpPr txBox="1"/>
          <p:nvPr>
            <p:ph idx="12" type="sldNum"/>
          </p:nvPr>
        </p:nvSpPr>
        <p:spPr>
          <a:xfrm>
            <a:off x="10839450" y="19823113"/>
            <a:ext cx="3524250" cy="1135062"/>
          </a:xfrm>
          <a:prstGeom prst="rect">
            <a:avLst/>
          </a:prstGeom>
          <a:noFill/>
          <a:ln>
            <a:noFill/>
          </a:ln>
        </p:spPr>
        <p:txBody>
          <a:bodyPr anchorCtr="0" anchor="ctr" bIns="104400" lIns="208800" spcFirstLastPara="1" rIns="208800" wrap="square" tIns="104400">
            <a:noAutofit/>
          </a:bodyPr>
          <a:lstStyle>
            <a:lvl1pPr indent="0" lvl="0" marL="0" marR="0" rtl="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4100"/>
              <a:buFont typeface="Arial"/>
              <a:buNone/>
              <a:defRPr b="0" i="0" sz="41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jp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 name="Shape 74"/>
        <p:cNvGrpSpPr/>
        <p:nvPr/>
      </p:nvGrpSpPr>
      <p:grpSpPr>
        <a:xfrm>
          <a:off x="0" y="0"/>
          <a:ext cx="0" cy="0"/>
          <a:chOff x="0" y="0"/>
          <a:chExt cx="0" cy="0"/>
        </a:xfrm>
      </p:grpSpPr>
      <p:sp>
        <p:nvSpPr>
          <p:cNvPr id="75" name="Google Shape;75;p13"/>
          <p:cNvSpPr/>
          <p:nvPr/>
        </p:nvSpPr>
        <p:spPr>
          <a:xfrm>
            <a:off x="246062" y="1881187"/>
            <a:ext cx="14630400" cy="2286000"/>
          </a:xfrm>
          <a:prstGeom prst="roundRect">
            <a:avLst>
              <a:gd fmla="val 16667" name="adj"/>
            </a:avLst>
          </a:prstGeom>
          <a:solidFill>
            <a:srgbClr val="F79646"/>
          </a:solidFill>
          <a:ln cap="sq" cmpd="sng" w="25550">
            <a:solidFill>
              <a:srgbClr val="5C4776"/>
            </a:solidFill>
            <a:prstDash val="solid"/>
            <a:miter lim="800000"/>
            <a:headEnd len="sm" w="sm" type="none"/>
            <a:tailEnd len="sm" w="sm" type="none"/>
          </a:ln>
        </p:spPr>
        <p:txBody>
          <a:bodyPr anchorCtr="0" anchor="ctr" bIns="55425" lIns="110500" spcFirstLastPara="1" rIns="110500" wrap="square" tIns="55425">
            <a:noAutofit/>
          </a:bodyPr>
          <a:lstStyle/>
          <a:p>
            <a:pPr indent="0" lvl="0" marL="0" marR="0" rtl="0" algn="ctr">
              <a:lnSpc>
                <a:spcPct val="125000"/>
              </a:lnSpc>
              <a:spcBef>
                <a:spcPts val="0"/>
              </a:spcBef>
              <a:spcAft>
                <a:spcPts val="0"/>
              </a:spcAft>
              <a:buClr>
                <a:srgbClr val="0070C0"/>
              </a:buClr>
              <a:buSzPts val="3200"/>
              <a:buFont typeface="Bookman Old Style"/>
              <a:buNone/>
            </a:pPr>
            <a:r>
              <a:rPr b="1" i="0" lang="en-US" sz="3200" u="none">
                <a:solidFill>
                  <a:srgbClr val="0070C0"/>
                </a:solidFill>
                <a:latin typeface="Bookman Old Style"/>
                <a:ea typeface="Bookman Old Style"/>
                <a:cs typeface="Bookman Old Style"/>
                <a:sym typeface="Bookman Old Style"/>
              </a:rPr>
              <a:t>Title: Pocket </a:t>
            </a:r>
            <a:r>
              <a:rPr b="1" lang="en-US" sz="3200">
                <a:solidFill>
                  <a:srgbClr val="0070C0"/>
                </a:solidFill>
                <a:latin typeface="Bookman Old Style"/>
                <a:ea typeface="Bookman Old Style"/>
                <a:cs typeface="Bookman Old Style"/>
                <a:sym typeface="Bookman Old Style"/>
              </a:rPr>
              <a:t>F</a:t>
            </a:r>
            <a:r>
              <a:rPr b="1" i="0" lang="en-US" sz="3200" u="none">
                <a:solidFill>
                  <a:srgbClr val="0070C0"/>
                </a:solidFill>
                <a:latin typeface="Bookman Old Style"/>
                <a:ea typeface="Bookman Old Style"/>
                <a:cs typeface="Bookman Old Style"/>
                <a:sym typeface="Bookman Old Style"/>
              </a:rPr>
              <a:t>ashionista-</a:t>
            </a:r>
            <a:r>
              <a:rPr b="1" lang="en-US" sz="3200">
                <a:solidFill>
                  <a:srgbClr val="0070C0"/>
                </a:solidFill>
                <a:latin typeface="Bookman Old Style"/>
                <a:ea typeface="Bookman Old Style"/>
                <a:cs typeface="Bookman Old Style"/>
                <a:sym typeface="Bookman Old Style"/>
              </a:rPr>
              <a:t>A Complexion Based Outfit Color </a:t>
            </a:r>
            <a:endParaRPr b="1" sz="3200">
              <a:solidFill>
                <a:srgbClr val="0070C0"/>
              </a:solidFill>
              <a:latin typeface="Bookman Old Style"/>
              <a:ea typeface="Bookman Old Style"/>
              <a:cs typeface="Bookman Old Style"/>
              <a:sym typeface="Bookman Old Style"/>
            </a:endParaRPr>
          </a:p>
          <a:p>
            <a:pPr indent="0" lvl="0" marL="0" marR="0" rtl="0" algn="ctr">
              <a:lnSpc>
                <a:spcPct val="125000"/>
              </a:lnSpc>
              <a:spcBef>
                <a:spcPts val="0"/>
              </a:spcBef>
              <a:spcAft>
                <a:spcPts val="0"/>
              </a:spcAft>
              <a:buClr>
                <a:srgbClr val="0070C0"/>
              </a:buClr>
              <a:buSzPts val="3200"/>
              <a:buFont typeface="Bookman Old Style"/>
              <a:buNone/>
            </a:pPr>
            <a:r>
              <a:rPr b="1" lang="en-US" sz="3200">
                <a:solidFill>
                  <a:srgbClr val="0070C0"/>
                </a:solidFill>
                <a:latin typeface="Bookman Old Style"/>
                <a:ea typeface="Bookman Old Style"/>
                <a:cs typeface="Bookman Old Style"/>
                <a:sym typeface="Bookman Old Style"/>
              </a:rPr>
              <a:t>Advisor using Neural Networks</a:t>
            </a:r>
            <a:endParaRPr/>
          </a:p>
          <a:p>
            <a:pPr indent="0" lvl="0" marL="0" marR="0" rtl="0" algn="ctr">
              <a:lnSpc>
                <a:spcPct val="100000"/>
              </a:lnSpc>
              <a:spcBef>
                <a:spcPts val="0"/>
              </a:spcBef>
              <a:spcAft>
                <a:spcPts val="0"/>
              </a:spcAft>
              <a:buClr>
                <a:srgbClr val="7030A0"/>
              </a:buClr>
              <a:buSzPts val="2400"/>
              <a:buFont typeface="Bookman Old Style"/>
              <a:buNone/>
            </a:pPr>
            <a:r>
              <a:rPr b="1" lang="en-US" sz="2400">
                <a:solidFill>
                  <a:srgbClr val="7030A0"/>
                </a:solidFill>
                <a:latin typeface="Bookman Old Style"/>
                <a:ea typeface="Bookman Old Style"/>
                <a:cs typeface="Bookman Old Style"/>
                <a:sym typeface="Bookman Old Style"/>
              </a:rPr>
              <a:t>Names :</a:t>
            </a:r>
            <a:r>
              <a:rPr b="1" i="0" lang="en-US" sz="2400" u="none">
                <a:solidFill>
                  <a:srgbClr val="7030A0"/>
                </a:solidFill>
                <a:latin typeface="Bookman Old Style"/>
                <a:ea typeface="Bookman Old Style"/>
                <a:cs typeface="Bookman Old Style"/>
                <a:sym typeface="Bookman Old Style"/>
              </a:rPr>
              <a:t> Anisha Gharat, Tejashri Wagh, </a:t>
            </a:r>
            <a:r>
              <a:rPr b="1" lang="en-US" sz="2400">
                <a:solidFill>
                  <a:srgbClr val="7030A0"/>
                </a:solidFill>
                <a:latin typeface="Bookman Old Style"/>
                <a:ea typeface="Bookman Old Style"/>
                <a:cs typeface="Bookman Old Style"/>
                <a:sym typeface="Bookman Old Style"/>
              </a:rPr>
              <a:t> Siddesh Sonawane</a:t>
            </a:r>
            <a:r>
              <a:rPr b="1" lang="en-US" sz="2400">
                <a:solidFill>
                  <a:srgbClr val="7030A0"/>
                </a:solidFill>
                <a:latin typeface="Bookman Old Style"/>
                <a:ea typeface="Bookman Old Style"/>
                <a:cs typeface="Bookman Old Style"/>
                <a:sym typeface="Bookman Old Style"/>
              </a:rPr>
              <a:t>,</a:t>
            </a:r>
            <a:r>
              <a:rPr b="1" lang="en-US" sz="2400">
                <a:solidFill>
                  <a:srgbClr val="7030A0"/>
                </a:solidFill>
                <a:latin typeface="Bookman Old Style"/>
                <a:ea typeface="Bookman Old Style"/>
                <a:cs typeface="Bookman Old Style"/>
                <a:sym typeface="Bookman Old Style"/>
              </a:rPr>
              <a:t> </a:t>
            </a:r>
            <a:r>
              <a:rPr b="1" i="0" lang="en-US" sz="2400" u="none">
                <a:solidFill>
                  <a:srgbClr val="7030A0"/>
                </a:solidFill>
                <a:latin typeface="Bookman Old Style"/>
                <a:ea typeface="Bookman Old Style"/>
                <a:cs typeface="Bookman Old Style"/>
                <a:sym typeface="Bookman Old Style"/>
              </a:rPr>
              <a:t>B.E.(Comp.)</a:t>
            </a:r>
            <a:endParaRPr/>
          </a:p>
          <a:p>
            <a:pPr indent="0" lvl="0" marL="0" marR="0" rtl="0" algn="ctr">
              <a:lnSpc>
                <a:spcPct val="100000"/>
              </a:lnSpc>
              <a:spcBef>
                <a:spcPts val="0"/>
              </a:spcBef>
              <a:spcAft>
                <a:spcPts val="0"/>
              </a:spcAft>
              <a:buClr>
                <a:srgbClr val="7030A0"/>
              </a:buClr>
              <a:buSzPts val="2400"/>
              <a:buFont typeface="Bookman Old Style"/>
              <a:buNone/>
            </a:pPr>
            <a:r>
              <a:rPr b="1" i="0" lang="en-US" sz="2400" u="none">
                <a:solidFill>
                  <a:srgbClr val="7030A0"/>
                </a:solidFill>
                <a:latin typeface="Bookman Old Style"/>
                <a:ea typeface="Bookman Old Style"/>
                <a:cs typeface="Bookman Old Style"/>
                <a:sym typeface="Bookman Old Style"/>
              </a:rPr>
              <a:t>Project Guide : </a:t>
            </a:r>
            <a:r>
              <a:rPr b="1" lang="en-US" sz="2400">
                <a:solidFill>
                  <a:srgbClr val="7030A0"/>
                </a:solidFill>
                <a:latin typeface="Bookman Old Style"/>
                <a:ea typeface="Bookman Old Style"/>
                <a:cs typeface="Bookman Old Style"/>
                <a:sym typeface="Bookman Old Style"/>
              </a:rPr>
              <a:t>Prof. Reeta Koshy</a:t>
            </a:r>
            <a:endParaRPr/>
          </a:p>
        </p:txBody>
      </p:sp>
      <p:sp>
        <p:nvSpPr>
          <p:cNvPr id="76" name="Google Shape;76;p13"/>
          <p:cNvSpPr/>
          <p:nvPr/>
        </p:nvSpPr>
        <p:spPr>
          <a:xfrm>
            <a:off x="246050" y="4421175"/>
            <a:ext cx="7086600" cy="2360700"/>
          </a:xfrm>
          <a:prstGeom prst="roundRect">
            <a:avLst>
              <a:gd fmla="val 1700" name="adj"/>
            </a:avLst>
          </a:prstGeom>
          <a:solidFill>
            <a:srgbClr val="FDEADA"/>
          </a:solidFill>
          <a:ln cap="sq" cmpd="sng" w="9525">
            <a:solidFill>
              <a:srgbClr val="7D60A0"/>
            </a:solidFill>
            <a:prstDash val="solid"/>
            <a:miter lim="800000"/>
            <a:headEnd len="sm" w="sm" type="none"/>
            <a:tailEnd len="sm" w="sm" type="none"/>
          </a:ln>
          <a:effectLst>
            <a:outerShdw blurRad="63500" dir="5400000" dist="20160">
              <a:srgbClr val="000000">
                <a:alpha val="37650"/>
              </a:srgbClr>
            </a:outerShdw>
          </a:effectLst>
        </p:spPr>
        <p:txBody>
          <a:bodyPr anchorCtr="0" anchor="t" bIns="55425" lIns="110500" spcFirstLastPara="1" rIns="110500" wrap="square" tIns="55425">
            <a:noAutofit/>
          </a:bodyPr>
          <a:lstStyle/>
          <a:p>
            <a:pPr indent="0" lvl="0" marL="0" marR="0" rtl="0" algn="ctr">
              <a:lnSpc>
                <a:spcPct val="115000"/>
              </a:lnSpc>
              <a:spcBef>
                <a:spcPts val="0"/>
              </a:spcBef>
              <a:spcAft>
                <a:spcPts val="0"/>
              </a:spcAft>
              <a:buClr>
                <a:srgbClr val="0D0D0D"/>
              </a:buClr>
              <a:buSzPts val="2000"/>
              <a:buFont typeface="Bookman Old Style"/>
              <a:buNone/>
            </a:pPr>
            <a:r>
              <a:rPr b="1" i="0" lang="en-US" sz="2000" u="none">
                <a:solidFill>
                  <a:srgbClr val="0D0D0D"/>
                </a:solidFill>
                <a:latin typeface="Bookman Old Style"/>
                <a:ea typeface="Bookman Old Style"/>
                <a:cs typeface="Bookman Old Style"/>
                <a:sym typeface="Bookman Old Style"/>
              </a:rPr>
              <a:t>Abstract</a:t>
            </a:r>
            <a:endParaRPr/>
          </a:p>
          <a:p>
            <a:pPr indent="0" lvl="0" marL="0" marR="0" rtl="0" algn="just">
              <a:lnSpc>
                <a:spcPct val="115000"/>
              </a:lnSpc>
              <a:spcBef>
                <a:spcPts val="0"/>
              </a:spcBef>
              <a:spcAft>
                <a:spcPts val="0"/>
              </a:spcAft>
              <a:buClr>
                <a:srgbClr val="0D0D0D"/>
              </a:buClr>
              <a:buSzPts val="1600"/>
              <a:buFont typeface="Bookman Old Style"/>
              <a:buNone/>
            </a:pPr>
            <a:r>
              <a:rPr lang="en-US" sz="1600">
                <a:solidFill>
                  <a:srgbClr val="0D0D0D"/>
                </a:solidFill>
                <a:latin typeface="Bookman Old Style"/>
                <a:ea typeface="Bookman Old Style"/>
                <a:cs typeface="Bookman Old Style"/>
                <a:sym typeface="Bookman Old Style"/>
              </a:rPr>
              <a:t>We encounter various posts related to fashion and outfits on social media, online portals etc. Thus there is perplexity in figuring out perfect outfits just by looking at the photos on social media. So the solution to this is a system which recommends the user a list of color combinations according to the user's skin tones. The model also provides a virtual trial and even occasion/weather based recommendations.</a:t>
            </a:r>
            <a:endParaRPr b="0" i="0" sz="2000" u="none">
              <a:solidFill>
                <a:srgbClr val="0D0D0D"/>
              </a:solidFill>
              <a:latin typeface="Bookman Old Style"/>
              <a:ea typeface="Bookman Old Style"/>
              <a:cs typeface="Bookman Old Style"/>
              <a:sym typeface="Bookman Old Style"/>
            </a:endParaRPr>
          </a:p>
          <a:p>
            <a:pPr indent="0" lvl="0" marL="0" marR="0" rtl="0" algn="just">
              <a:lnSpc>
                <a:spcPct val="125000"/>
              </a:lnSpc>
              <a:spcBef>
                <a:spcPts val="0"/>
              </a:spcBef>
              <a:spcAft>
                <a:spcPts val="0"/>
              </a:spcAft>
              <a:buClr>
                <a:schemeClr val="lt1"/>
              </a:buClr>
              <a:buSzPts val="2000"/>
              <a:buFont typeface="Arial"/>
              <a:buNone/>
            </a:pPr>
            <a:r>
              <a:t/>
            </a:r>
            <a:endParaRPr b="0" i="0" sz="2000" u="none">
              <a:solidFill>
                <a:srgbClr val="0D0D0D"/>
              </a:solidFill>
              <a:latin typeface="Bookman Old Style"/>
              <a:ea typeface="Bookman Old Style"/>
              <a:cs typeface="Bookman Old Style"/>
              <a:sym typeface="Bookman Old Style"/>
            </a:endParaRPr>
          </a:p>
          <a:p>
            <a:pPr indent="0" lvl="0" marL="0" marR="0" rtl="0" algn="just">
              <a:lnSpc>
                <a:spcPct val="125000"/>
              </a:lnSpc>
              <a:spcBef>
                <a:spcPts val="0"/>
              </a:spcBef>
              <a:spcAft>
                <a:spcPts val="0"/>
              </a:spcAft>
              <a:buClr>
                <a:schemeClr val="lt1"/>
              </a:buClr>
              <a:buSzPts val="2000"/>
              <a:buFont typeface="Arial"/>
              <a:buNone/>
            </a:pPr>
            <a:r>
              <a:t/>
            </a:r>
            <a:endParaRPr b="0" i="0" sz="2000" u="none">
              <a:solidFill>
                <a:srgbClr val="0D0D0D"/>
              </a:solidFill>
              <a:latin typeface="Bookman Old Style"/>
              <a:ea typeface="Bookman Old Style"/>
              <a:cs typeface="Bookman Old Style"/>
              <a:sym typeface="Bookman Old Style"/>
            </a:endParaRPr>
          </a:p>
          <a:p>
            <a:pPr indent="0" lvl="0" marL="0" marR="0" rtl="0" algn="l">
              <a:lnSpc>
                <a:spcPct val="100000"/>
              </a:lnSpc>
              <a:spcBef>
                <a:spcPts val="0"/>
              </a:spcBef>
              <a:spcAft>
                <a:spcPts val="0"/>
              </a:spcAft>
              <a:buNone/>
            </a:pPr>
            <a:r>
              <a:t/>
            </a:r>
            <a:endParaRPr b="0" i="0" sz="2000" u="none">
              <a:solidFill>
                <a:srgbClr val="0D0D0D"/>
              </a:solidFill>
              <a:latin typeface="Bookman Old Style"/>
              <a:ea typeface="Bookman Old Style"/>
              <a:cs typeface="Bookman Old Style"/>
              <a:sym typeface="Bookman Old Style"/>
            </a:endParaRPr>
          </a:p>
        </p:txBody>
      </p:sp>
      <p:sp>
        <p:nvSpPr>
          <p:cNvPr id="77" name="Google Shape;77;p13"/>
          <p:cNvSpPr/>
          <p:nvPr/>
        </p:nvSpPr>
        <p:spPr>
          <a:xfrm>
            <a:off x="246050" y="6962775"/>
            <a:ext cx="7086600" cy="14273400"/>
          </a:xfrm>
          <a:prstGeom prst="roundRect">
            <a:avLst>
              <a:gd fmla="val 1800" name="adj"/>
            </a:avLst>
          </a:prstGeom>
          <a:solidFill>
            <a:srgbClr val="FDEADA"/>
          </a:solidFill>
          <a:ln cap="sq" cmpd="sng" w="9525">
            <a:solidFill>
              <a:srgbClr val="7D60A0"/>
            </a:solidFill>
            <a:prstDash val="solid"/>
            <a:miter lim="800000"/>
            <a:headEnd len="sm" w="sm" type="none"/>
            <a:tailEnd len="sm" w="sm" type="none"/>
          </a:ln>
          <a:effectLst>
            <a:outerShdw blurRad="63500" dir="5400000" dist="20160">
              <a:srgbClr val="000000">
                <a:alpha val="37650"/>
              </a:srgbClr>
            </a:outerShdw>
          </a:effectLst>
        </p:spPr>
        <p:txBody>
          <a:bodyPr anchorCtr="0" anchor="t" bIns="55425" lIns="110500" spcFirstLastPara="1" rIns="110500" wrap="square" tIns="55425">
            <a:noAutofit/>
          </a:bodyPr>
          <a:lstStyle/>
          <a:p>
            <a:pPr indent="0" lvl="0" marL="0" marR="0" rtl="0" algn="ctr">
              <a:lnSpc>
                <a:spcPct val="150000"/>
              </a:lnSpc>
              <a:spcBef>
                <a:spcPts val="0"/>
              </a:spcBef>
              <a:spcAft>
                <a:spcPts val="0"/>
              </a:spcAft>
              <a:buClr>
                <a:srgbClr val="0D0D0D"/>
              </a:buClr>
              <a:buSzPts val="2000"/>
              <a:buFont typeface="Bookman Old Style"/>
              <a:buNone/>
            </a:pPr>
            <a:r>
              <a:rPr b="1" i="0" lang="en-US" sz="2000" u="none">
                <a:solidFill>
                  <a:srgbClr val="0D0D0D"/>
                </a:solidFill>
                <a:latin typeface="Bookman Old Style"/>
                <a:ea typeface="Bookman Old Style"/>
                <a:cs typeface="Bookman Old Style"/>
                <a:sym typeface="Bookman Old Style"/>
              </a:rPr>
              <a:t>Introduction</a:t>
            </a:r>
            <a:endParaRPr/>
          </a:p>
          <a:p>
            <a:pPr indent="0" lvl="0" marL="0" marR="0" rtl="0" algn="just">
              <a:lnSpc>
                <a:spcPct val="125000"/>
              </a:lnSpc>
              <a:spcBef>
                <a:spcPts val="1200"/>
              </a:spcBef>
              <a:spcAft>
                <a:spcPts val="0"/>
              </a:spcAft>
              <a:buClr>
                <a:srgbClr val="0D0D0D"/>
              </a:buClr>
              <a:buSzPts val="1600"/>
              <a:buFont typeface="Bookman Old Style"/>
              <a:buNone/>
            </a:pPr>
            <a:r>
              <a:rPr b="0" i="0" lang="en-US" sz="1600" u="none">
                <a:solidFill>
                  <a:srgbClr val="0D0D0D"/>
                </a:solidFill>
                <a:latin typeface="Bookman Old Style"/>
                <a:ea typeface="Bookman Old Style"/>
                <a:cs typeface="Bookman Old Style"/>
                <a:sym typeface="Bookman Old Style"/>
              </a:rPr>
              <a:t>T</a:t>
            </a:r>
            <a:r>
              <a:rPr lang="en-US" sz="1600">
                <a:solidFill>
                  <a:srgbClr val="0D0D0D"/>
                </a:solidFill>
                <a:latin typeface="Bookman Old Style"/>
                <a:ea typeface="Bookman Old Style"/>
                <a:cs typeface="Bookman Old Style"/>
                <a:sym typeface="Bookman Old Style"/>
              </a:rPr>
              <a:t>here is always a case where we get a perfect coloured tshirt but can’t figure out suitable pants on it. Or the outfit does not match customers complexion but matches with models skin color, while shopping online. This is a system which recommends the user a list of color combinations according to the user's skin tones. The model especially focuses on Indian skin tones.</a:t>
            </a:r>
            <a:endParaRPr/>
          </a:p>
          <a:p>
            <a:pPr indent="0" lvl="0" marL="0" marR="0" rtl="0" algn="ctr">
              <a:lnSpc>
                <a:spcPct val="150000"/>
              </a:lnSpc>
              <a:spcBef>
                <a:spcPts val="1200"/>
              </a:spcBef>
              <a:spcAft>
                <a:spcPts val="0"/>
              </a:spcAft>
              <a:buClr>
                <a:srgbClr val="0D0D0D"/>
              </a:buClr>
              <a:buSzPts val="2000"/>
              <a:buFont typeface="Bookman Old Style"/>
              <a:buNone/>
            </a:pPr>
            <a:r>
              <a:rPr b="1" i="0" lang="en-US" sz="2000" u="none">
                <a:solidFill>
                  <a:srgbClr val="0D0D0D"/>
                </a:solidFill>
                <a:latin typeface="Bookman Old Style"/>
                <a:ea typeface="Bookman Old Style"/>
                <a:cs typeface="Bookman Old Style"/>
                <a:sym typeface="Bookman Old Style"/>
              </a:rPr>
              <a:t>Objective(s)</a:t>
            </a:r>
            <a:endParaRPr sz="1600">
              <a:solidFill>
                <a:srgbClr val="0D0D0D"/>
              </a:solidFill>
              <a:latin typeface="Bookman Old Style"/>
              <a:ea typeface="Bookman Old Style"/>
              <a:cs typeface="Bookman Old Style"/>
              <a:sym typeface="Bookman Old Style"/>
            </a:endParaRPr>
          </a:p>
          <a:p>
            <a:pPr indent="-330200" lvl="0" marL="457200" marR="0" rtl="0" algn="just">
              <a:lnSpc>
                <a:spcPct val="125000"/>
              </a:lnSpc>
              <a:spcBef>
                <a:spcPts val="0"/>
              </a:spcBef>
              <a:spcAft>
                <a:spcPts val="0"/>
              </a:spcAft>
              <a:buClr>
                <a:srgbClr val="0D0D0D"/>
              </a:buClr>
              <a:buSzPts val="1600"/>
              <a:buFont typeface="Bookman Old Style"/>
              <a:buChar char="●"/>
            </a:pPr>
            <a:r>
              <a:rPr lang="en-US" sz="1600">
                <a:solidFill>
                  <a:srgbClr val="0D0D0D"/>
                </a:solidFill>
                <a:latin typeface="Bookman Old Style"/>
                <a:ea typeface="Bookman Old Style"/>
                <a:cs typeface="Bookman Old Style"/>
                <a:sym typeface="Bookman Old Style"/>
              </a:rPr>
              <a:t>To provide the most suitable color combination.</a:t>
            </a:r>
            <a:endParaRPr sz="1600">
              <a:solidFill>
                <a:srgbClr val="0D0D0D"/>
              </a:solidFill>
              <a:latin typeface="Bookman Old Style"/>
              <a:ea typeface="Bookman Old Style"/>
              <a:cs typeface="Bookman Old Style"/>
              <a:sym typeface="Bookman Old Style"/>
            </a:endParaRPr>
          </a:p>
          <a:p>
            <a:pPr indent="-330200" lvl="0" marL="457200" marR="0" rtl="0" algn="just">
              <a:lnSpc>
                <a:spcPct val="125000"/>
              </a:lnSpc>
              <a:spcBef>
                <a:spcPts val="0"/>
              </a:spcBef>
              <a:spcAft>
                <a:spcPts val="0"/>
              </a:spcAft>
              <a:buClr>
                <a:srgbClr val="0D0D0D"/>
              </a:buClr>
              <a:buSzPts val="1600"/>
              <a:buFont typeface="Bookman Old Style"/>
              <a:buChar char="●"/>
            </a:pPr>
            <a:r>
              <a:rPr lang="en-US" sz="1600">
                <a:solidFill>
                  <a:srgbClr val="0D0D0D"/>
                </a:solidFill>
                <a:latin typeface="Bookman Old Style"/>
                <a:ea typeface="Bookman Old Style"/>
                <a:cs typeface="Bookman Old Style"/>
                <a:sym typeface="Bookman Old Style"/>
              </a:rPr>
              <a:t>To provide suitable recommendations of fashion and outfits.</a:t>
            </a:r>
            <a:endParaRPr sz="1600">
              <a:solidFill>
                <a:srgbClr val="0D0D0D"/>
              </a:solidFill>
              <a:latin typeface="Bookman Old Style"/>
              <a:ea typeface="Bookman Old Style"/>
              <a:cs typeface="Bookman Old Style"/>
              <a:sym typeface="Bookman Old Style"/>
            </a:endParaRPr>
          </a:p>
          <a:p>
            <a:pPr indent="-330200" lvl="0" marL="457200" marR="0" rtl="0" algn="just">
              <a:lnSpc>
                <a:spcPct val="125000"/>
              </a:lnSpc>
              <a:spcBef>
                <a:spcPts val="0"/>
              </a:spcBef>
              <a:spcAft>
                <a:spcPts val="0"/>
              </a:spcAft>
              <a:buClr>
                <a:srgbClr val="0D0D0D"/>
              </a:buClr>
              <a:buSzPts val="1600"/>
              <a:buFont typeface="Bookman Old Style"/>
              <a:buChar char="●"/>
            </a:pPr>
            <a:r>
              <a:rPr lang="en-US" sz="1600">
                <a:solidFill>
                  <a:srgbClr val="0D0D0D"/>
                </a:solidFill>
                <a:latin typeface="Bookman Old Style"/>
                <a:ea typeface="Bookman Old Style"/>
                <a:cs typeface="Bookman Old Style"/>
                <a:sym typeface="Bookman Old Style"/>
              </a:rPr>
              <a:t>To minimise time and energy required to select among</a:t>
            </a:r>
            <a:endParaRPr sz="1600">
              <a:solidFill>
                <a:srgbClr val="0D0D0D"/>
              </a:solidFill>
              <a:latin typeface="Bookman Old Style"/>
              <a:ea typeface="Bookman Old Style"/>
              <a:cs typeface="Bookman Old Style"/>
              <a:sym typeface="Bookman Old Style"/>
            </a:endParaRPr>
          </a:p>
          <a:p>
            <a:pPr indent="0" lvl="0" marL="457200" marR="0" rtl="0" algn="just">
              <a:lnSpc>
                <a:spcPct val="125000"/>
              </a:lnSpc>
              <a:spcBef>
                <a:spcPts val="0"/>
              </a:spcBef>
              <a:spcAft>
                <a:spcPts val="0"/>
              </a:spcAft>
              <a:buNone/>
            </a:pPr>
            <a:r>
              <a:rPr lang="en-US" sz="1600">
                <a:solidFill>
                  <a:srgbClr val="0D0D0D"/>
                </a:solidFill>
                <a:latin typeface="Bookman Old Style"/>
                <a:ea typeface="Bookman Old Style"/>
                <a:cs typeface="Bookman Old Style"/>
                <a:sym typeface="Bookman Old Style"/>
              </a:rPr>
              <a:t>options and give a live virtual trial.</a:t>
            </a:r>
            <a:endParaRPr sz="1600">
              <a:solidFill>
                <a:srgbClr val="0D0D0D"/>
              </a:solidFill>
              <a:latin typeface="Bookman Old Style"/>
              <a:ea typeface="Bookman Old Style"/>
              <a:cs typeface="Bookman Old Style"/>
              <a:sym typeface="Bookman Old Style"/>
            </a:endParaRPr>
          </a:p>
          <a:p>
            <a:pPr indent="-330200" lvl="0" marL="457200" marR="0" rtl="0" algn="just">
              <a:lnSpc>
                <a:spcPct val="125000"/>
              </a:lnSpc>
              <a:spcBef>
                <a:spcPts val="0"/>
              </a:spcBef>
              <a:spcAft>
                <a:spcPts val="0"/>
              </a:spcAft>
              <a:buClr>
                <a:srgbClr val="0D0D0D"/>
              </a:buClr>
              <a:buSzPts val="1600"/>
              <a:buFont typeface="Bookman Old Style"/>
              <a:buChar char="●"/>
            </a:pPr>
            <a:r>
              <a:rPr lang="en-US" sz="1600">
                <a:solidFill>
                  <a:srgbClr val="0D0D0D"/>
                </a:solidFill>
                <a:latin typeface="Bookman Old Style"/>
                <a:ea typeface="Bookman Old Style"/>
                <a:cs typeface="Bookman Old Style"/>
                <a:sym typeface="Bookman Old Style"/>
              </a:rPr>
              <a:t>To provide a personalised experience in relation to recommendations for various events and variable factors like weather.</a:t>
            </a:r>
            <a:endParaRPr sz="1600">
              <a:solidFill>
                <a:srgbClr val="0D0D0D"/>
              </a:solidFill>
              <a:latin typeface="Bookman Old Style"/>
              <a:ea typeface="Bookman Old Style"/>
              <a:cs typeface="Bookman Old Style"/>
              <a:sym typeface="Bookman Old Style"/>
            </a:endParaRPr>
          </a:p>
          <a:p>
            <a:pPr indent="0" lvl="0" marL="0" marR="0" rtl="0" algn="ctr">
              <a:lnSpc>
                <a:spcPct val="150000"/>
              </a:lnSpc>
              <a:spcBef>
                <a:spcPts val="1200"/>
              </a:spcBef>
              <a:spcAft>
                <a:spcPts val="0"/>
              </a:spcAft>
              <a:buClr>
                <a:srgbClr val="0D0D0D"/>
              </a:buClr>
              <a:buSzPts val="2000"/>
              <a:buFont typeface="Bookman Old Style"/>
              <a:buNone/>
            </a:pPr>
            <a:r>
              <a:rPr b="1" i="0" lang="en-US" sz="2000" u="none">
                <a:solidFill>
                  <a:srgbClr val="0D0D0D"/>
                </a:solidFill>
                <a:latin typeface="Bookman Old Style"/>
                <a:ea typeface="Bookman Old Style"/>
                <a:cs typeface="Bookman Old Style"/>
                <a:sym typeface="Bookman Old Style"/>
              </a:rPr>
              <a:t>Problem Definition</a:t>
            </a:r>
            <a:endParaRPr sz="1600">
              <a:solidFill>
                <a:srgbClr val="0D0D0D"/>
              </a:solidFill>
              <a:latin typeface="Bookman Old Style"/>
              <a:ea typeface="Bookman Old Style"/>
              <a:cs typeface="Bookman Old Style"/>
              <a:sym typeface="Bookman Old Style"/>
            </a:endParaRPr>
          </a:p>
          <a:p>
            <a:pPr indent="-330200" lvl="0" marL="457200" marR="0" rtl="0" algn="just">
              <a:lnSpc>
                <a:spcPct val="125000"/>
              </a:lnSpc>
              <a:spcBef>
                <a:spcPts val="0"/>
              </a:spcBef>
              <a:spcAft>
                <a:spcPts val="0"/>
              </a:spcAft>
              <a:buClr>
                <a:srgbClr val="0D0D0D"/>
              </a:buClr>
              <a:buSzPts val="1600"/>
              <a:buFont typeface="Bookman Old Style"/>
              <a:buChar char="●"/>
            </a:pPr>
            <a:r>
              <a:rPr lang="en-US" sz="1600">
                <a:solidFill>
                  <a:srgbClr val="0D0D0D"/>
                </a:solidFill>
                <a:latin typeface="Bookman Old Style"/>
                <a:ea typeface="Bookman Old Style"/>
                <a:cs typeface="Bookman Old Style"/>
                <a:sym typeface="Bookman Old Style"/>
              </a:rPr>
              <a:t>Skin Detection and Classification into Indian skin tones</a:t>
            </a:r>
            <a:endParaRPr sz="1600">
              <a:solidFill>
                <a:srgbClr val="0D0D0D"/>
              </a:solidFill>
              <a:latin typeface="Bookman Old Style"/>
              <a:ea typeface="Bookman Old Style"/>
              <a:cs typeface="Bookman Old Style"/>
              <a:sym typeface="Bookman Old Style"/>
            </a:endParaRPr>
          </a:p>
          <a:p>
            <a:pPr indent="-330200" lvl="0" marL="457200" marR="0" rtl="0" algn="just">
              <a:lnSpc>
                <a:spcPct val="125000"/>
              </a:lnSpc>
              <a:spcBef>
                <a:spcPts val="0"/>
              </a:spcBef>
              <a:spcAft>
                <a:spcPts val="0"/>
              </a:spcAft>
              <a:buClr>
                <a:srgbClr val="0D0D0D"/>
              </a:buClr>
              <a:buSzPts val="1600"/>
              <a:buFont typeface="Bookman Old Style"/>
              <a:buChar char="●"/>
            </a:pPr>
            <a:r>
              <a:rPr lang="en-US" sz="1600">
                <a:solidFill>
                  <a:srgbClr val="0D0D0D"/>
                </a:solidFill>
                <a:latin typeface="Bookman Old Style"/>
                <a:ea typeface="Bookman Old Style"/>
                <a:cs typeface="Bookman Old Style"/>
                <a:sym typeface="Bookman Old Style"/>
              </a:rPr>
              <a:t>Weather and Event Based recommendations</a:t>
            </a:r>
            <a:endParaRPr sz="1600">
              <a:solidFill>
                <a:srgbClr val="0D0D0D"/>
              </a:solidFill>
              <a:latin typeface="Bookman Old Style"/>
              <a:ea typeface="Bookman Old Style"/>
              <a:cs typeface="Bookman Old Style"/>
              <a:sym typeface="Bookman Old Style"/>
            </a:endParaRPr>
          </a:p>
          <a:p>
            <a:pPr indent="-330200" lvl="0" marL="457200" marR="0" rtl="0" algn="just">
              <a:lnSpc>
                <a:spcPct val="125000"/>
              </a:lnSpc>
              <a:spcBef>
                <a:spcPts val="0"/>
              </a:spcBef>
              <a:spcAft>
                <a:spcPts val="0"/>
              </a:spcAft>
              <a:buClr>
                <a:srgbClr val="0D0D0D"/>
              </a:buClr>
              <a:buSzPts val="1600"/>
              <a:buFont typeface="Bookman Old Style"/>
              <a:buChar char="●"/>
            </a:pPr>
            <a:r>
              <a:rPr lang="en-US" sz="1600">
                <a:solidFill>
                  <a:srgbClr val="0D0D0D"/>
                </a:solidFill>
                <a:latin typeface="Bookman Old Style"/>
                <a:ea typeface="Bookman Old Style"/>
                <a:cs typeface="Bookman Old Style"/>
                <a:sym typeface="Bookman Old Style"/>
              </a:rPr>
              <a:t>Color recommendation Module</a:t>
            </a:r>
            <a:endParaRPr sz="1600">
              <a:solidFill>
                <a:srgbClr val="0D0D0D"/>
              </a:solidFill>
              <a:latin typeface="Bookman Old Style"/>
              <a:ea typeface="Bookman Old Style"/>
              <a:cs typeface="Bookman Old Style"/>
              <a:sym typeface="Bookman Old Style"/>
            </a:endParaRPr>
          </a:p>
          <a:p>
            <a:pPr indent="-330200" lvl="0" marL="457200" marR="0" rtl="0" algn="just">
              <a:lnSpc>
                <a:spcPct val="125000"/>
              </a:lnSpc>
              <a:spcBef>
                <a:spcPts val="0"/>
              </a:spcBef>
              <a:spcAft>
                <a:spcPts val="0"/>
              </a:spcAft>
              <a:buClr>
                <a:srgbClr val="0D0D0D"/>
              </a:buClr>
              <a:buSzPts val="1600"/>
              <a:buFont typeface="Bookman Old Style"/>
              <a:buChar char="●"/>
            </a:pPr>
            <a:r>
              <a:rPr lang="en-US" sz="1600">
                <a:solidFill>
                  <a:srgbClr val="0D0D0D"/>
                </a:solidFill>
                <a:latin typeface="Bookman Old Style"/>
                <a:ea typeface="Bookman Old Style"/>
                <a:cs typeface="Bookman Old Style"/>
                <a:sym typeface="Bookman Old Style"/>
              </a:rPr>
              <a:t>Virtual Try On</a:t>
            </a:r>
            <a:endParaRPr sz="1600">
              <a:solidFill>
                <a:srgbClr val="0D0D0D"/>
              </a:solidFill>
              <a:latin typeface="Bookman Old Style"/>
              <a:ea typeface="Bookman Old Style"/>
              <a:cs typeface="Bookman Old Style"/>
              <a:sym typeface="Bookman Old Style"/>
            </a:endParaRPr>
          </a:p>
          <a:p>
            <a:pPr indent="0" lvl="0" marL="0" marR="0" rtl="0" algn="ctr">
              <a:lnSpc>
                <a:spcPct val="125000"/>
              </a:lnSpc>
              <a:spcBef>
                <a:spcPts val="0"/>
              </a:spcBef>
              <a:spcAft>
                <a:spcPts val="0"/>
              </a:spcAft>
              <a:buClr>
                <a:srgbClr val="0D0D0D"/>
              </a:buClr>
              <a:buSzPts val="2000"/>
              <a:buFont typeface="Bookman Old Style"/>
              <a:buNone/>
            </a:pPr>
            <a:r>
              <a:rPr b="1" i="0" lang="en-US" sz="2000" u="none">
                <a:solidFill>
                  <a:srgbClr val="0D0D0D"/>
                </a:solidFill>
                <a:latin typeface="Bookman Old Style"/>
                <a:ea typeface="Bookman Old Style"/>
                <a:cs typeface="Bookman Old Style"/>
                <a:sym typeface="Bookman Old Style"/>
              </a:rPr>
              <a:t>Contribution</a:t>
            </a:r>
            <a:endParaRPr b="0" i="0" sz="1600" u="none">
              <a:solidFill>
                <a:srgbClr val="0D0D0D"/>
              </a:solidFill>
              <a:latin typeface="Bookman Old Style"/>
              <a:ea typeface="Bookman Old Style"/>
              <a:cs typeface="Bookman Old Style"/>
              <a:sym typeface="Bookman Old Style"/>
            </a:endParaRPr>
          </a:p>
          <a:p>
            <a:pPr indent="0" lvl="0" marL="0" marR="0" rtl="0" algn="just">
              <a:lnSpc>
                <a:spcPct val="125000"/>
              </a:lnSpc>
              <a:spcBef>
                <a:spcPts val="0"/>
              </a:spcBef>
              <a:spcAft>
                <a:spcPts val="0"/>
              </a:spcAft>
              <a:buClr>
                <a:srgbClr val="0D0D0D"/>
              </a:buClr>
              <a:buSzPts val="1600"/>
              <a:buFont typeface="Bookman Old Style"/>
              <a:buNone/>
            </a:pPr>
            <a:r>
              <a:rPr lang="en-US" sz="1600">
                <a:solidFill>
                  <a:srgbClr val="0D0D0D"/>
                </a:solidFill>
                <a:latin typeface="Bookman Old Style"/>
                <a:ea typeface="Bookman Old Style"/>
                <a:cs typeface="Bookman Old Style"/>
                <a:sym typeface="Bookman Old Style"/>
              </a:rPr>
              <a:t>OpenCV is used for image processing task and also for object detection. Color Segmentation is done using thresholding in different color spaces basically HSV. Clustering algorithms like K-Means Clustering Algorithm with the help of the sklearn python package have been used for grouping unlabeled data. Finding the Dominant skin tone out of the Indian skin tones meter is the major contribution by our system. </a:t>
            </a:r>
            <a:endParaRPr b="0" i="0" sz="1600" u="none">
              <a:solidFill>
                <a:srgbClr val="0D0D0D"/>
              </a:solidFill>
              <a:latin typeface="Bookman Old Style"/>
              <a:ea typeface="Bookman Old Style"/>
              <a:cs typeface="Bookman Old Style"/>
              <a:sym typeface="Bookman Old Style"/>
            </a:endParaRPr>
          </a:p>
          <a:p>
            <a:pPr indent="0" lvl="0" marL="0" marR="0" rtl="0" algn="ctr">
              <a:lnSpc>
                <a:spcPct val="100000"/>
              </a:lnSpc>
              <a:spcBef>
                <a:spcPts val="1200"/>
              </a:spcBef>
              <a:spcAft>
                <a:spcPts val="0"/>
              </a:spcAft>
              <a:buClr>
                <a:srgbClr val="0D0D0D"/>
              </a:buClr>
              <a:buSzPts val="2000"/>
              <a:buFont typeface="Bookman Old Style"/>
              <a:buNone/>
            </a:pPr>
            <a:r>
              <a:rPr b="1" i="0" lang="en-US" sz="2000" u="none">
                <a:solidFill>
                  <a:srgbClr val="0D0D0D"/>
                </a:solidFill>
                <a:latin typeface="Bookman Old Style"/>
                <a:ea typeface="Bookman Old Style"/>
                <a:cs typeface="Bookman Old Style"/>
                <a:sym typeface="Bookman Old Style"/>
              </a:rPr>
              <a:t>Design</a:t>
            </a:r>
            <a:endParaRPr/>
          </a:p>
          <a:p>
            <a:pPr indent="0" lvl="0" marL="0" marR="0" rtl="0" algn="just">
              <a:lnSpc>
                <a:spcPct val="100000"/>
              </a:lnSpc>
              <a:spcBef>
                <a:spcPts val="0"/>
              </a:spcBef>
              <a:spcAft>
                <a:spcPts val="0"/>
              </a:spcAft>
              <a:buClr>
                <a:srgbClr val="0D0D0D"/>
              </a:buClr>
              <a:buSzPts val="1600"/>
              <a:buFont typeface="Bookman Old Style"/>
              <a:buNone/>
            </a:pPr>
            <a:r>
              <a:t/>
            </a:r>
            <a:endParaRPr/>
          </a:p>
          <a:p>
            <a:pPr indent="0" lvl="0" marL="0" marR="0" rtl="0" algn="l">
              <a:lnSpc>
                <a:spcPct val="100000"/>
              </a:lnSpc>
              <a:spcBef>
                <a:spcPts val="0"/>
              </a:spcBef>
              <a:spcAft>
                <a:spcPts val="0"/>
              </a:spcAft>
              <a:buNone/>
            </a:pPr>
            <a:r>
              <a:t/>
            </a:r>
            <a:endParaRPr b="0" i="0" sz="1600" u="none">
              <a:solidFill>
                <a:srgbClr val="0D0D0D"/>
              </a:solidFill>
              <a:latin typeface="Bookman Old Style"/>
              <a:ea typeface="Bookman Old Style"/>
              <a:cs typeface="Bookman Old Style"/>
              <a:sym typeface="Bookman Old Style"/>
            </a:endParaRPr>
          </a:p>
        </p:txBody>
      </p:sp>
      <p:sp>
        <p:nvSpPr>
          <p:cNvPr id="78" name="Google Shape;78;p13"/>
          <p:cNvSpPr/>
          <p:nvPr/>
        </p:nvSpPr>
        <p:spPr>
          <a:xfrm>
            <a:off x="7589837" y="4495800"/>
            <a:ext cx="7210500" cy="16740300"/>
          </a:xfrm>
          <a:prstGeom prst="roundRect">
            <a:avLst>
              <a:gd fmla="val 1742" name="adj"/>
            </a:avLst>
          </a:prstGeom>
          <a:solidFill>
            <a:srgbClr val="FDEADA"/>
          </a:solidFill>
          <a:ln cap="sq" cmpd="sng" w="9525">
            <a:solidFill>
              <a:srgbClr val="7D60A0"/>
            </a:solidFill>
            <a:prstDash val="solid"/>
            <a:miter lim="800000"/>
            <a:headEnd len="sm" w="sm" type="none"/>
            <a:tailEnd len="sm" w="sm" type="none"/>
          </a:ln>
          <a:effectLst>
            <a:outerShdw blurRad="63500" dir="5400000" dist="20160">
              <a:srgbClr val="000000">
                <a:alpha val="37650"/>
              </a:srgbClr>
            </a:outerShdw>
          </a:effectLst>
        </p:spPr>
        <p:txBody>
          <a:bodyPr anchorCtr="0" anchor="t" bIns="55425" lIns="110500" spcFirstLastPara="1" rIns="110500" wrap="square" tIns="55425">
            <a:noAutofit/>
          </a:bodyPr>
          <a:lstStyle/>
          <a:p>
            <a:pPr indent="0" lvl="0" marL="0" marR="0" rtl="0" algn="ctr">
              <a:lnSpc>
                <a:spcPct val="150000"/>
              </a:lnSpc>
              <a:spcBef>
                <a:spcPts val="0"/>
              </a:spcBef>
              <a:spcAft>
                <a:spcPts val="0"/>
              </a:spcAft>
              <a:buClr>
                <a:srgbClr val="0D0D0D"/>
              </a:buClr>
              <a:buSzPts val="2000"/>
              <a:buFont typeface="Bookman Old Style"/>
              <a:buNone/>
            </a:pPr>
            <a:r>
              <a:rPr b="1" i="0" lang="en-US" sz="2000" u="none">
                <a:solidFill>
                  <a:srgbClr val="0D0D0D"/>
                </a:solidFill>
                <a:latin typeface="Bookman Old Style"/>
                <a:ea typeface="Bookman Old Style"/>
                <a:cs typeface="Bookman Old Style"/>
                <a:sym typeface="Bookman Old Style"/>
              </a:rPr>
              <a:t>Methodology/Algorithms</a:t>
            </a:r>
            <a:endParaRPr/>
          </a:p>
          <a:p>
            <a:pPr indent="0" lvl="0" marL="0" marR="0" rtl="0" algn="just">
              <a:lnSpc>
                <a:spcPct val="125000"/>
              </a:lnSpc>
              <a:spcBef>
                <a:spcPts val="1200"/>
              </a:spcBef>
              <a:spcAft>
                <a:spcPts val="0"/>
              </a:spcAft>
              <a:buClr>
                <a:srgbClr val="0D0D0D"/>
              </a:buClr>
              <a:buSzPts val="1600"/>
              <a:buFont typeface="Bookman Old Style"/>
              <a:buNone/>
            </a:pPr>
            <a:r>
              <a:rPr lang="en-US" sz="1600">
                <a:solidFill>
                  <a:srgbClr val="0D0D0D"/>
                </a:solidFill>
                <a:latin typeface="Bookman Old Style"/>
                <a:ea typeface="Bookman Old Style"/>
                <a:cs typeface="Bookman Old Style"/>
                <a:sym typeface="Bookman Old Style"/>
              </a:rPr>
              <a:t>Color segmentation is used for skin detection-using HSV and YCbCr based on threshold. For this techniques like Python3 and OpenCV are used. The system classifies the person’s skin tone from the Indian skin tones meter using OpenCV. The feature extraction techniques are applied to give similar recommendations based on Complexion. The event-specific outfits from the dataset are segregated. The images are transformed to feature vectors to get similarity index. The ongoing season is determined by using DarkSky API. Virtual trial room is implemented using haar-cascades object detection technique and OpenCV.</a:t>
            </a:r>
            <a:endParaRPr b="0" i="0" sz="1600" u="none">
              <a:solidFill>
                <a:srgbClr val="0D0D0D"/>
              </a:solidFill>
              <a:latin typeface="Bookman Old Style"/>
              <a:ea typeface="Bookman Old Style"/>
              <a:cs typeface="Bookman Old Style"/>
              <a:sym typeface="Bookman Old Style"/>
            </a:endParaRPr>
          </a:p>
          <a:p>
            <a:pPr indent="0" lvl="0" marL="0" marR="0" rtl="0" algn="ctr">
              <a:lnSpc>
                <a:spcPct val="150000"/>
              </a:lnSpc>
              <a:spcBef>
                <a:spcPts val="1200"/>
              </a:spcBef>
              <a:spcAft>
                <a:spcPts val="0"/>
              </a:spcAft>
              <a:buClr>
                <a:srgbClr val="0D0D0D"/>
              </a:buClr>
              <a:buSzPts val="2000"/>
              <a:buFont typeface="Bookman Old Style"/>
              <a:buNone/>
            </a:pPr>
            <a:r>
              <a:rPr b="1" i="0" lang="en-US" sz="2000" u="none">
                <a:solidFill>
                  <a:srgbClr val="0D0D0D"/>
                </a:solidFill>
                <a:latin typeface="Bookman Old Style"/>
                <a:ea typeface="Bookman Old Style"/>
                <a:cs typeface="Bookman Old Style"/>
                <a:sym typeface="Bookman Old Style"/>
              </a:rPr>
              <a:t>Results</a:t>
            </a:r>
            <a:endParaRPr/>
          </a:p>
          <a:p>
            <a:pPr indent="0" lvl="0" marL="0" marR="0" rtl="0" algn="just">
              <a:lnSpc>
                <a:spcPct val="125000"/>
              </a:lnSpc>
              <a:spcBef>
                <a:spcPts val="0"/>
              </a:spcBef>
              <a:spcAft>
                <a:spcPts val="0"/>
              </a:spcAft>
              <a:buClr>
                <a:srgbClr val="0D0D0D"/>
              </a:buClr>
              <a:buSzPts val="1600"/>
              <a:buFont typeface="Bookman Old Style"/>
              <a:buNone/>
            </a:pPr>
            <a:r>
              <a:rPr b="0" i="0" lang="en-US" sz="1600" u="none">
                <a:solidFill>
                  <a:srgbClr val="0D0D0D"/>
                </a:solidFill>
                <a:latin typeface="Bookman Old Style"/>
                <a:ea typeface="Bookman Old Style"/>
                <a:cs typeface="Bookman Old Style"/>
                <a:sym typeface="Bookman Old Style"/>
              </a:rPr>
              <a:t>The virtual tr</a:t>
            </a:r>
            <a:r>
              <a:rPr lang="en-US" sz="1600">
                <a:solidFill>
                  <a:srgbClr val="0D0D0D"/>
                </a:solidFill>
                <a:latin typeface="Bookman Old Style"/>
                <a:ea typeface="Bookman Old Style"/>
                <a:cs typeface="Bookman Old Style"/>
                <a:sym typeface="Bookman Old Style"/>
              </a:rPr>
              <a:t>y on and Skin tone detection results have been achieved. The system seems to give 85% accuracy with respect to  the Virtual trial room and 95% for the Skin tone classification module so far.</a:t>
            </a:r>
            <a:endParaRPr sz="1600">
              <a:solidFill>
                <a:srgbClr val="0D0D0D"/>
              </a:solidFill>
              <a:latin typeface="Bookman Old Style"/>
              <a:ea typeface="Bookman Old Style"/>
              <a:cs typeface="Bookman Old Style"/>
              <a:sym typeface="Bookman Old Style"/>
            </a:endParaRPr>
          </a:p>
          <a:p>
            <a:pPr indent="0" lvl="0" marL="0" marR="0" rtl="0" algn="just">
              <a:lnSpc>
                <a:spcPct val="125000"/>
              </a:lnSpc>
              <a:spcBef>
                <a:spcPts val="0"/>
              </a:spcBef>
              <a:spcAft>
                <a:spcPts val="0"/>
              </a:spcAft>
              <a:buClr>
                <a:srgbClr val="0D0D0D"/>
              </a:buClr>
              <a:buSzPts val="1600"/>
              <a:buFont typeface="Bookman Old Style"/>
              <a:buNone/>
            </a:pPr>
            <a:r>
              <a:t/>
            </a:r>
            <a:endParaRPr sz="1600">
              <a:solidFill>
                <a:srgbClr val="0D0D0D"/>
              </a:solidFill>
              <a:latin typeface="Bookman Old Style"/>
              <a:ea typeface="Bookman Old Style"/>
              <a:cs typeface="Bookman Old Style"/>
              <a:sym typeface="Bookman Old Style"/>
            </a:endParaRPr>
          </a:p>
          <a:p>
            <a:pPr indent="0" lvl="0" marL="0" marR="0" rtl="0" algn="ctr">
              <a:lnSpc>
                <a:spcPct val="150000"/>
              </a:lnSpc>
              <a:spcBef>
                <a:spcPts val="1200"/>
              </a:spcBef>
              <a:spcAft>
                <a:spcPts val="0"/>
              </a:spcAft>
              <a:buClr>
                <a:schemeClr val="lt1"/>
              </a:buClr>
              <a:buSzPts val="2800"/>
              <a:buFont typeface="Arial"/>
              <a:buNone/>
            </a:pPr>
            <a:r>
              <a:t/>
            </a:r>
            <a:endParaRPr b="1" sz="2800">
              <a:solidFill>
                <a:srgbClr val="0D0D0D"/>
              </a:solidFill>
              <a:latin typeface="Bookman Old Style"/>
              <a:ea typeface="Bookman Old Style"/>
              <a:cs typeface="Bookman Old Style"/>
              <a:sym typeface="Bookman Old Style"/>
            </a:endParaRPr>
          </a:p>
          <a:p>
            <a:pPr indent="0" lvl="0" marL="0" marR="0" rtl="0" algn="ctr">
              <a:lnSpc>
                <a:spcPct val="150000"/>
              </a:lnSpc>
              <a:spcBef>
                <a:spcPts val="1200"/>
              </a:spcBef>
              <a:spcAft>
                <a:spcPts val="0"/>
              </a:spcAft>
              <a:buClr>
                <a:schemeClr val="lt1"/>
              </a:buClr>
              <a:buSzPts val="2800"/>
              <a:buFont typeface="Arial"/>
              <a:buNone/>
            </a:pPr>
            <a:r>
              <a:t/>
            </a:r>
            <a:endParaRPr b="1" sz="2800">
              <a:solidFill>
                <a:srgbClr val="0D0D0D"/>
              </a:solidFill>
              <a:latin typeface="Bookman Old Style"/>
              <a:ea typeface="Bookman Old Style"/>
              <a:cs typeface="Bookman Old Style"/>
              <a:sym typeface="Bookman Old Style"/>
            </a:endParaRPr>
          </a:p>
          <a:p>
            <a:pPr indent="0" lvl="0" marL="0" marR="0" rtl="0" algn="l">
              <a:lnSpc>
                <a:spcPct val="150000"/>
              </a:lnSpc>
              <a:spcBef>
                <a:spcPts val="1200"/>
              </a:spcBef>
              <a:spcAft>
                <a:spcPts val="0"/>
              </a:spcAft>
              <a:buClr>
                <a:schemeClr val="lt1"/>
              </a:buClr>
              <a:buSzPts val="2800"/>
              <a:buFont typeface="Arial"/>
              <a:buNone/>
            </a:pPr>
            <a:r>
              <a:t/>
            </a:r>
            <a:endParaRPr b="1" sz="2800">
              <a:solidFill>
                <a:srgbClr val="0D0D0D"/>
              </a:solidFill>
              <a:latin typeface="Bookman Old Style"/>
              <a:ea typeface="Bookman Old Style"/>
              <a:cs typeface="Bookman Old Style"/>
              <a:sym typeface="Bookman Old Style"/>
            </a:endParaRPr>
          </a:p>
          <a:p>
            <a:pPr indent="0" lvl="0" marL="0" marR="0" rtl="0" algn="ctr">
              <a:lnSpc>
                <a:spcPct val="150000"/>
              </a:lnSpc>
              <a:spcBef>
                <a:spcPts val="2400"/>
              </a:spcBef>
              <a:spcAft>
                <a:spcPts val="0"/>
              </a:spcAft>
              <a:buClr>
                <a:srgbClr val="0D0D0D"/>
              </a:buClr>
              <a:buSzPts val="2000"/>
              <a:buFont typeface="Bookman Old Style"/>
              <a:buNone/>
            </a:pPr>
            <a:r>
              <a:rPr b="1" i="0" lang="en-US" sz="2000" u="none">
                <a:solidFill>
                  <a:srgbClr val="0D0D0D"/>
                </a:solidFill>
                <a:latin typeface="Bookman Old Style"/>
                <a:ea typeface="Bookman Old Style"/>
                <a:cs typeface="Bookman Old Style"/>
                <a:sym typeface="Bookman Old Style"/>
              </a:rPr>
              <a:t>Conclusion</a:t>
            </a:r>
            <a:endParaRPr/>
          </a:p>
          <a:p>
            <a:pPr indent="0" lvl="0" marL="0" marR="0" rtl="0" algn="just">
              <a:lnSpc>
                <a:spcPct val="125000"/>
              </a:lnSpc>
              <a:spcBef>
                <a:spcPts val="1200"/>
              </a:spcBef>
              <a:spcAft>
                <a:spcPts val="0"/>
              </a:spcAft>
              <a:buClr>
                <a:srgbClr val="0D0D0D"/>
              </a:buClr>
              <a:buSzPts val="1600"/>
              <a:buFont typeface="Bookman Old Style"/>
              <a:buNone/>
            </a:pPr>
            <a:r>
              <a:rPr lang="en-US" sz="1600">
                <a:solidFill>
                  <a:srgbClr val="0D0D0D"/>
                </a:solidFill>
                <a:latin typeface="Bookman Old Style"/>
                <a:ea typeface="Bookman Old Style"/>
                <a:cs typeface="Bookman Old Style"/>
                <a:sym typeface="Bookman Old Style"/>
              </a:rPr>
              <a:t>The proposed system recommends outfits and their color combination to users based on the skin tone of the user. The system also considers weather and events for best suited outfits recommendations. A virtual trial room is also provided for the user to try on the recommended outfits. Thus this system is a full proof “Fashion Advisor” for people who are worried about what to wear and lack fashion sense. This will serve as a real-time system that satisfies customer demands.</a:t>
            </a:r>
            <a:endParaRPr b="1" i="0" sz="2000" u="none">
              <a:solidFill>
                <a:srgbClr val="0D0D0D"/>
              </a:solidFill>
              <a:latin typeface="Bookman Old Style"/>
              <a:ea typeface="Bookman Old Style"/>
              <a:cs typeface="Bookman Old Style"/>
              <a:sym typeface="Bookman Old Style"/>
            </a:endParaRPr>
          </a:p>
          <a:p>
            <a:pPr indent="0" lvl="0" marL="0" marR="0" rtl="0" algn="ctr">
              <a:lnSpc>
                <a:spcPct val="115000"/>
              </a:lnSpc>
              <a:spcBef>
                <a:spcPts val="2400"/>
              </a:spcBef>
              <a:spcAft>
                <a:spcPts val="0"/>
              </a:spcAft>
              <a:buClr>
                <a:srgbClr val="0D0D0D"/>
              </a:buClr>
              <a:buSzPts val="2000"/>
              <a:buFont typeface="Bookman Old Style"/>
              <a:buNone/>
            </a:pPr>
            <a:r>
              <a:rPr b="1" i="0" lang="en-US" sz="2000" u="none">
                <a:solidFill>
                  <a:srgbClr val="0D0D0D"/>
                </a:solidFill>
                <a:latin typeface="Bookman Old Style"/>
                <a:ea typeface="Bookman Old Style"/>
                <a:cs typeface="Bookman Old Style"/>
                <a:sym typeface="Bookman Old Style"/>
              </a:rPr>
              <a:t>References</a:t>
            </a:r>
            <a:endParaRPr/>
          </a:p>
          <a:p>
            <a:pPr indent="0" lvl="0" marL="0" marR="0" rtl="0" algn="just">
              <a:lnSpc>
                <a:spcPct val="115000"/>
              </a:lnSpc>
              <a:spcBef>
                <a:spcPts val="1200"/>
              </a:spcBef>
              <a:spcAft>
                <a:spcPts val="0"/>
              </a:spcAft>
              <a:buClr>
                <a:srgbClr val="0D0D0D"/>
              </a:buClr>
              <a:buSzPts val="1600"/>
              <a:buFont typeface="Bookman Old Style"/>
              <a:buNone/>
            </a:pPr>
            <a:r>
              <a:rPr lang="en-US" sz="1600">
                <a:solidFill>
                  <a:srgbClr val="0D0D0D"/>
                </a:solidFill>
                <a:latin typeface="Bookman Old Style"/>
                <a:ea typeface="Bookman Old Style"/>
                <a:cs typeface="Bookman Old Style"/>
                <a:sym typeface="Bookman Old Style"/>
              </a:rPr>
              <a:t>1. L. Hao and M. Hao, "Design of Intelligent Clothing Selection System Based on Neural Network," 2019 IEEE 3rd Information Technology, Networking, Electronic and Automation Control Conference (ITNEC), Chengdu, China, 2019, pp. 1789-1792, doi: 10.1109/ITNEC.2019.8729417.</a:t>
            </a:r>
            <a:endParaRPr sz="1600">
              <a:solidFill>
                <a:srgbClr val="0D0D0D"/>
              </a:solidFill>
              <a:latin typeface="Bookman Old Style"/>
              <a:ea typeface="Bookman Old Style"/>
              <a:cs typeface="Bookman Old Style"/>
              <a:sym typeface="Bookman Old Style"/>
            </a:endParaRPr>
          </a:p>
          <a:p>
            <a:pPr indent="0" lvl="0" marL="0" marR="0" rtl="0" algn="just">
              <a:lnSpc>
                <a:spcPct val="115000"/>
              </a:lnSpc>
              <a:spcBef>
                <a:spcPts val="1200"/>
              </a:spcBef>
              <a:spcAft>
                <a:spcPts val="0"/>
              </a:spcAft>
              <a:buClr>
                <a:schemeClr val="dk1"/>
              </a:buClr>
              <a:buSzPts val="1100"/>
              <a:buFont typeface="Arial"/>
              <a:buNone/>
            </a:pPr>
            <a:r>
              <a:rPr lang="en-US" sz="1600">
                <a:solidFill>
                  <a:srgbClr val="0D0D0D"/>
                </a:solidFill>
                <a:latin typeface="Bookman Old Style"/>
                <a:ea typeface="Bookman Old Style"/>
                <a:cs typeface="Bookman Old Style"/>
                <a:sym typeface="Bookman Old Style"/>
              </a:rPr>
              <a:t>2. K. Ayush, S. Jandial, A. Chopra and B. Krishnamurthy, "Powering Virtual Try-On via Auxiliary Human Segmentation Learning," 2019 IEEE/CVF International Conference on Computer Vision Workshop (ICCVW), Seoul, Korea (South), 2019, pp. 3193-3196, doi: 10.1109/ICCVW.2019.00397.</a:t>
            </a:r>
            <a:endParaRPr sz="1600">
              <a:solidFill>
                <a:srgbClr val="0D0D0D"/>
              </a:solidFill>
              <a:latin typeface="Bookman Old Style"/>
              <a:ea typeface="Bookman Old Style"/>
              <a:cs typeface="Bookman Old Style"/>
              <a:sym typeface="Bookman Old Style"/>
            </a:endParaRPr>
          </a:p>
          <a:p>
            <a:pPr indent="0" lvl="0" marL="0" marR="0" rtl="0" algn="just">
              <a:lnSpc>
                <a:spcPct val="115000"/>
              </a:lnSpc>
              <a:spcBef>
                <a:spcPts val="1200"/>
              </a:spcBef>
              <a:spcAft>
                <a:spcPts val="0"/>
              </a:spcAft>
              <a:buClr>
                <a:schemeClr val="dk1"/>
              </a:buClr>
              <a:buSzPts val="1100"/>
              <a:buFont typeface="Arial"/>
              <a:buNone/>
            </a:pPr>
            <a:r>
              <a:rPr lang="en-US" sz="1600">
                <a:solidFill>
                  <a:srgbClr val="0D0D0D"/>
                </a:solidFill>
                <a:latin typeface="Bookman Old Style"/>
                <a:ea typeface="Bookman Old Style"/>
                <a:cs typeface="Bookman Old Style"/>
                <a:sym typeface="Bookman Old Style"/>
              </a:rPr>
              <a:t>3. N. Ramesh and T. Moh, "Outfit Recommender System," 2018 IEEE/ACM International Conference on Advances in Social Networks Analysis and Mining (ASONAM), Barcelona, 2018, pp. 903-910, doi: 10.1109/ASONAM.2018.8508656.</a:t>
            </a:r>
            <a:endParaRPr/>
          </a:p>
          <a:p>
            <a:pPr indent="0" lvl="0" marL="0" marR="0" rtl="0" algn="just">
              <a:lnSpc>
                <a:spcPct val="125000"/>
              </a:lnSpc>
              <a:spcBef>
                <a:spcPts val="0"/>
              </a:spcBef>
              <a:spcAft>
                <a:spcPts val="0"/>
              </a:spcAft>
              <a:buClr>
                <a:schemeClr val="lt1"/>
              </a:buClr>
              <a:buSzPts val="2000"/>
              <a:buFont typeface="Arial"/>
              <a:buNone/>
            </a:pPr>
            <a:r>
              <a:t/>
            </a:r>
            <a:endParaRPr b="0" i="0" sz="2000" u="none">
              <a:solidFill>
                <a:srgbClr val="FF0000"/>
              </a:solidFill>
              <a:latin typeface="Bookman Old Style"/>
              <a:ea typeface="Bookman Old Style"/>
              <a:cs typeface="Bookman Old Style"/>
              <a:sym typeface="Bookman Old Style"/>
            </a:endParaRPr>
          </a:p>
          <a:p>
            <a:pPr indent="0" lvl="0" marL="0" marR="0" rtl="0" algn="l">
              <a:lnSpc>
                <a:spcPct val="150000"/>
              </a:lnSpc>
              <a:spcBef>
                <a:spcPts val="1200"/>
              </a:spcBef>
              <a:spcAft>
                <a:spcPts val="0"/>
              </a:spcAft>
              <a:buClr>
                <a:schemeClr val="lt1"/>
              </a:buClr>
              <a:buSzPts val="2800"/>
              <a:buFont typeface="Arial"/>
              <a:buNone/>
            </a:pPr>
            <a:r>
              <a:t/>
            </a:r>
            <a:endParaRPr b="1" i="0" sz="2800" u="none">
              <a:solidFill>
                <a:srgbClr val="0D0D0D"/>
              </a:solidFill>
              <a:latin typeface="Bookman Old Style"/>
              <a:ea typeface="Bookman Old Style"/>
              <a:cs typeface="Bookman Old Style"/>
              <a:sym typeface="Bookman Old Style"/>
            </a:endParaRPr>
          </a:p>
          <a:p>
            <a:pPr indent="0" lvl="0" marL="0" marR="0" rtl="0" algn="l">
              <a:lnSpc>
                <a:spcPct val="100000"/>
              </a:lnSpc>
              <a:spcBef>
                <a:spcPts val="1200"/>
              </a:spcBef>
              <a:spcAft>
                <a:spcPts val="0"/>
              </a:spcAft>
              <a:buNone/>
            </a:pPr>
            <a:r>
              <a:t/>
            </a:r>
            <a:endParaRPr b="1" i="0" sz="2800" u="none">
              <a:solidFill>
                <a:srgbClr val="0D0D0D"/>
              </a:solidFill>
              <a:latin typeface="Bookman Old Style"/>
              <a:ea typeface="Bookman Old Style"/>
              <a:cs typeface="Bookman Old Style"/>
              <a:sym typeface="Bookman Old Style"/>
            </a:endParaRPr>
          </a:p>
        </p:txBody>
      </p:sp>
      <p:sp>
        <p:nvSpPr>
          <p:cNvPr id="79" name="Google Shape;79;p13"/>
          <p:cNvSpPr/>
          <p:nvPr/>
        </p:nvSpPr>
        <p:spPr>
          <a:xfrm>
            <a:off x="2305050" y="179387"/>
            <a:ext cx="12573000" cy="1447800"/>
          </a:xfrm>
          <a:prstGeom prst="roundRect">
            <a:avLst>
              <a:gd fmla="val 16667" name="adj"/>
            </a:avLst>
          </a:prstGeom>
          <a:solidFill>
            <a:srgbClr val="F79646"/>
          </a:solidFill>
          <a:ln cap="sq" cmpd="sng" w="25550">
            <a:solidFill>
              <a:srgbClr val="5C4776"/>
            </a:solidFill>
            <a:prstDash val="solid"/>
            <a:miter lim="800000"/>
            <a:headEnd len="sm" w="sm" type="none"/>
            <a:tailEnd len="sm" w="sm" type="none"/>
          </a:ln>
        </p:spPr>
        <p:txBody>
          <a:bodyPr anchorCtr="0" anchor="t" bIns="55425" lIns="110500" spcFirstLastPara="1" rIns="110500" wrap="square" tIns="55425">
            <a:noAutofit/>
          </a:bodyPr>
          <a:lstStyle/>
          <a:p>
            <a:pPr indent="0" lvl="0" marL="0" marR="0" rtl="0" algn="ctr">
              <a:lnSpc>
                <a:spcPct val="125000"/>
              </a:lnSpc>
              <a:spcBef>
                <a:spcPts val="0"/>
              </a:spcBef>
              <a:spcAft>
                <a:spcPts val="0"/>
              </a:spcAft>
              <a:buClr>
                <a:srgbClr val="0070C0"/>
              </a:buClr>
              <a:buSzPts val="3200"/>
              <a:buFont typeface="Bookman Old Style"/>
              <a:buNone/>
            </a:pPr>
            <a:r>
              <a:rPr b="1" i="0" lang="en-US" sz="3200" u="none">
                <a:solidFill>
                  <a:srgbClr val="0070C0"/>
                </a:solidFill>
                <a:latin typeface="Bookman Old Style"/>
                <a:ea typeface="Bookman Old Style"/>
                <a:cs typeface="Bookman Old Style"/>
                <a:sym typeface="Bookman Old Style"/>
              </a:rPr>
              <a:t>Sardar Patel Institute of Technology</a:t>
            </a:r>
            <a:endParaRPr/>
          </a:p>
          <a:p>
            <a:pPr indent="0" lvl="0" marL="0" marR="0" rtl="0" algn="ctr">
              <a:lnSpc>
                <a:spcPct val="100000"/>
              </a:lnSpc>
              <a:spcBef>
                <a:spcPts val="0"/>
              </a:spcBef>
              <a:spcAft>
                <a:spcPts val="0"/>
              </a:spcAft>
              <a:buClr>
                <a:srgbClr val="7030A0"/>
              </a:buClr>
              <a:buSzPts val="2400"/>
              <a:buFont typeface="Bookman Old Style"/>
              <a:buNone/>
            </a:pPr>
            <a:r>
              <a:rPr b="1" i="0" lang="en-US" sz="2400" u="none">
                <a:solidFill>
                  <a:srgbClr val="7030A0"/>
                </a:solidFill>
                <a:latin typeface="Bookman Old Style"/>
                <a:ea typeface="Bookman Old Style"/>
                <a:cs typeface="Bookman Old Style"/>
                <a:sym typeface="Bookman Old Style"/>
              </a:rPr>
              <a:t>Department of Computer Engineering</a:t>
            </a:r>
            <a:endParaRPr/>
          </a:p>
          <a:p>
            <a:pPr indent="0" lvl="0" marL="0" marR="0" rtl="0" algn="ctr">
              <a:lnSpc>
                <a:spcPct val="100000"/>
              </a:lnSpc>
              <a:spcBef>
                <a:spcPts val="0"/>
              </a:spcBef>
              <a:spcAft>
                <a:spcPts val="0"/>
              </a:spcAft>
              <a:buClr>
                <a:srgbClr val="7030A0"/>
              </a:buClr>
              <a:buSzPts val="2400"/>
              <a:buFont typeface="Bookman Old Style"/>
              <a:buNone/>
            </a:pPr>
            <a:r>
              <a:rPr b="1" i="0" lang="en-US" sz="2400" u="none">
                <a:solidFill>
                  <a:srgbClr val="7030A0"/>
                </a:solidFill>
                <a:latin typeface="Bookman Old Style"/>
                <a:ea typeface="Bookman Old Style"/>
                <a:cs typeface="Bookman Old Style"/>
                <a:sym typeface="Bookman Old Style"/>
              </a:rPr>
              <a:t>Academic Year 2020-21</a:t>
            </a:r>
            <a:endParaRPr/>
          </a:p>
        </p:txBody>
      </p:sp>
      <p:pic>
        <p:nvPicPr>
          <p:cNvPr id="80" name="Google Shape;80;p13"/>
          <p:cNvPicPr preferRelativeResize="0"/>
          <p:nvPr/>
        </p:nvPicPr>
        <p:blipFill rotWithShape="1">
          <a:blip r:embed="rId3">
            <a:alphaModFix/>
          </a:blip>
          <a:srcRect b="0" l="0" r="0" t="0"/>
          <a:stretch/>
        </p:blipFill>
        <p:spPr>
          <a:xfrm>
            <a:off x="323850" y="103187"/>
            <a:ext cx="1600200" cy="1522412"/>
          </a:xfrm>
          <a:prstGeom prst="rect">
            <a:avLst/>
          </a:prstGeom>
          <a:noFill/>
          <a:ln>
            <a:noFill/>
          </a:ln>
        </p:spPr>
      </p:pic>
      <p:pic>
        <p:nvPicPr>
          <p:cNvPr id="81" name="Google Shape;81;p13"/>
          <p:cNvPicPr preferRelativeResize="0"/>
          <p:nvPr/>
        </p:nvPicPr>
        <p:blipFill>
          <a:blip r:embed="rId4">
            <a:alphaModFix/>
          </a:blip>
          <a:stretch>
            <a:fillRect/>
          </a:stretch>
        </p:blipFill>
        <p:spPr>
          <a:xfrm>
            <a:off x="561975" y="17087850"/>
            <a:ext cx="6172200" cy="4019549"/>
          </a:xfrm>
          <a:prstGeom prst="rect">
            <a:avLst/>
          </a:prstGeom>
          <a:noFill/>
          <a:ln>
            <a:noFill/>
          </a:ln>
        </p:spPr>
      </p:pic>
      <p:pic>
        <p:nvPicPr>
          <p:cNvPr id="82" name="Google Shape;82;p13"/>
          <p:cNvPicPr preferRelativeResize="0"/>
          <p:nvPr/>
        </p:nvPicPr>
        <p:blipFill>
          <a:blip r:embed="rId5">
            <a:alphaModFix/>
          </a:blip>
          <a:stretch>
            <a:fillRect/>
          </a:stretch>
        </p:blipFill>
        <p:spPr>
          <a:xfrm>
            <a:off x="7820025" y="10039350"/>
            <a:ext cx="3295650" cy="2920898"/>
          </a:xfrm>
          <a:prstGeom prst="rect">
            <a:avLst/>
          </a:prstGeom>
          <a:noFill/>
          <a:ln cap="sq" cmpd="sng" w="9525">
            <a:solidFill>
              <a:srgbClr val="7D60A0"/>
            </a:solidFill>
            <a:prstDash val="solid"/>
            <a:miter lim="8000"/>
            <a:headEnd len="sm" w="sm" type="none"/>
            <a:tailEnd len="sm" w="sm" type="none"/>
          </a:ln>
          <a:effectLst>
            <a:outerShdw blurRad="63500" dir="5400000" dist="20160">
              <a:srgbClr val="000000">
                <a:alpha val="37650"/>
              </a:srgbClr>
            </a:outerShdw>
          </a:effectLst>
        </p:spPr>
      </p:pic>
      <p:pic>
        <p:nvPicPr>
          <p:cNvPr id="83" name="Google Shape;83;p13"/>
          <p:cNvPicPr preferRelativeResize="0"/>
          <p:nvPr/>
        </p:nvPicPr>
        <p:blipFill rotWithShape="1">
          <a:blip r:embed="rId6">
            <a:alphaModFix/>
          </a:blip>
          <a:srcRect b="1480" l="0" r="0" t="1770"/>
          <a:stretch/>
        </p:blipFill>
        <p:spPr>
          <a:xfrm>
            <a:off x="11529225" y="9886950"/>
            <a:ext cx="3164351" cy="3114674"/>
          </a:xfrm>
          <a:prstGeom prst="rect">
            <a:avLst/>
          </a:prstGeom>
          <a:noFill/>
          <a:ln cap="sq" cmpd="sng" w="9525">
            <a:solidFill>
              <a:srgbClr val="7D60A0"/>
            </a:solidFill>
            <a:prstDash val="solid"/>
            <a:miter lim="8000"/>
            <a:headEnd len="sm" w="sm" type="none"/>
            <a:tailEnd len="sm" w="sm" type="none"/>
          </a:ln>
          <a:effectLst>
            <a:outerShdw blurRad="63500" dir="5400000" dist="20160">
              <a:srgbClr val="000000">
                <a:alpha val="3765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