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b864a2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b864a2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8baf4f6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8baf4f6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b8e2ab6a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b8e2ab6a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864a2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864a2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b8e2ab6a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b8e2ab6a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6000"/>
          </a:blip>
          <a:srcRect b="0" l="0" r="66419" t="5213"/>
          <a:stretch/>
        </p:blipFill>
        <p:spPr>
          <a:xfrm>
            <a:off x="0" y="134188"/>
            <a:ext cx="2262325" cy="4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 amt="65000"/>
          </a:blip>
          <a:srcRect b="0" l="23521" r="26100" t="0"/>
          <a:stretch/>
        </p:blipFill>
        <p:spPr>
          <a:xfrm>
            <a:off x="6931750" y="478750"/>
            <a:ext cx="2212249" cy="439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156975" y="204050"/>
            <a:ext cx="6501600" cy="16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Pocket Fashionista - A Complexion based Outfit Color Advisor</a:t>
            </a:r>
            <a:endParaRPr b="1" sz="49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96800" y="1960350"/>
            <a:ext cx="63504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Computer Engineering Department</a:t>
            </a:r>
            <a:endParaRPr b="1" sz="26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17350" y="2664000"/>
            <a:ext cx="51093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Project Guide :</a:t>
            </a:r>
            <a:r>
              <a:rPr b="1"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Prof. Reeta Koshy</a:t>
            </a:r>
            <a:endParaRPr b="1" sz="19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Group</a:t>
            </a:r>
            <a:r>
              <a:rPr b="1" lang="en" sz="2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Members</a:t>
            </a:r>
            <a:r>
              <a:rPr b="1" lang="en" sz="1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: </a:t>
            </a:r>
            <a:endParaRPr b="1" sz="19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Tejashri Wagh - 2018230077</a:t>
            </a:r>
            <a:endParaRPr b="1" sz="19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Anisha Gharat - 2018230071</a:t>
            </a:r>
            <a:endParaRPr b="1" sz="19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Siddesh Sonawane - 2017130059</a:t>
            </a:r>
            <a:endParaRPr b="1" sz="19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" y="2802400"/>
            <a:ext cx="3503326" cy="2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flipH="1">
            <a:off x="5669450" y="749825"/>
            <a:ext cx="3503324" cy="26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Bookman Old Style"/>
                <a:ea typeface="Bookman Old Style"/>
                <a:cs typeface="Bookman Old Style"/>
                <a:sym typeface="Bookman Old Style"/>
              </a:rPr>
              <a:t>Problem/Issue Discussion</a:t>
            </a:r>
            <a:endParaRPr sz="2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43900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905725" y="3458725"/>
            <a:ext cx="2284200" cy="1397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always a confusion about which coloured jeans will go on the top or vice versa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23138" y="1364863"/>
            <a:ext cx="2284200" cy="1397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portals do not facilitate suitable color combinations and contrasts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719025" y="1507325"/>
            <a:ext cx="2477400" cy="1397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Complexion of models on e-commerce website do differ with the actual skin tone of the buyer resulting the product being returned back. 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296125" y="3458725"/>
            <a:ext cx="2477400" cy="1397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keeps saving photos of fashion vloggers to know the color trend but is unable to find something suitable for himself/herself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-2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Project Idea (Problem statement)</a:t>
            </a:r>
            <a:endParaRPr sz="2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-76200" y="471025"/>
            <a:ext cx="49638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People usually find it difficult to get the best clothing color combinations that suit their skin tone well and go well with the existing fashion trends.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The aim is to develop a complexion based clothing color recommendation system that will help to choose the best possible clothes color combinations.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It will also allow the users to virtually visualize how they will look in the recommended color combinations.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The application will allow users to make best choices with their clothes color combinations and thus saving their time and energy in even trying out the clothes.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Easy for merchants to master the real-time demand of consumers.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257701" y="2665573"/>
            <a:ext cx="1375500" cy="7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WebApp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7725050" y="1932775"/>
            <a:ext cx="1308600" cy="72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D</a:t>
            </a:r>
            <a:r>
              <a:rPr b="1" lang="en" sz="1200">
                <a:solidFill>
                  <a:schemeClr val="dk1"/>
                </a:solidFill>
              </a:rPr>
              <a:t>etect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</a:t>
            </a:r>
            <a:r>
              <a:rPr b="1" lang="en" sz="1200">
                <a:solidFill>
                  <a:schemeClr val="dk1"/>
                </a:solidFill>
              </a:rPr>
              <a:t>kin tone</a:t>
            </a:r>
            <a:endParaRPr b="1" sz="1200"/>
          </a:p>
        </p:txBody>
      </p:sp>
      <p:sp>
        <p:nvSpPr>
          <p:cNvPr id="79" name="Google Shape;79;p15"/>
          <p:cNvSpPr/>
          <p:nvPr/>
        </p:nvSpPr>
        <p:spPr>
          <a:xfrm>
            <a:off x="5056625" y="806949"/>
            <a:ext cx="1578900" cy="96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143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Uploads  photo and wishlist</a:t>
            </a:r>
            <a:endParaRPr b="1" sz="1300"/>
          </a:p>
        </p:txBody>
      </p:sp>
      <p:sp>
        <p:nvSpPr>
          <p:cNvPr id="80" name="Google Shape;80;p15"/>
          <p:cNvSpPr/>
          <p:nvPr/>
        </p:nvSpPr>
        <p:spPr>
          <a:xfrm>
            <a:off x="7553750" y="3817375"/>
            <a:ext cx="1428300" cy="101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Analyze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wishlist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to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recommend</a:t>
            </a:r>
            <a:endParaRPr b="1" sz="1100"/>
          </a:p>
        </p:txBody>
      </p:sp>
      <p:cxnSp>
        <p:nvCxnSpPr>
          <p:cNvPr id="81" name="Google Shape;81;p15"/>
          <p:cNvCxnSpPr>
            <a:stCxn id="79" idx="2"/>
            <a:endCxn id="77" idx="0"/>
          </p:cNvCxnSpPr>
          <p:nvPr/>
        </p:nvCxnSpPr>
        <p:spPr>
          <a:xfrm>
            <a:off x="5846075" y="1773549"/>
            <a:ext cx="10995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10570" t="0"/>
          <a:stretch/>
        </p:blipFill>
        <p:spPr>
          <a:xfrm>
            <a:off x="7742700" y="2069300"/>
            <a:ext cx="473525" cy="4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18736" l="12272" r="11548" t="10371"/>
          <a:stretch/>
        </p:blipFill>
        <p:spPr>
          <a:xfrm>
            <a:off x="5104350" y="1010348"/>
            <a:ext cx="601500" cy="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350" y="3926975"/>
            <a:ext cx="559800" cy="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6945525" y="781000"/>
            <a:ext cx="1541100" cy="91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Generate color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recommendations based on weather and occasions</a:t>
            </a:r>
            <a:endParaRPr b="1" sz="1100"/>
          </a:p>
        </p:txBody>
      </p:sp>
      <p:cxnSp>
        <p:nvCxnSpPr>
          <p:cNvPr id="86" name="Google Shape;86;p15"/>
          <p:cNvCxnSpPr>
            <a:stCxn id="80" idx="0"/>
            <a:endCxn id="77" idx="3"/>
          </p:cNvCxnSpPr>
          <p:nvPr/>
        </p:nvCxnSpPr>
        <p:spPr>
          <a:xfrm rot="10800000">
            <a:off x="7633100" y="3060475"/>
            <a:ext cx="6348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85" idx="2"/>
            <a:endCxn id="77" idx="0"/>
          </p:cNvCxnSpPr>
          <p:nvPr/>
        </p:nvCxnSpPr>
        <p:spPr>
          <a:xfrm flipH="1">
            <a:off x="6945375" y="1699000"/>
            <a:ext cx="7707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2"/>
            <a:endCxn id="77" idx="3"/>
          </p:cNvCxnSpPr>
          <p:nvPr/>
        </p:nvCxnSpPr>
        <p:spPr>
          <a:xfrm flipH="1">
            <a:off x="7633250" y="2662375"/>
            <a:ext cx="7461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4946879" y="2560799"/>
            <a:ext cx="1053600" cy="83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Real time Demo trial</a:t>
            </a:r>
            <a:endParaRPr b="1" sz="1300"/>
          </a:p>
        </p:txBody>
      </p:sp>
      <p:cxnSp>
        <p:nvCxnSpPr>
          <p:cNvPr id="90" name="Google Shape;90;p15"/>
          <p:cNvCxnSpPr>
            <a:stCxn id="77" idx="1"/>
            <a:endCxn id="89" idx="3"/>
          </p:cNvCxnSpPr>
          <p:nvPr/>
        </p:nvCxnSpPr>
        <p:spPr>
          <a:xfrm rot="10800000">
            <a:off x="6000601" y="2977573"/>
            <a:ext cx="257100" cy="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5378625" y="3859100"/>
            <a:ext cx="1783800" cy="96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 gets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response as  different color combinations of outfits</a:t>
            </a:r>
            <a:endParaRPr b="1" sz="12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675" y="3956825"/>
            <a:ext cx="500100" cy="5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>
            <a:stCxn id="89" idx="0"/>
            <a:endCxn id="79" idx="2"/>
          </p:cNvCxnSpPr>
          <p:nvPr/>
        </p:nvCxnSpPr>
        <p:spPr>
          <a:xfrm flipH="1" rot="10800000">
            <a:off x="5473679" y="1773599"/>
            <a:ext cx="37230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77" idx="2"/>
            <a:endCxn id="91" idx="0"/>
          </p:cNvCxnSpPr>
          <p:nvPr/>
        </p:nvCxnSpPr>
        <p:spPr>
          <a:xfrm flipH="1">
            <a:off x="6270451" y="3455173"/>
            <a:ext cx="6750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Tentative Work Plan</a:t>
            </a:r>
            <a:endParaRPr sz="27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5848841" y="1189775"/>
            <a:ext cx="3097441" cy="3483050"/>
            <a:chOff x="5632317" y="1189775"/>
            <a:chExt cx="3305700" cy="3483050"/>
          </a:xfrm>
        </p:grpSpPr>
        <p:sp>
          <p:nvSpPr>
            <p:cNvPr id="101" name="Google Shape;101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 Trial Demo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632971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Based on the recommended color combination of the clothes the user will get a demo trial on the prebuilt models or his own live picture.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This way the user will be able to try out the suggested outfit without even trying it 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0" y="1190025"/>
            <a:ext cx="2363657" cy="3482850"/>
            <a:chOff x="0" y="1189986"/>
            <a:chExt cx="3973200" cy="348285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1189986"/>
              <a:ext cx="39732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Complexion Detection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0" y="2057136"/>
              <a:ext cx="3662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user will upload his/her picture.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system will classify the person’s skin tone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from the Indian skin tones meter.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skin complexion which best suits the user will be further used to determine the color combination of the clothes.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998550" y="2057125"/>
            <a:ext cx="22353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user’s wishlist will now be checked.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color combination of shirt and pant that suits the most according to his/her skin tone will be recommended.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existing clothes in the wardrobe of the user can also be shuffled so as to give different combinations.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3906080" y="1190025"/>
            <a:ext cx="2450271" cy="3482850"/>
            <a:chOff x="5614633" y="1190025"/>
            <a:chExt cx="4288189" cy="3482850"/>
          </a:xfrm>
        </p:grpSpPr>
        <p:sp>
          <p:nvSpPr>
            <p:cNvPr id="108" name="Google Shape;108;p16"/>
            <p:cNvSpPr/>
            <p:nvPr/>
          </p:nvSpPr>
          <p:spPr>
            <a:xfrm>
              <a:off x="5614633" y="1190025"/>
              <a:ext cx="36483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Occasions/Weather based recommendations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6079622" y="2057175"/>
              <a:ext cx="3823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According to the ongoing season the color combination of the clothes will be recommended that will best suit the weather-oriented trend.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Recommendations will also be made based on the ongoing festive occasions and any event in the person’s life.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6"/>
          <p:cNvSpPr/>
          <p:nvPr/>
        </p:nvSpPr>
        <p:spPr>
          <a:xfrm>
            <a:off x="3986975" y="1189775"/>
            <a:ext cx="25359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Occasional/Weather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based recommendations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998550" y="1189775"/>
            <a:ext cx="2363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Reviewing User’s Wishlist+Wardrobe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140225"/>
            <a:ext cx="84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000000"/>
                </a:solidFill>
                <a:highlight>
                  <a:schemeClr val="lt1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43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935175"/>
            <a:ext cx="85932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Q. Deng, R. Wang, Z. Gong, G. Zheng and Z. Su, "Research and Implementation of Personalized Clothing Recommendation Algorithm," 2018 7th International Conference on Digital Home (ICDH), Guilin, China, 2018, pp. 219-223, doi: 10.1109/ICDH.2018.00046.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Y. Liu, Y. Gao, S. Feng and Z. Li, "Weather-to-garment: Weather-oriented clothing recommendation," 2017 IEEE International Conference on Multimedia and Expo (ICME), Hong Kong, 2017, pp. 181-186, doi: 10.1109/ICME.2017.8019476.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L. Yu-Chu, Y. Kawakita, E. Suzuki and H. Ichikawa, "Personalized Clothing Recommendation System Based on a Modified Bayesian Network," 2012 IEEE/IPSJ 12th International Symposium on Applications and the Internet, Izmir, 2012, pp. 414-417, doi: 10.1109/SAINT.2012.75.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