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8" r:id="rId3"/>
    <p:sldId id="259" r:id="rId4"/>
    <p:sldId id="260" r:id="rId5"/>
    <p:sldId id="257"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73164F50-EB26-4995-B127-37C20BCF319B}" type="datetimeFigureOut">
              <a:rPr lang="en-US" smtClean="0"/>
              <a:t>1/10/2025</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FBB07DD4-93C0-456A-8304-6984ED1A28AA}" type="slidenum">
              <a:rPr lang="en-US" smtClean="0"/>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3164F50-EB26-4995-B127-37C20BCF319B}" type="datetimeFigureOut">
              <a:rPr lang="en-US" smtClean="0"/>
              <a:t>1/10/2025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BB07DD4-93C0-456A-8304-6984ED1A28A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3164F50-EB26-4995-B127-37C20BCF319B}" type="datetimeFigureOut">
              <a:rPr lang="en-US" smtClean="0"/>
              <a:t>1/10/2025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BB07DD4-93C0-456A-8304-6984ED1A28A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3164F50-EB26-4995-B127-37C20BCF319B}" type="datetimeFigureOut">
              <a:rPr lang="en-US" smtClean="0"/>
              <a:t>1/10/2025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BB07DD4-93C0-456A-8304-6984ED1A28A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3164F50-EB26-4995-B127-37C20BCF319B}" type="datetimeFigureOut">
              <a:rPr lang="en-US" smtClean="0"/>
              <a:t>1/10/2025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FBB07DD4-93C0-456A-8304-6984ED1A28AA}" type="slidenum">
              <a:rPr lang="en-US" smtClean="0"/>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3164F50-EB26-4995-B127-37C20BCF319B}" type="datetimeFigureOut">
              <a:rPr lang="en-US" smtClean="0"/>
              <a:t>1/10/2025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BB07DD4-93C0-456A-8304-6984ED1A28A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3164F50-EB26-4995-B127-37C20BCF319B}" type="datetimeFigureOut">
              <a:rPr lang="en-US" smtClean="0"/>
              <a:t>1/10/2025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FBB07DD4-93C0-456A-8304-6984ED1A28AA}" type="slidenum">
              <a:rPr lang="en-US" smtClean="0"/>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73164F50-EB26-4995-B127-37C20BCF319B}" type="datetimeFigureOut">
              <a:rPr lang="en-US" smtClean="0"/>
              <a:t>1/10/2025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FBB07DD4-93C0-456A-8304-6984ED1A28A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3164F50-EB26-4995-B127-37C20BCF319B}" type="datetimeFigureOut">
              <a:rPr lang="en-US" smtClean="0"/>
              <a:t>1/10/2025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FBB07DD4-93C0-456A-8304-6984ED1A28A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3164F50-EB26-4995-B127-37C20BCF319B}" type="datetimeFigureOut">
              <a:rPr lang="en-US" smtClean="0"/>
              <a:t>1/10/2025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FBB07DD4-93C0-456A-8304-6984ED1A28A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73164F50-EB26-4995-B127-37C20BCF319B}" type="datetimeFigureOut">
              <a:rPr lang="en-US" smtClean="0"/>
              <a:t>1/10/2025</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FBB07DD4-93C0-456A-8304-6984ED1A28A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73164F50-EB26-4995-B127-37C20BCF319B}" type="datetimeFigureOut">
              <a:rPr lang="en-US" smtClean="0"/>
              <a:t>1/10/2025</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FBB07DD4-93C0-456A-8304-6984ED1A28AA}"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4038600"/>
            <a:ext cx="7772400" cy="1975104"/>
          </a:xfrm>
        </p:spPr>
        <p:txBody>
          <a:bodyPr>
            <a:normAutofit/>
          </a:bodyPr>
          <a:lstStyle/>
          <a:p>
            <a:r>
              <a:rPr lang="en-US" dirty="0" smtClean="0"/>
              <a:t>Dynamics of Team working for Professional Growth</a:t>
            </a:r>
            <a:endParaRPr lang="en-US" dirty="0"/>
          </a:p>
        </p:txBody>
      </p:sp>
      <p:sp>
        <p:nvSpPr>
          <p:cNvPr id="3" name="Subtitle 2"/>
          <p:cNvSpPr>
            <a:spLocks noGrp="1"/>
          </p:cNvSpPr>
          <p:nvPr>
            <p:ph type="subTitle" idx="1"/>
          </p:nvPr>
        </p:nvSpPr>
        <p:spPr>
          <a:xfrm>
            <a:off x="762000" y="2438400"/>
            <a:ext cx="7772400" cy="1508760"/>
          </a:xfrm>
        </p:spPr>
        <p:txBody>
          <a:bodyPr/>
          <a:lstStyle/>
          <a:p>
            <a:r>
              <a:rPr lang="en-US" dirty="0" smtClean="0">
                <a:solidFill>
                  <a:schemeClr val="tx1"/>
                </a:solidFill>
              </a:rPr>
              <a:t>Enhancing Collaboration for Success</a:t>
            </a:r>
            <a:endParaRPr lang="en-US" dirty="0">
              <a:solidFill>
                <a:schemeClr val="tx1"/>
              </a:solidFill>
            </a:endParaRPr>
          </a:p>
        </p:txBody>
      </p:sp>
      <p:sp>
        <p:nvSpPr>
          <p:cNvPr id="12290" name="AutoShape 2" descr="Conference Table with Laptops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292" name="AutoShape 4" descr="Conference Table with Laptops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 name="Picture 5" descr="download (6).jpeg"/>
          <p:cNvPicPr>
            <a:picLocks noChangeAspect="1"/>
          </p:cNvPicPr>
          <p:nvPr/>
        </p:nvPicPr>
        <p:blipFill>
          <a:blip r:embed="rId2"/>
          <a:stretch>
            <a:fillRect/>
          </a:stretch>
        </p:blipFill>
        <p:spPr>
          <a:xfrm>
            <a:off x="457200" y="152400"/>
            <a:ext cx="6477000" cy="29718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 Dynamic</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Introduction</a:t>
            </a:r>
            <a:endParaRPr lang="en-US" dirty="0" smtClean="0"/>
          </a:p>
          <a:p>
            <a:r>
              <a:rPr lang="en-US" dirty="0" smtClean="0"/>
              <a:t>Team dynamics refers to the interactions, behaviors, and relationships between members of a team. It encompasses how individuals communicate, collaborate, and work together toward common goals. Positive team dynamics lead to better communication, trust, and problem-solving, while poor dynamics can result in conflict, miscommunication, and reduced productivity. Understanding and managing team dynamics is essential for fostering a cohesive, high-performing team.</a:t>
            </a:r>
          </a:p>
          <a:p>
            <a:pPr>
              <a:buNone/>
            </a:pPr>
            <a:endParaRPr lang="en-US"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Communication at work within teams</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Effective communication within teams at work is crucial for collaboration, productivity, and achieving goals. It involves the clear and efficient exchange of ideas, feedback, and information between team members. Key aspects of communication at work include:</a:t>
            </a:r>
          </a:p>
          <a:p>
            <a:r>
              <a:rPr lang="en-US" b="1" dirty="0" smtClean="0"/>
              <a:t>Clarity</a:t>
            </a:r>
            <a:r>
              <a:rPr lang="en-US" dirty="0" smtClean="0"/>
              <a:t>: Messages should be clear and concise to avoid misunderstandings.</a:t>
            </a:r>
          </a:p>
          <a:p>
            <a:r>
              <a:rPr lang="en-US" b="1" dirty="0" smtClean="0"/>
              <a:t>Active Listening</a:t>
            </a:r>
            <a:r>
              <a:rPr lang="en-US" dirty="0" smtClean="0"/>
              <a:t>: Team members should listen attentively to understand each other’s perspectives.</a:t>
            </a:r>
          </a:p>
          <a:p>
            <a:r>
              <a:rPr lang="en-US" b="1" dirty="0" smtClean="0"/>
              <a:t>Feedback</a:t>
            </a:r>
            <a:r>
              <a:rPr lang="en-US" dirty="0" smtClean="0"/>
              <a:t>: Providing constructive feedback helps improve performance and ensures alignment.</a:t>
            </a:r>
          </a:p>
          <a:p>
            <a:r>
              <a:rPr lang="en-US" b="1" dirty="0" smtClean="0"/>
              <a:t>Open Dialogue</a:t>
            </a:r>
            <a:r>
              <a:rPr lang="en-US" dirty="0" smtClean="0"/>
              <a:t>: Encourage open communication where all members feel comfortable sharing ideas and concerns.</a:t>
            </a:r>
          </a:p>
          <a:p>
            <a:r>
              <a:rPr lang="en-US" b="1" dirty="0" smtClean="0"/>
              <a:t>Non-verbal Communication</a:t>
            </a:r>
            <a:r>
              <a:rPr lang="en-US" dirty="0" smtClean="0"/>
              <a:t>: Body language and tone play a significant role in how messages are interpreted.</a:t>
            </a:r>
          </a:p>
          <a:p>
            <a:r>
              <a:rPr lang="en-US" b="1" dirty="0" smtClean="0"/>
              <a:t>Adaptability</a:t>
            </a:r>
            <a:r>
              <a:rPr lang="en-US" dirty="0" smtClean="0"/>
              <a:t>: Adjusting communication styles based on team members’ preferences and needs enhances understanding.</a:t>
            </a: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setbacks within teams</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dirty="0" smtClean="0"/>
              <a:t>Common setbacks within teams include:</a:t>
            </a:r>
          </a:p>
          <a:p>
            <a:r>
              <a:rPr lang="en-US" b="1" dirty="0" smtClean="0"/>
              <a:t>Poor Communication</a:t>
            </a:r>
            <a:r>
              <a:rPr lang="en-US" dirty="0" smtClean="0"/>
              <a:t>: Misunderstandings, lack of clarity, and ineffective feedback can lead to confusion and mistakes.</a:t>
            </a:r>
          </a:p>
          <a:p>
            <a:r>
              <a:rPr lang="en-US" b="1" dirty="0" smtClean="0"/>
              <a:t>Conflict</a:t>
            </a:r>
            <a:r>
              <a:rPr lang="en-US" dirty="0" smtClean="0"/>
              <a:t>: Personality clashes, differing opinions, and unresolved disagreements can create tension and hinder teamwork.</a:t>
            </a:r>
          </a:p>
          <a:p>
            <a:r>
              <a:rPr lang="en-US" b="1" dirty="0" smtClean="0"/>
              <a:t>Lack of Trust</a:t>
            </a:r>
            <a:r>
              <a:rPr lang="en-US" dirty="0" smtClean="0"/>
              <a:t>: When team members don’t trust each other, collaboration becomes difficult, and productivity suffers.</a:t>
            </a:r>
          </a:p>
          <a:p>
            <a:r>
              <a:rPr lang="en-US" b="1" dirty="0" smtClean="0"/>
              <a:t>Unclear Roles and Responsibilities</a:t>
            </a:r>
            <a:r>
              <a:rPr lang="en-US" dirty="0" smtClean="0"/>
              <a:t>: Ambiguity in team members' roles can cause confusion, overlap, or missed tasks.</a:t>
            </a:r>
          </a:p>
          <a:p>
            <a:r>
              <a:rPr lang="en-US" b="1" dirty="0" smtClean="0"/>
              <a:t>Lack of Motivation</a:t>
            </a:r>
            <a:r>
              <a:rPr lang="en-US" dirty="0" smtClean="0"/>
              <a:t>: Low engagement or enthusiasm can lead to decreased productivity and poor performance.</a:t>
            </a:r>
          </a:p>
          <a:p>
            <a:r>
              <a:rPr lang="en-US" b="1" dirty="0" smtClean="0"/>
              <a:t>Ineffective Leadership</a:t>
            </a:r>
            <a:r>
              <a:rPr lang="en-US" dirty="0" smtClean="0"/>
              <a:t>: Poor leadership can result in lack of direction, weak decision-making, and team disengagement.</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smtClean="0"/>
              <a:t>      Importance of team dynamic</a:t>
            </a:r>
          </a:p>
          <a:p>
            <a:pPr>
              <a:buNone/>
            </a:pPr>
            <a:r>
              <a:rPr lang="en-US" dirty="0" smtClean="0"/>
              <a:t> </a:t>
            </a:r>
            <a:r>
              <a:rPr lang="en-US" dirty="0" smtClean="0"/>
              <a:t>     The </a:t>
            </a:r>
            <a:r>
              <a:rPr lang="en-US" dirty="0" smtClean="0"/>
              <a:t>importance of team dynamics lies in its impact on collaboration, productivity, and success. Positive dynamics promote trust, open communication, and mutual respect, leading to better problem-solving, higher engagement, and efficient conflict resolution. Strong team dynamics enhance creativity, decision-making, and overall team performance</a:t>
            </a:r>
            <a:r>
              <a:rPr lang="en-US" dirty="0" smtClean="0"/>
              <a:t>.</a:t>
            </a:r>
          </a:p>
          <a:p>
            <a:pPr>
              <a:buNone/>
            </a:pPr>
            <a:r>
              <a:rPr lang="en-US" b="1" dirty="0" smtClean="0"/>
              <a:t>       Methods </a:t>
            </a:r>
            <a:r>
              <a:rPr lang="en-US" b="1" dirty="0" smtClean="0"/>
              <a:t>to improve team collaboration.</a:t>
            </a:r>
          </a:p>
          <a:p>
            <a:pPr>
              <a:buNone/>
            </a:pPr>
            <a:r>
              <a:rPr lang="en-US" dirty="0" smtClean="0"/>
              <a:t>      To </a:t>
            </a:r>
            <a:r>
              <a:rPr lang="en-US" dirty="0" smtClean="0"/>
              <a:t>improve team collaboration, focus on clear communication, defining roles, and setting common goals. Foster trust and respect, encourage diverse perspectives, and use collaborative tools. Provide regular feedback, maintain a positive team culture, and promote cross-training to enhance flexibility and understanding. These practices help teams work efficiently and achieve better results.</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create winning teams</a:t>
            </a: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dirty="0" smtClean="0"/>
              <a:t>        Creating </a:t>
            </a:r>
            <a:r>
              <a:rPr lang="en-US" dirty="0" smtClean="0"/>
              <a:t>a winning team involves building a strong foundation of trust, collaboration, and clear direction. Here are key steps to create a high-performing team:</a:t>
            </a:r>
          </a:p>
          <a:p>
            <a:r>
              <a:rPr lang="en-US" b="1" dirty="0" smtClean="0"/>
              <a:t>Define Clear Goals and Vision</a:t>
            </a:r>
            <a:r>
              <a:rPr lang="en-US" dirty="0" smtClean="0"/>
              <a:t>: Establish a shared purpose and set specific, measurable goals that align with the team’s vision. This gives everyone a sense of direction and purpose.</a:t>
            </a:r>
          </a:p>
          <a:p>
            <a:r>
              <a:rPr lang="en-US" b="1" dirty="0" smtClean="0"/>
              <a:t>Select the Right People</a:t>
            </a:r>
            <a:r>
              <a:rPr lang="en-US" dirty="0" smtClean="0"/>
              <a:t>: Choose team members with complementary skills, diverse perspectives, and a strong work ethic. Ensure the team members are committed to the team’s objectives.</a:t>
            </a:r>
          </a:p>
          <a:p>
            <a:r>
              <a:rPr lang="en-US" b="1" dirty="0" smtClean="0"/>
              <a:t>Foster Open Communication</a:t>
            </a:r>
            <a:r>
              <a:rPr lang="en-US" dirty="0" smtClean="0"/>
              <a:t>: Encourage open and honest communication where team members feel safe to share ideas, feedback, and concerns. Use effective communication tools to stay connected.</a:t>
            </a:r>
          </a:p>
          <a:p>
            <a:r>
              <a:rPr lang="en-US" b="1" dirty="0" smtClean="0"/>
              <a:t>Build Trust and Respect</a:t>
            </a:r>
            <a:r>
              <a:rPr lang="en-US" dirty="0" smtClean="0"/>
              <a:t>: Trust is the cornerstone of any successful team. Foster an environment where team members can rely on one another, collaborate freely, and value each other’s contributions.</a:t>
            </a:r>
          </a:p>
          <a:p>
            <a:r>
              <a:rPr lang="en-US" b="1" dirty="0" smtClean="0"/>
              <a:t>Promote Collaboration</a:t>
            </a:r>
            <a:r>
              <a:rPr lang="en-US" dirty="0" smtClean="0"/>
              <a:t>: Encourage teamwork and collaboration rather than competition. Leverage each team member’s strengths and encourage them to work together to solve problems and achieve common goals.</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      In </a:t>
            </a:r>
            <a:r>
              <a:rPr lang="en-US" dirty="0" smtClean="0"/>
              <a:t>conclusion, creating a winning team requires a balance of clear goals, strong communication, trust, and collaboration. By selecting the right people, defining roles, and fostering an environment of respect and open communication, teams can work cohesively towards common objectives. Empowering team members, providing support, and encouraging innovation further enhance performance. Ultimately, successful teams are built on a foundation of mutual respect, shared vision, and a commitment to continuous improvement, leading to sustained achievement and high performance.</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79</TotalTime>
  <Words>770</Words>
  <Application>Microsoft Office PowerPoint</Application>
  <PresentationFormat>On-screen Show (4:3)</PresentationFormat>
  <Paragraphs>35</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Metro</vt:lpstr>
      <vt:lpstr>Dynamics of Team working for Professional Growth</vt:lpstr>
      <vt:lpstr>Team Dynamic</vt:lpstr>
      <vt:lpstr>Communication at work within teams </vt:lpstr>
      <vt:lpstr>Common setbacks within teams</vt:lpstr>
      <vt:lpstr>Objectives</vt:lpstr>
      <vt:lpstr>How to create winning teams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Dynamics of Team working for Professional Growth</dc:title>
  <dc:creator>Dell</dc:creator>
  <cp:lastModifiedBy>Dell</cp:lastModifiedBy>
  <cp:revision>1</cp:revision>
  <dcterms:created xsi:type="dcterms:W3CDTF">2025-01-10T08:23:05Z</dcterms:created>
  <dcterms:modified xsi:type="dcterms:W3CDTF">2025-01-10T09:42:22Z</dcterms:modified>
</cp:coreProperties>
</file>