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73B2-CF28-6E4B-A11A-6A90979341DC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0D96-AE6F-A94D-9083-1B562B515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6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73B2-CF28-6E4B-A11A-6A90979341DC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0D96-AE6F-A94D-9083-1B562B515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0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73B2-CF28-6E4B-A11A-6A90979341DC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0D96-AE6F-A94D-9083-1B562B515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5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73B2-CF28-6E4B-A11A-6A90979341DC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0D96-AE6F-A94D-9083-1B562B515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2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73B2-CF28-6E4B-A11A-6A90979341DC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0D96-AE6F-A94D-9083-1B562B515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9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73B2-CF28-6E4B-A11A-6A90979341DC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0D96-AE6F-A94D-9083-1B562B515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2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73B2-CF28-6E4B-A11A-6A90979341DC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0D96-AE6F-A94D-9083-1B562B515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7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73B2-CF28-6E4B-A11A-6A90979341DC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0D96-AE6F-A94D-9083-1B562B515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73B2-CF28-6E4B-A11A-6A90979341DC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0D96-AE6F-A94D-9083-1B562B515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6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73B2-CF28-6E4B-A11A-6A90979341DC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0D96-AE6F-A94D-9083-1B562B515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3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73B2-CF28-6E4B-A11A-6A90979341DC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0D96-AE6F-A94D-9083-1B562B515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D73B2-CF28-6E4B-A11A-6A90979341DC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C0D96-AE6F-A94D-9083-1B562B515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4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501991"/>
              </p:ext>
            </p:extLst>
          </p:nvPr>
        </p:nvGraphicFramePr>
        <p:xfrm>
          <a:off x="1271587" y="719667"/>
          <a:ext cx="5543551" cy="2780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0850"/>
                <a:gridCol w="1181101"/>
                <a:gridCol w="1371600"/>
              </a:tblGrid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Tiny image size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16x16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32x32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9497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 of nearest Neighbors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49497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20.2%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19.6%</a:t>
                      </a:r>
                      <a:endParaRPr lang="en-US" dirty="0"/>
                    </a:p>
                  </a:txBody>
                  <a:tcPr anchor="ctr"/>
                </a:tc>
              </a:tr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22.4%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20.7%</a:t>
                      </a:r>
                      <a:endParaRPr lang="en-US" dirty="0"/>
                    </a:p>
                  </a:txBody>
                  <a:tcPr anchor="ctr"/>
                </a:tc>
              </a:tr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22.1%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21.5%</a:t>
                      </a:r>
                      <a:endParaRPr lang="en-US" dirty="0"/>
                    </a:p>
                  </a:txBody>
                  <a:tcPr anchor="ctr"/>
                </a:tc>
              </a:tr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22.7%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21.8%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3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776895"/>
              </p:ext>
            </p:extLst>
          </p:nvPr>
        </p:nvGraphicFramePr>
        <p:xfrm>
          <a:off x="1271587" y="719667"/>
          <a:ext cx="5543551" cy="27337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0850"/>
                <a:gridCol w="1181101"/>
                <a:gridCol w="1371600"/>
              </a:tblGrid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SIFT</a:t>
                      </a:r>
                      <a:r>
                        <a:rPr lang="en-US" baseline="0" dirty="0" smtClean="0"/>
                        <a:t> step size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9497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 of nearest Neighbors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45.1%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48.5%</a:t>
                      </a:r>
                      <a:endParaRPr lang="en-US" dirty="0"/>
                    </a:p>
                  </a:txBody>
                  <a:tcPr anchor="ctr"/>
                </a:tc>
              </a:tr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43.5%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46.1%</a:t>
                      </a:r>
                      <a:endParaRPr lang="en-US" dirty="0"/>
                    </a:p>
                  </a:txBody>
                  <a:tcPr anchor="ctr"/>
                </a:tc>
              </a:tr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47.3%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48.5%</a:t>
                      </a:r>
                      <a:endParaRPr lang="en-US" dirty="0"/>
                    </a:p>
                  </a:txBody>
                  <a:tcPr anchor="ctr"/>
                </a:tc>
              </a:tr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48%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47.5%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9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02653"/>
              </p:ext>
            </p:extLst>
          </p:nvPr>
        </p:nvGraphicFramePr>
        <p:xfrm>
          <a:off x="1271587" y="733955"/>
          <a:ext cx="5543551" cy="4972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0850"/>
                <a:gridCol w="1181101"/>
                <a:gridCol w="1371600"/>
              </a:tblGrid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SIFT step size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9497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SVM</a:t>
                      </a:r>
                      <a:r>
                        <a:rPr lang="en-US" baseline="0" dirty="0" smtClean="0"/>
                        <a:t> lambda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53.3%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54.1%</a:t>
                      </a:r>
                      <a:endParaRPr lang="en-US" dirty="0"/>
                    </a:p>
                  </a:txBody>
                  <a:tcPr anchor="ctr"/>
                </a:tc>
              </a:tr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49.6%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49.7%</a:t>
                      </a:r>
                      <a:endParaRPr lang="en-US" dirty="0"/>
                    </a:p>
                  </a:txBody>
                  <a:tcPr anchor="ctr"/>
                </a:tc>
              </a:tr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59.3%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56.5%</a:t>
                      </a:r>
                      <a:endParaRPr lang="en-US" dirty="0"/>
                    </a:p>
                  </a:txBody>
                  <a:tcPr anchor="ctr"/>
                </a:tc>
              </a:tr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57.8%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57.3%</a:t>
                      </a:r>
                      <a:endParaRPr lang="en-US" dirty="0"/>
                    </a:p>
                  </a:txBody>
                  <a:tcPr anchor="ctr"/>
                </a:tc>
              </a:tr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0.00043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60.2%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0.000557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60.3%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59.2%</a:t>
                      </a:r>
                      <a:endParaRPr lang="en-US" dirty="0"/>
                    </a:p>
                  </a:txBody>
                  <a:tcPr anchor="ctr"/>
                </a:tc>
              </a:tr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0.0006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60.3%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0.00065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58.7%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57.3%</a:t>
                      </a:r>
                      <a:endParaRPr lang="en-US" dirty="0"/>
                    </a:p>
                  </a:txBody>
                  <a:tcPr anchor="ctr"/>
                </a:tc>
              </a:tr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58.1%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1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770774"/>
              </p:ext>
            </p:extLst>
          </p:nvPr>
        </p:nvGraphicFramePr>
        <p:xfrm>
          <a:off x="1271587" y="719667"/>
          <a:ext cx="4171951" cy="41572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0850"/>
                <a:gridCol w="1181101"/>
              </a:tblGrid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Spatial SIFT step size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9497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SVM</a:t>
                      </a:r>
                      <a:r>
                        <a:rPr lang="en-US" baseline="0" dirty="0" smtClean="0"/>
                        <a:t> lambda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48.7%</a:t>
                      </a:r>
                      <a:endParaRPr lang="en-US" dirty="0"/>
                    </a:p>
                  </a:txBody>
                  <a:tcPr anchor="ctr"/>
                </a:tc>
              </a:tr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55.7%</a:t>
                      </a:r>
                      <a:endParaRPr lang="en-US" dirty="0"/>
                    </a:p>
                  </a:txBody>
                  <a:tcPr anchor="ctr"/>
                </a:tc>
              </a:tr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50.3%</a:t>
                      </a:r>
                      <a:endParaRPr lang="en-US" dirty="0"/>
                    </a:p>
                  </a:txBody>
                  <a:tcPr anchor="ctr"/>
                </a:tc>
              </a:tr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56.1%</a:t>
                      </a:r>
                      <a:endParaRPr lang="en-US" dirty="0"/>
                    </a:p>
                  </a:txBody>
                  <a:tcPr anchor="ctr"/>
                </a:tc>
              </a:tr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57.3%</a:t>
                      </a:r>
                      <a:endParaRPr lang="en-US" dirty="0"/>
                    </a:p>
                  </a:txBody>
                  <a:tcPr anchor="ctr"/>
                </a:tc>
              </a:tr>
              <a:tr h="52794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0.000557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56.7%</a:t>
                      </a:r>
                      <a:endParaRPr lang="en-US" dirty="0"/>
                    </a:p>
                  </a:txBody>
                  <a:tcPr anchor="ctr"/>
                </a:tc>
              </a:tr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0.00065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56.7%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90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823983"/>
              </p:ext>
            </p:extLst>
          </p:nvPr>
        </p:nvGraphicFramePr>
        <p:xfrm>
          <a:off x="3786187" y="905403"/>
          <a:ext cx="4171951" cy="4524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0850"/>
                <a:gridCol w="1181101"/>
              </a:tblGrid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GIST, SIFT step size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9497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SVM</a:t>
                      </a:r>
                      <a:r>
                        <a:rPr lang="en-US" baseline="0" dirty="0" smtClean="0"/>
                        <a:t> lambda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50.3%</a:t>
                      </a:r>
                      <a:endParaRPr lang="en-US" dirty="0"/>
                    </a:p>
                  </a:txBody>
                  <a:tcPr anchor="ctr"/>
                </a:tc>
              </a:tr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57.1%</a:t>
                      </a:r>
                      <a:endParaRPr lang="en-US" dirty="0"/>
                    </a:p>
                  </a:txBody>
                  <a:tcPr anchor="ctr"/>
                </a:tc>
              </a:tr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52.1%</a:t>
                      </a:r>
                      <a:endParaRPr lang="en-US" dirty="0"/>
                    </a:p>
                  </a:txBody>
                  <a:tcPr anchor="ctr"/>
                </a:tc>
              </a:tr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61.1%</a:t>
                      </a:r>
                      <a:endParaRPr lang="en-US" dirty="0"/>
                    </a:p>
                  </a:txBody>
                  <a:tcPr anchor="ctr"/>
                </a:tc>
              </a:tr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60.1%</a:t>
                      </a:r>
                      <a:endParaRPr lang="en-US" dirty="0"/>
                    </a:p>
                  </a:txBody>
                  <a:tcPr anchor="ctr"/>
                </a:tc>
              </a:tr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0.000557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61.5%</a:t>
                      </a:r>
                      <a:endParaRPr lang="en-US" dirty="0"/>
                    </a:p>
                  </a:txBody>
                  <a:tcPr anchor="ctr"/>
                </a:tc>
              </a:tr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0.00065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62.2%</a:t>
                      </a:r>
                      <a:endParaRPr lang="en-US" dirty="0"/>
                    </a:p>
                  </a:txBody>
                  <a:tcPr anchor="ctr"/>
                </a:tc>
              </a:tr>
              <a:tr h="4477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94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10409"/>
              </p:ext>
            </p:extLst>
          </p:nvPr>
        </p:nvGraphicFramePr>
        <p:xfrm>
          <a:off x="1514473" y="376766"/>
          <a:ext cx="6486527" cy="60220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3356"/>
                <a:gridCol w="1051057"/>
                <a:gridCol w="1051057"/>
                <a:gridCol w="1051057"/>
              </a:tblGrid>
              <a:tr h="63603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Fisher</a:t>
                      </a:r>
                      <a:r>
                        <a:rPr lang="en-US" baseline="0" dirty="0" smtClean="0"/>
                        <a:t> Encoding, GMM clusters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4492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SIFT step size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184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SVM</a:t>
                      </a:r>
                      <a:r>
                        <a:rPr lang="en-US" baseline="0" dirty="0" smtClean="0"/>
                        <a:t> lambda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44492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49.8%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60.4%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44492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57.1%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51.1%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44492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58.1%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59.9%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44492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67.3%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71.3%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44492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68%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44492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0.00043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72.4%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73.9%</a:t>
                      </a:r>
                      <a:endParaRPr lang="en-US" dirty="0"/>
                    </a:p>
                  </a:txBody>
                  <a:tcPr anchor="ctr"/>
                </a:tc>
              </a:tr>
              <a:tr h="44492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0.000557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68.7%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72.9%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73.3%</a:t>
                      </a:r>
                      <a:endParaRPr lang="en-US" dirty="0"/>
                    </a:p>
                  </a:txBody>
                  <a:tcPr anchor="ctr"/>
                </a:tc>
              </a:tr>
              <a:tr h="44492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0.000589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69.2%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72.5%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44492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0.00065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68.6%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72.3%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44492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67.7%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71.7%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80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2462"/>
              </p:ext>
            </p:extLst>
          </p:nvPr>
        </p:nvGraphicFramePr>
        <p:xfrm>
          <a:off x="1271587" y="719666"/>
          <a:ext cx="6372225" cy="3740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6732"/>
                <a:gridCol w="1151831"/>
                <a:gridCol w="1151831"/>
                <a:gridCol w="1151831"/>
              </a:tblGrid>
              <a:tr h="66168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Kernel Codebook</a:t>
                      </a:r>
                      <a:r>
                        <a:rPr lang="en-US" baseline="0" dirty="0" smtClean="0"/>
                        <a:t> Encoding, Sigma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61689"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SIFT Step size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168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SVM</a:t>
                      </a:r>
                      <a:r>
                        <a:rPr lang="en-US" baseline="0" dirty="0" smtClean="0"/>
                        <a:t> lambda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5170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11.8%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51.6%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23.1%</a:t>
                      </a:r>
                      <a:endParaRPr lang="en-US" dirty="0"/>
                    </a:p>
                  </a:txBody>
                  <a:tcPr anchor="ctr"/>
                </a:tc>
              </a:tr>
              <a:tr h="4628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0.000557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32.7%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54.2%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23.4%</a:t>
                      </a:r>
                      <a:endParaRPr lang="en-US" dirty="0"/>
                    </a:p>
                  </a:txBody>
                  <a:tcPr anchor="ctr"/>
                </a:tc>
              </a:tr>
              <a:tr h="4628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0.0006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44.3%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43.2%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24.4%</a:t>
                      </a:r>
                      <a:endParaRPr lang="en-US" dirty="0"/>
                    </a:p>
                  </a:txBody>
                  <a:tcPr anchor="ctr"/>
                </a:tc>
              </a:tr>
              <a:tr h="4628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27.7%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53%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22%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23661"/>
              </p:ext>
            </p:extLst>
          </p:nvPr>
        </p:nvGraphicFramePr>
        <p:xfrm>
          <a:off x="1271587" y="719665"/>
          <a:ext cx="5214938" cy="34195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8562"/>
                <a:gridCol w="1476376"/>
              </a:tblGrid>
              <a:tr h="64875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Combined: SIFT 6, Fisher 30,</a:t>
                      </a:r>
                      <a:r>
                        <a:rPr lang="en-US" baseline="0" dirty="0" smtClean="0"/>
                        <a:t> GIST.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016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SVM</a:t>
                      </a:r>
                      <a:r>
                        <a:rPr lang="en-US" baseline="0" dirty="0" smtClean="0"/>
                        <a:t> lambda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45382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71.0%</a:t>
                      </a:r>
                      <a:endParaRPr lang="en-US" dirty="0"/>
                    </a:p>
                  </a:txBody>
                  <a:tcPr anchor="ctr"/>
                </a:tc>
              </a:tr>
              <a:tr h="45382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72.7%</a:t>
                      </a:r>
                      <a:endParaRPr lang="en-US" dirty="0"/>
                    </a:p>
                  </a:txBody>
                  <a:tcPr anchor="ctr"/>
                </a:tc>
              </a:tr>
              <a:tr h="45382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0.000557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72.9%</a:t>
                      </a:r>
                      <a:endParaRPr lang="en-US" dirty="0"/>
                    </a:p>
                  </a:txBody>
                  <a:tcPr anchor="ctr"/>
                </a:tc>
              </a:tr>
              <a:tr h="45382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0.00065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 anchor="ctr"/>
                </a:tc>
              </a:tr>
              <a:tr h="45382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71.9%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72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727494"/>
              </p:ext>
            </p:extLst>
          </p:nvPr>
        </p:nvGraphicFramePr>
        <p:xfrm>
          <a:off x="1271587" y="719667"/>
          <a:ext cx="6000752" cy="5309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2732"/>
                <a:gridCol w="1324010"/>
                <a:gridCol w="1324010"/>
              </a:tblGrid>
              <a:tr h="45327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SIFT step size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Runtime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4796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SVM</a:t>
                      </a:r>
                      <a:r>
                        <a:rPr lang="en-US" baseline="0" dirty="0" smtClean="0"/>
                        <a:t> lambda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0.000557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0107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SIFT</a:t>
                      </a:r>
                      <a:r>
                        <a:rPr lang="en-US" baseline="0" dirty="0" smtClean="0"/>
                        <a:t>  Vocab size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45327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35.9%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111 sec</a:t>
                      </a:r>
                      <a:endParaRPr lang="en-US" dirty="0"/>
                    </a:p>
                  </a:txBody>
                  <a:tcPr anchor="ctr"/>
                </a:tc>
              </a:tr>
              <a:tr h="45327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34.9%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139 sec</a:t>
                      </a:r>
                      <a:endParaRPr lang="en-US" dirty="0"/>
                    </a:p>
                  </a:txBody>
                  <a:tcPr anchor="ctr"/>
                </a:tc>
              </a:tr>
              <a:tr h="45327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50</a:t>
                      </a:r>
                      <a:endParaRPr lang="en-US" dirty="0" smtClean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52.4%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202 sec</a:t>
                      </a:r>
                      <a:endParaRPr lang="en-US" dirty="0"/>
                    </a:p>
                  </a:txBody>
                  <a:tcPr anchor="ctr"/>
                </a:tc>
              </a:tr>
              <a:tr h="45327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59.2%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311 sec</a:t>
                      </a:r>
                      <a:endParaRPr lang="en-US" dirty="0"/>
                    </a:p>
                  </a:txBody>
                  <a:tcPr anchor="ctr"/>
                </a:tc>
              </a:tr>
              <a:tr h="45327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200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56.7%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463</a:t>
                      </a:r>
                      <a:r>
                        <a:rPr lang="en-US" baseline="0" dirty="0" smtClean="0"/>
                        <a:t> sec</a:t>
                      </a:r>
                      <a:endParaRPr lang="en-US" dirty="0"/>
                    </a:p>
                  </a:txBody>
                  <a:tcPr anchor="ctr"/>
                </a:tc>
              </a:tr>
              <a:tr h="53444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400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51.4%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600 sec</a:t>
                      </a:r>
                      <a:endParaRPr lang="en-US" dirty="0"/>
                    </a:p>
                  </a:txBody>
                  <a:tcPr anchor="ctr"/>
                </a:tc>
              </a:tr>
              <a:tr h="45327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1000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46</a:t>
                      </a:r>
                      <a:r>
                        <a:rPr lang="en-US" baseline="0" dirty="0" smtClean="0"/>
                        <a:t>.4%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~15 min</a:t>
                      </a:r>
                      <a:endParaRPr lang="en-US" dirty="0"/>
                    </a:p>
                  </a:txBody>
                  <a:tcPr anchor="ctr"/>
                </a:tc>
              </a:tr>
              <a:tr h="45327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10000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26.8%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~35 min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4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358</Words>
  <Application>Microsoft Macintosh PowerPoint</Application>
  <PresentationFormat>Widescreen</PresentationFormat>
  <Paragraphs>204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Gartia, Anisha</dc:creator>
  <cp:lastModifiedBy>Gartia, Anisha</cp:lastModifiedBy>
  <cp:revision>38</cp:revision>
  <dcterms:created xsi:type="dcterms:W3CDTF">2016-10-27T00:54:31Z</dcterms:created>
  <dcterms:modified xsi:type="dcterms:W3CDTF">2016-10-28T04:09:55Z</dcterms:modified>
</cp:coreProperties>
</file>