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"/>
  </p:notesMasterIdLst>
  <p:handoutMasterIdLst>
    <p:handoutMasterId r:id="rId5"/>
  </p:handoutMasterIdLst>
  <p:sldIdLst>
    <p:sldId id="1009" r:id="rId2"/>
    <p:sldId id="1008" r:id="rId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08" d="100"/>
          <a:sy n="108" d="100"/>
        </p:scale>
        <p:origin x="13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38200"/>
            <a:ext cx="7543800" cy="1295400"/>
          </a:xfrm>
        </p:spPr>
        <p:txBody>
          <a:bodyPr/>
          <a:lstStyle/>
          <a:p>
            <a:r>
              <a:rPr lang="en-US" sz="2800" dirty="0" smtClean="0"/>
              <a:t>Key Steps in Assignment 2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1905000" cy="121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 mentions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838200"/>
            <a:ext cx="19050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 important words, merge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838200"/>
            <a:ext cx="1905000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lifts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630351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05740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Crawler/scraper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1924" y="342781"/>
            <a:ext cx="209384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Wordfrequency</a:t>
            </a:r>
            <a:r>
              <a:rPr lang="en-US" sz="1400" dirty="0" smtClean="0"/>
              <a:t> script,</a:t>
            </a:r>
            <a:endParaRPr lang="en-US" sz="1400" dirty="0" smtClean="0"/>
          </a:p>
          <a:p>
            <a:pPr algn="ctr"/>
            <a:r>
              <a:rPr lang="en-US" sz="1400" dirty="0" err="1" smtClean="0"/>
              <a:t>Find_and_replace</a:t>
            </a:r>
            <a:r>
              <a:rPr lang="en-US" sz="1400" dirty="0" smtClean="0"/>
              <a:t> script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15" name="U-Turn Arrow 14"/>
          <p:cNvSpPr/>
          <p:nvPr/>
        </p:nvSpPr>
        <p:spPr>
          <a:xfrm rot="5400000">
            <a:off x="6905625" y="1495425"/>
            <a:ext cx="2038350" cy="1524000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2438400"/>
            <a:ext cx="1905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Brand maps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(Multidimensional scaling) with </a:t>
            </a:r>
            <a:r>
              <a:rPr lang="en-US" sz="1600" dirty="0" err="1" smtClean="0">
                <a:solidFill>
                  <a:schemeClr val="tx1"/>
                </a:solidFill>
              </a:rPr>
              <a:t>mds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script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0800000">
            <a:off x="7543800" y="2666999"/>
            <a:ext cx="1143000" cy="175260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0800000">
            <a:off x="7543800" y="3657600"/>
            <a:ext cx="1143000" cy="18288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3657600"/>
            <a:ext cx="19050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Sentiment Analysis (Not required)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5791200"/>
            <a:ext cx="19050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Network Analysis (Not required)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66800" y="3429000"/>
            <a:ext cx="3200400" cy="2845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Business Insights: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Real competitors (brands)?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What people talk about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Which associations are the strongest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Which </a:t>
            </a:r>
            <a:r>
              <a:rPr lang="en-US" sz="1200" dirty="0" smtClean="0">
                <a:solidFill>
                  <a:schemeClr val="tx1"/>
                </a:solidFill>
              </a:rPr>
              <a:t>attributes matter the most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Branding </a:t>
            </a:r>
            <a:r>
              <a:rPr lang="en-US" sz="1200" dirty="0" smtClean="0">
                <a:solidFill>
                  <a:schemeClr val="tx1"/>
                </a:solidFill>
              </a:rPr>
              <a:t>&amp; marketing </a:t>
            </a:r>
            <a:r>
              <a:rPr lang="en-US" sz="1200" dirty="0" smtClean="0">
                <a:solidFill>
                  <a:schemeClr val="tx1"/>
                </a:solidFill>
              </a:rPr>
              <a:t>implications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Unexpected results and “Aha” moments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8931696">
            <a:off x="4110576" y="3226360"/>
            <a:ext cx="1626474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4267199" y="4051706"/>
            <a:ext cx="1384568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2181300">
            <a:off x="4204768" y="5685718"/>
            <a:ext cx="1460767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4724400"/>
            <a:ext cx="1905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Cosine Similarity Topic modeling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(Not required)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4267201" y="4966105"/>
            <a:ext cx="1384568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10800000">
            <a:off x="7543800" y="4724400"/>
            <a:ext cx="1143000" cy="18288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7400" y="64886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 rot="5400000">
            <a:off x="2895600" y="838200"/>
            <a:ext cx="1295401" cy="297180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558225"/>
            <a:ext cx="1179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lift script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492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1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3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Get data from a general forum (i.e., not dedicated to a specific brand)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Multiple instances of a brand within a post should be counted as 1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Insert a row of “fake data” with all brands and attributes you want lift values for 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Manipulate extreme lift values for more accurate visualization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0716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39615</TotalTime>
  <Words>144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Network</vt:lpstr>
      <vt:lpstr>Key Steps in Assignment 2</vt:lpstr>
      <vt:lpstr>Notes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547</cp:revision>
  <cp:lastPrinted>2014-01-13T15:56:39Z</cp:lastPrinted>
  <dcterms:created xsi:type="dcterms:W3CDTF">2000-10-19T17:22:27Z</dcterms:created>
  <dcterms:modified xsi:type="dcterms:W3CDTF">2018-09-17T11:42:49Z</dcterms:modified>
</cp:coreProperties>
</file>