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PNcBEw99/zdlP0X74reO0Bdta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57078"/>
  </p:normalViewPr>
  <p:slideViewPr>
    <p:cSldViewPr snapToGrid="0" snapToObjects="1">
      <p:cViewPr varScale="1">
        <p:scale>
          <a:sx n="62" d="100"/>
          <a:sy n="62" d="100"/>
        </p:scale>
        <p:origin x="2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136" name="Google Shape;13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151" name="Google Shape;15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166" name="Google Shape;16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95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tabLst/>
              <a:defRPr/>
            </a:pPr>
            <a:r>
              <a:rPr lang="en-CA"/>
              <a:t>Let's get started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201" name="Google Shape;20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186" name="Google Shape;18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tuOnpCpl2QFxsGb4Of2ukrNQUakkXgq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Calibri"/>
              <a:buNone/>
            </a:pPr>
            <a:r>
              <a:rPr lang="en-US" sz="6700"/>
              <a:t>Introduction to Programming using Python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524000" y="5457829"/>
            <a:ext cx="9144000" cy="70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July 17</a:t>
            </a:r>
            <a:r>
              <a:rPr lang="en-US" baseline="30000"/>
              <a:t>th</a:t>
            </a:r>
            <a:r>
              <a:rPr lang="en-US"/>
              <a:t>, 2020</a:t>
            </a:r>
            <a:endParaRPr/>
          </a:p>
        </p:txBody>
      </p:sp>
      <p:cxnSp>
        <p:nvCxnSpPr>
          <p:cNvPr id="94" name="Google Shape;94;p1"/>
          <p:cNvCxnSpPr/>
          <p:nvPr/>
        </p:nvCxnSpPr>
        <p:spPr>
          <a:xfrm rot="10800000">
            <a:off x="596464" y="6354708"/>
            <a:ext cx="11000232" cy="0"/>
          </a:xfrm>
          <a:prstGeom prst="straightConnector1">
            <a:avLst/>
          </a:prstGeom>
          <a:noFill/>
          <a:ln w="1016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4" y="1062849"/>
            <a:ext cx="731521" cy="673460"/>
            <a:chOff x="3940602" y="308034"/>
            <a:chExt cx="2116791" cy="3428999"/>
          </a:xfrm>
        </p:grpSpPr>
        <p:sp>
          <p:nvSpPr>
            <p:cNvPr id="102" name="Google Shape;102;p2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2"/>
          <p:cNvSpPr/>
          <p:nvPr/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Who are we?</a:t>
            </a:r>
            <a:endParaRPr sz="3600" b="1"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045029" y="2524721"/>
            <a:ext cx="4991629" cy="36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Anisha Khosla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PhD student at UofT with Jen Ryan and Morris Moscovitch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Outreach, Python &amp; R workshop instructor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Instructor for today’s workshop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108" name="Google Shape;108;p2"/>
          <p:cNvCxnSpPr/>
          <p:nvPr/>
        </p:nvCxnSpPr>
        <p:spPr>
          <a:xfrm rot="10800000">
            <a:off x="838200" y="649224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2965" y="5184551"/>
            <a:ext cx="728457" cy="75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7027" y="4625475"/>
            <a:ext cx="898850" cy="96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>
            <a:off x="6787609" y="4782233"/>
            <a:ext cx="4566191" cy="1007106"/>
          </a:xfrm>
          <a:prstGeom prst="roundRect">
            <a:avLst>
              <a:gd name="adj" fmla="val 16667"/>
            </a:avLst>
          </a:prstGeom>
          <a:noFill/>
          <a:ln w="50800" cap="flat" cmpd="sng">
            <a:solidFill>
              <a:srgbClr val="3CAB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540473" y="4865970"/>
            <a:ext cx="5160908" cy="8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akhosla@research.baycrest.org</a:t>
            </a: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@khosla_anisha</a:t>
            </a: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13" name="Google Shape;113;p2" descr="A person wearing glasses and smiling at the camera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3382" y="656150"/>
            <a:ext cx="3040825" cy="404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3"/>
          <p:cNvGrpSpPr/>
          <p:nvPr/>
        </p:nvGrpSpPr>
        <p:grpSpPr>
          <a:xfrm>
            <a:off x="4" y="1062849"/>
            <a:ext cx="731521" cy="673460"/>
            <a:chOff x="3940602" y="308034"/>
            <a:chExt cx="2116791" cy="3428999"/>
          </a:xfrm>
        </p:grpSpPr>
        <p:sp>
          <p:nvSpPr>
            <p:cNvPr id="121" name="Google Shape;121;p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3"/>
          <p:cNvSpPr/>
          <p:nvPr/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Who are we?</a:t>
            </a:r>
            <a:endParaRPr sz="3600" b="1"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1011929" y="2815146"/>
            <a:ext cx="4991700" cy="3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Sarah Faber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PhD student at UofT with Randy McIntosh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Studies neural correlates of music with age and neurodegeneration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Moderator for today’s workshop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127" name="Google Shape;127;p3"/>
          <p:cNvCxnSpPr/>
          <p:nvPr/>
        </p:nvCxnSpPr>
        <p:spPr>
          <a:xfrm rot="10800000">
            <a:off x="838200" y="649224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2965" y="5184551"/>
            <a:ext cx="728457" cy="75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7027" y="4625475"/>
            <a:ext cx="898850" cy="96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6787609" y="4782233"/>
            <a:ext cx="4566191" cy="1007106"/>
          </a:xfrm>
          <a:prstGeom prst="roundRect">
            <a:avLst>
              <a:gd name="adj" fmla="val 16667"/>
            </a:avLst>
          </a:prstGeom>
          <a:noFill/>
          <a:ln w="50800" cap="flat" cmpd="sng">
            <a:solidFill>
              <a:srgbClr val="3CAB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</a:pPr>
            <a:endParaRPr sz="9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7540473" y="4865970"/>
            <a:ext cx="5160908" cy="8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sfaber@research.baycrest.org</a:t>
            </a: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ucida San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@sciencebanshee</a:t>
            </a: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6600" y="873950"/>
            <a:ext cx="5388199" cy="35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4"/>
          <p:cNvGrpSpPr/>
          <p:nvPr/>
        </p:nvGrpSpPr>
        <p:grpSpPr>
          <a:xfrm>
            <a:off x="4" y="1062849"/>
            <a:ext cx="731521" cy="673460"/>
            <a:chOff x="3940602" y="308034"/>
            <a:chExt cx="2116791" cy="3428999"/>
          </a:xfrm>
        </p:grpSpPr>
        <p:sp>
          <p:nvSpPr>
            <p:cNvPr id="140" name="Google Shape;140;p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4"/>
          <p:cNvSpPr/>
          <p:nvPr/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Workshop Overview</a:t>
            </a:r>
            <a:endParaRPr sz="3600" b="1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838200" y="2524721"/>
            <a:ext cx="6008649" cy="396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262626"/>
                </a:solidFill>
              </a:rPr>
              <a:t>Why python?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262626"/>
                </a:solidFill>
              </a:rPr>
              <a:t>Nuts and Bolts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262626"/>
                </a:solidFill>
              </a:rPr>
              <a:t>Control Flow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262626"/>
                </a:solidFill>
              </a:rPr>
              <a:t>Working with Data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>
                <a:solidFill>
                  <a:srgbClr val="262626"/>
                </a:solidFill>
              </a:rPr>
              <a:t>Sheet data (pandas)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>
                <a:solidFill>
                  <a:srgbClr val="262626"/>
                </a:solidFill>
              </a:rPr>
              <a:t>Plots (seaborn)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cxnSp>
        <p:nvCxnSpPr>
          <p:cNvPr id="146" name="Google Shape;146;p4"/>
          <p:cNvCxnSpPr/>
          <p:nvPr/>
        </p:nvCxnSpPr>
        <p:spPr>
          <a:xfrm rot="10800000">
            <a:off x="838200" y="649224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7" name="Google Shape;147;p4" descr="The Python Logo | Python Software Found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3917" y="2303602"/>
            <a:ext cx="5580823" cy="188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5"/>
          <p:cNvGrpSpPr/>
          <p:nvPr/>
        </p:nvGrpSpPr>
        <p:grpSpPr>
          <a:xfrm>
            <a:off x="4" y="1062849"/>
            <a:ext cx="731521" cy="673460"/>
            <a:chOff x="3940602" y="308034"/>
            <a:chExt cx="2116791" cy="3428999"/>
          </a:xfrm>
        </p:grpSpPr>
        <p:sp>
          <p:nvSpPr>
            <p:cNvPr id="155" name="Google Shape;155;p5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5"/>
          <p:cNvSpPr/>
          <p:nvPr/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Workshop Schedule</a:t>
            </a:r>
            <a:endParaRPr sz="3600" b="1"/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838200" y="2524721"/>
            <a:ext cx="6008649" cy="396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11 – 12:30pm  – Nuts &amp; Bolts, Control Flow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12:30 – 1pm – Lunch Break / Q &amp; 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1 – 2 pm – DataFrames &amp; Plots</a:t>
            </a:r>
            <a:endParaRPr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cxnSp>
        <p:nvCxnSpPr>
          <p:cNvPr id="161" name="Google Shape;161;p5"/>
          <p:cNvCxnSpPr/>
          <p:nvPr/>
        </p:nvCxnSpPr>
        <p:spPr>
          <a:xfrm rot="10800000">
            <a:off x="838200" y="649224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2" name="Google Shape;162;p5" descr="Plan Your Schedule - Schedule Clipart (1200x1200), Png Downl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2973" y="725920"/>
            <a:ext cx="1561170" cy="1561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6"/>
          <p:cNvGrpSpPr/>
          <p:nvPr/>
        </p:nvGrpSpPr>
        <p:grpSpPr>
          <a:xfrm>
            <a:off x="4" y="1062849"/>
            <a:ext cx="731521" cy="673460"/>
            <a:chOff x="3940602" y="308034"/>
            <a:chExt cx="2116791" cy="3428999"/>
          </a:xfrm>
        </p:grpSpPr>
        <p:sp>
          <p:nvSpPr>
            <p:cNvPr id="170" name="Google Shape;170;p6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Google Drive</a:t>
            </a:r>
            <a:endParaRPr sz="3600" b="1"/>
          </a:p>
        </p:txBody>
      </p:sp>
      <p:cxnSp>
        <p:nvCxnSpPr>
          <p:cNvPr id="175" name="Google Shape;175;p6"/>
          <p:cNvCxnSpPr/>
          <p:nvPr/>
        </p:nvCxnSpPr>
        <p:spPr>
          <a:xfrm rot="10800000">
            <a:off x="838200" y="649224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6" name="Google Shape;176;p6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431" y="2945875"/>
            <a:ext cx="4483100" cy="26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6"/>
          <p:cNvCxnSpPr/>
          <p:nvPr/>
        </p:nvCxnSpPr>
        <p:spPr>
          <a:xfrm rot="10800000" flipH="1">
            <a:off x="3311912" y="2662771"/>
            <a:ext cx="3722559" cy="526478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p6"/>
          <p:cNvCxnSpPr/>
          <p:nvPr/>
        </p:nvCxnSpPr>
        <p:spPr>
          <a:xfrm rot="10800000" flipH="1">
            <a:off x="5021766" y="4279375"/>
            <a:ext cx="2817541" cy="30745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9" name="Google Shape;179;p6"/>
          <p:cNvCxnSpPr/>
          <p:nvPr/>
        </p:nvCxnSpPr>
        <p:spPr>
          <a:xfrm>
            <a:off x="5157531" y="5180887"/>
            <a:ext cx="2867192" cy="69497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0" name="Google Shape;180;p6"/>
          <p:cNvSpPr txBox="1"/>
          <p:nvPr/>
        </p:nvSpPr>
        <p:spPr>
          <a:xfrm>
            <a:off x="7310631" y="2037266"/>
            <a:ext cx="424128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Google Form to submit question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Answers displayed here (Sarah)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*check before asking question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*don’t type Qs on Zoom chat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8024723" y="4053813"/>
            <a:ext cx="14619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with me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8181189" y="5065718"/>
            <a:ext cx="3081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along (answers here)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8"/>
          <p:cNvGrpSpPr/>
          <p:nvPr/>
        </p:nvGrpSpPr>
        <p:grpSpPr>
          <a:xfrm>
            <a:off x="4" y="1062849"/>
            <a:ext cx="731521" cy="673460"/>
            <a:chOff x="3940602" y="308034"/>
            <a:chExt cx="2116791" cy="3428999"/>
          </a:xfrm>
        </p:grpSpPr>
        <p:sp>
          <p:nvSpPr>
            <p:cNvPr id="205" name="Google Shape;205;p8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8"/>
          <p:cNvSpPr/>
          <p:nvPr/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Thanks To</a:t>
            </a:r>
            <a:endParaRPr sz="3600" b="1"/>
          </a:p>
        </p:txBody>
      </p:sp>
      <p:sp>
        <p:nvSpPr>
          <p:cNvPr id="210" name="Google Shape;210;p8"/>
          <p:cNvSpPr txBox="1">
            <a:spLocks noGrp="1"/>
          </p:cNvSpPr>
          <p:nvPr>
            <p:ph type="body" idx="1"/>
          </p:nvPr>
        </p:nvSpPr>
        <p:spPr>
          <a:xfrm>
            <a:off x="731525" y="2316419"/>
            <a:ext cx="6426513" cy="36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Sarah Faber </a:t>
            </a:r>
            <a:r>
              <a:rPr lang="en-US"/>
              <a:t>for moderating Q &amp; 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Iris Gottheil </a:t>
            </a:r>
            <a:r>
              <a:rPr lang="en-US"/>
              <a:t>for organizing the workshop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And to you for your attention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211" name="Google Shape;211;p8"/>
          <p:cNvCxnSpPr/>
          <p:nvPr/>
        </p:nvCxnSpPr>
        <p:spPr>
          <a:xfrm rot="10800000">
            <a:off x="838200" y="649224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7"/>
          <p:cNvGrpSpPr/>
          <p:nvPr/>
        </p:nvGrpSpPr>
        <p:grpSpPr>
          <a:xfrm>
            <a:off x="4" y="1062849"/>
            <a:ext cx="731521" cy="673460"/>
            <a:chOff x="3940602" y="308034"/>
            <a:chExt cx="2116791" cy="3428999"/>
          </a:xfrm>
        </p:grpSpPr>
        <p:sp>
          <p:nvSpPr>
            <p:cNvPr id="190" name="Google Shape;190;p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7"/>
          <p:cNvSpPr/>
          <p:nvPr/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910276" y="881688"/>
            <a:ext cx="5363624" cy="103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r>
              <a:rPr lang="en-US" sz="3240" b="1"/>
              <a:t>Designated Q &amp; A (12:30-1pm)</a:t>
            </a: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body" idx="1"/>
          </p:nvPr>
        </p:nvSpPr>
        <p:spPr>
          <a:xfrm>
            <a:off x="838200" y="2524721"/>
            <a:ext cx="6008649" cy="396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Two Options: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Type the question in Zoom chat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To unmute, type your name in Zoom chat</a:t>
            </a:r>
            <a:endParaRPr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Questions will be answered in the order they are received</a:t>
            </a:r>
            <a:endParaRPr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</p:txBody>
      </p:sp>
      <p:cxnSp>
        <p:nvCxnSpPr>
          <p:cNvPr id="196" name="Google Shape;196;p7"/>
          <p:cNvCxnSpPr/>
          <p:nvPr/>
        </p:nvCxnSpPr>
        <p:spPr>
          <a:xfrm rot="10800000">
            <a:off x="838200" y="649224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7" name="Google Shape;197;p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9067" y="365759"/>
            <a:ext cx="2368085" cy="245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237</Words>
  <Application>Microsoft Macintosh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Sans</vt:lpstr>
      <vt:lpstr>Office Theme</vt:lpstr>
      <vt:lpstr>Introduction to Programming using Python</vt:lpstr>
      <vt:lpstr>Who are we?</vt:lpstr>
      <vt:lpstr>Who are we?</vt:lpstr>
      <vt:lpstr>Workshop Overview</vt:lpstr>
      <vt:lpstr>Workshop Schedule</vt:lpstr>
      <vt:lpstr>Google Drive</vt:lpstr>
      <vt:lpstr>Thanks To</vt:lpstr>
      <vt:lpstr>Designated Q &amp; A (12:30-1pm)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using Python</dc:title>
  <dc:creator>Anisha Khosla</dc:creator>
  <cp:lastModifiedBy>Anisha Khosla</cp:lastModifiedBy>
  <cp:revision>6</cp:revision>
  <dcterms:created xsi:type="dcterms:W3CDTF">2020-07-13T06:54:52Z</dcterms:created>
  <dcterms:modified xsi:type="dcterms:W3CDTF">2020-07-17T05:21:34Z</dcterms:modified>
</cp:coreProperties>
</file>