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6" r:id="rId1"/>
  </p:sldMasterIdLst>
  <p:notesMasterIdLst>
    <p:notesMasterId r:id="rId2"/>
  </p:notesMasterIdLst>
  <p:sldIdLst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30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showOutlineIcons="0">
    <p:restoredLeft sz="15588" autoAdjust="0"/>
    <p:restoredTop sz="94624" autoAdjust="0"/>
  </p:normalViewPr>
  <p:slideViewPr>
    <p:cSldViewPr>
      <p:cViewPr varScale="1">
        <p:scale>
          <a:sx n="69" d="100"/>
          <a:sy n="69" d="100"/>
        </p:scale>
        <p:origin x="-756" y="-102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6" y="217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104868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8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8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8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7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3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4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7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7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7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7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68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1523968" y="2214554"/>
            <a:ext cx="8610600" cy="3291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3600" lang="en-US"/>
              <a:t>STUDENT </a:t>
            </a:r>
            <a:r>
              <a:rPr b="1" dirty="0" sz="3600" lang="en-US" smtClean="0"/>
              <a:t>NAME                 :</a:t>
            </a:r>
            <a:r>
              <a:rPr altLang="en-GB" b="1" dirty="0" sz="3600" lang="en-US" smtClean="0"/>
              <a:t>M</a:t>
            </a:r>
            <a:r>
              <a:rPr altLang="en-GB" b="1" dirty="0" sz="3600" lang="en-US" smtClean="0"/>
              <a:t>.</a:t>
            </a:r>
            <a:r>
              <a:rPr altLang="en-GB" b="1" dirty="0" sz="3600" lang="en-US" smtClean="0"/>
              <a:t>A</a:t>
            </a:r>
            <a:r>
              <a:rPr altLang="en-GB" b="1" dirty="0" sz="3600" lang="en-US" smtClean="0"/>
              <a:t>N</a:t>
            </a:r>
            <a:r>
              <a:rPr altLang="en-GB" b="1" dirty="0" sz="3600" lang="en-US" smtClean="0"/>
              <a:t>I</a:t>
            </a:r>
            <a:r>
              <a:rPr altLang="en-GB" b="1" dirty="0" sz="3600" lang="en-US" smtClean="0"/>
              <a:t>S</a:t>
            </a:r>
            <a:r>
              <a:rPr altLang="en-GB" b="1" dirty="0" sz="3600" lang="en-US" smtClean="0"/>
              <a:t>H</a:t>
            </a:r>
            <a:r>
              <a:rPr altLang="en-GB" b="1" dirty="0" sz="3600" lang="en-US" smtClean="0"/>
              <a:t>A</a:t>
            </a:r>
            <a:endParaRPr b="1" dirty="0" sz="3600" lang="en-US"/>
          </a:p>
          <a:p>
            <a:r>
              <a:rPr b="1" dirty="0" sz="3600" lang="en-US"/>
              <a:t>REGISTER NO AND </a:t>
            </a:r>
            <a:r>
              <a:rPr b="1" dirty="0" sz="3600" lang="en-US" smtClean="0"/>
              <a:t>NMID :  2224109</a:t>
            </a:r>
            <a:r>
              <a:rPr altLang="en-GB" b="1" dirty="0" sz="3600" lang="en-US" smtClean="0"/>
              <a:t>4</a:t>
            </a:r>
            <a:r>
              <a:rPr altLang="en-GB" b="1" dirty="0" sz="3600" lang="en-US" smtClean="0"/>
              <a:t>3</a:t>
            </a:r>
            <a:endParaRPr b="1" dirty="0" sz="3600" lang="en-US">
              <a:cs typeface="Calibri"/>
            </a:endParaRPr>
          </a:p>
          <a:p>
            <a:r>
              <a:rPr b="1" dirty="0" sz="3600" lang="en-US" smtClean="0"/>
              <a:t>DEPARTMENT                     :  BSC CS</a:t>
            </a:r>
            <a:endParaRPr b="1" dirty="0" sz="3600" lang="en-US"/>
          </a:p>
          <a:p>
            <a:r>
              <a:rPr b="1" dirty="0" sz="3600" lang="en-US" smtClean="0"/>
              <a:t>COLLEGE                              : PERI COLLEGE OF        ARTS  AND SCIENCE</a:t>
            </a:r>
            <a:endParaRPr b="1" dirty="0" sz="3600" lang="en-US"/>
          </a:p>
          <a:p>
            <a:r>
              <a:rPr b="1" dirty="0" sz="3600" lang="en-US"/>
              <a:t>           </a:t>
            </a:r>
            <a:endParaRPr b="1" dirty="0" sz="36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6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64" name="Text Placeholder 9"/>
          <p:cNvSpPr>
            <a:spLocks noGrp="1"/>
          </p:cNvSpPr>
          <p:nvPr>
            <p:ph type="body" idx="1"/>
          </p:nvPr>
        </p:nvSpPr>
        <p:spPr>
          <a:xfrm>
            <a:off x="2381224" y="1571612"/>
            <a:ext cx="7358114" cy="3352800"/>
          </a:xfrm>
        </p:spPr>
        <p:txBody>
          <a:bodyPr/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 A </a:t>
            </a:r>
            <a:r>
              <a:rPr b="1" dirty="0" sz="2800" lang="en-US" smtClean="0"/>
              <a:t>fully functional website with live news categories.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Improved </a:t>
            </a:r>
            <a:r>
              <a:rPr b="1" dirty="0" sz="2800" lang="en-US" smtClean="0"/>
              <a:t>user engagement with interactive design.</a:t>
            </a:r>
          </a:p>
          <a:p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Easy </a:t>
            </a:r>
            <a:r>
              <a:rPr b="1" dirty="0" sz="2800" lang="en-US" smtClean="0"/>
              <a:t>publishing process for editors and </a:t>
            </a:r>
            <a:r>
              <a:rPr b="1" dirty="0" sz="2800" lang="en-US" err="1" smtClean="0"/>
              <a:t>admins</a:t>
            </a:r>
            <a:r>
              <a:rPr b="1" dirty="0" sz="2800" lang="en-US" smtClean="0"/>
              <a:t>.</a:t>
            </a:r>
            <a:endParaRPr b="1" dirty="0" sz="2800" lang="en-US"/>
          </a:p>
        </p:txBody>
      </p:sp>
      <p:sp>
        <p:nvSpPr>
          <p:cNvPr id="104866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68" name="Text Placeholder 7"/>
          <p:cNvSpPr>
            <a:spLocks noGrp="1"/>
          </p:cNvSpPr>
          <p:nvPr>
            <p:ph type="body" idx="1"/>
          </p:nvPr>
        </p:nvSpPr>
        <p:spPr>
          <a:xfrm>
            <a:off x="595274" y="2285992"/>
            <a:ext cx="8701110" cy="2514599"/>
          </a:xfrm>
        </p:spPr>
        <p:txBody>
          <a:bodyPr/>
          <a:p>
            <a:r>
              <a:rPr b="1" dirty="0" sz="2800" lang="en-US" smtClean="0"/>
              <a:t>     The news and magazine website provides a modern platform for digital journalism, offering real-time updates, accessibility, and user engagement.  It bridges the gap between readers and publishers, ensuring the delivery of reliable </a:t>
            </a:r>
            <a:r>
              <a:rPr b="1" dirty="0" sz="2800" lang="en-US" smtClean="0"/>
              <a:t>and </a:t>
            </a:r>
            <a:r>
              <a:rPr b="1" dirty="0" sz="2800" lang="en-US" smtClean="0"/>
              <a:t>engaging content in the digital age.</a:t>
            </a:r>
            <a:endParaRPr b="1" dirty="0" sz="2800" lang="en-US"/>
          </a:p>
        </p:txBody>
      </p:sp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pPr algn="ctr"/>
            <a:endParaRPr dirty="0" sz="4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 sz="4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 sz="4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dirty="0" sz="48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b="1" dirty="0" sz="4800" lang="en-US" smtClean="0">
                <a:effectLst>
                  <a:outerShdw algn="tl" blurRad="38100" dir="2700000" dist="38100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NEWS AND MAGAZINE </a:t>
            </a:r>
            <a:endParaRPr b="1" dirty="0" sz="4800">
              <a:effectLst>
                <a:outerShdw algn="tl" blurRad="38100" dir="2700000" dist="38100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3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dirty="0" spc="10"/>
          </a:p>
        </p:txBody>
      </p:sp>
      <p:sp>
        <p:nvSpPr>
          <p:cNvPr id="1048635" name="TextBox 22"/>
          <p:cNvSpPr txBox="1"/>
          <p:nvPr/>
        </p:nvSpPr>
        <p:spPr>
          <a:xfrm>
            <a:off x="2952728" y="1142984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1" dirty="0" sz="2800" i="0" lang="en-US" smtClean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 smtClean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Project Overview</a:t>
            </a:r>
          </a:p>
          <a:p>
            <a:pPr algn="l">
              <a:buFont typeface="+mj-lt"/>
              <a:buAutoNum type="arabicPeriod"/>
            </a:pPr>
            <a:r>
              <a:rPr b="1" dirty="0" sz="2800" i="0" lang="en-US" smtClean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Problem Statement</a:t>
            </a:r>
            <a:endParaRPr b="1" dirty="0" sz="2800" i="0" lang="en-US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 smtClean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End Users</a:t>
            </a:r>
            <a:endParaRPr b="1" dirty="0" sz="2800" i="0" lang="en-US" smtClean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Tools </a:t>
            </a:r>
            <a:r>
              <a:rPr b="1" dirty="0" sz="2800" lang="en-US">
                <a:solidFill>
                  <a:srgbClr val="0D0D0D"/>
                </a:solidFill>
                <a:cs typeface="Times New Roman" panose="02020603050405020304" pitchFamily="18" charset="0"/>
              </a:rPr>
              <a:t>and Technologies</a:t>
            </a:r>
            <a:endParaRPr b="1" dirty="0" sz="2800" i="0" lang="en-US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 smtClean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Portfolio </a:t>
            </a:r>
            <a:r>
              <a:rPr b="1" dirty="0" sz="2800" i="0" lang="en-US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design and Layout</a:t>
            </a:r>
          </a:p>
          <a:p>
            <a:pPr algn="l">
              <a:buFont typeface="+mj-lt"/>
              <a:buAutoNum type="arabicPeriod"/>
            </a:pPr>
            <a:r>
              <a:rPr b="1" dirty="0" sz="280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Features and Functionality</a:t>
            </a:r>
            <a:endParaRPr b="1" dirty="0" sz="2800" i="0" lang="en-US" smtClean="0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 smtClean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Results </a:t>
            </a:r>
            <a:r>
              <a:rPr b="1" dirty="0" sz="2800" i="0" lang="en-US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and </a:t>
            </a:r>
            <a:r>
              <a:rPr b="1" dirty="0" sz="2800" lang="en-US">
                <a:solidFill>
                  <a:srgbClr val="0D0D0D"/>
                </a:solidFill>
                <a:cs typeface="Times New Roman" panose="02020603050405020304" pitchFamily="18" charset="0"/>
              </a:rPr>
              <a:t>Screenshots</a:t>
            </a:r>
            <a:endParaRPr b="1" dirty="0" sz="2800" i="0" lang="en-US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i="0" lang="en-US" smtClean="0">
                <a:solidFill>
                  <a:srgbClr val="0D0D0D"/>
                </a:solidFill>
                <a:effectLst/>
                <a:cs typeface="Times New Roman" panose="02020603050405020304" pitchFamily="18" charset="0"/>
              </a:rPr>
              <a:t> Conclusion</a:t>
            </a:r>
            <a:endParaRPr b="1" dirty="0" sz="2800" i="0" lang="en-US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1" dirty="0" sz="280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</a:t>
            </a:r>
            <a:r>
              <a:rPr b="1" dirty="0" sz="2800" lang="en-US" err="1" smtClean="0">
                <a:solidFill>
                  <a:srgbClr val="0D0D0D"/>
                </a:solidFill>
                <a:cs typeface="Times New Roman" panose="02020603050405020304" pitchFamily="18" charset="0"/>
              </a:rPr>
              <a:t>Github</a:t>
            </a:r>
            <a:r>
              <a:rPr b="1" dirty="0" sz="2800" lang="en-US" smtClean="0">
                <a:solidFill>
                  <a:srgbClr val="0D0D0D"/>
                </a:solidFill>
                <a:cs typeface="Times New Roman" panose="02020603050405020304" pitchFamily="18" charset="0"/>
              </a:rPr>
              <a:t> </a:t>
            </a:r>
            <a:r>
              <a:rPr b="1" dirty="0" sz="2800" lang="en-US">
                <a:solidFill>
                  <a:srgbClr val="0D0D0D"/>
                </a:solidFill>
                <a:cs typeface="Times New Roman" panose="02020603050405020304" pitchFamily="18" charset="0"/>
              </a:rPr>
              <a:t>Link</a:t>
            </a:r>
            <a:endParaRPr b="1" dirty="0" sz="2800" i="0" lang="en-US">
              <a:solidFill>
                <a:srgbClr val="0D0D0D"/>
              </a:solidFill>
              <a:effectLst/>
              <a:cs typeface="Times New Roman" panose="02020603050405020304" pitchFamily="18" charset="0"/>
            </a:endParaRPr>
          </a:p>
          <a:p>
            <a:endParaRPr dirty="0" sz="2800" lang="en-IN">
              <a:latin typeface="Gill Sans Ultra Bold Condensed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239008" y="3286124"/>
            <a:ext cx="2762250" cy="325755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sz="4250"/>
              <a:t>	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</a:t>
            </a:r>
            <a:r>
              <a:rPr dirty="0" sz="4250" lang="en-US" spc="10" smtClean="0"/>
              <a:t>T</a:t>
            </a:r>
            <a:br>
              <a:rPr dirty="0" sz="4250" lang="en-US" spc="10" smtClean="0"/>
            </a:br>
            <a:endParaRPr sz="4250"/>
          </a:p>
        </p:txBody>
      </p:sp>
      <p:sp>
        <p:nvSpPr>
          <p:cNvPr id="1048644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200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p>
            <a:pPr>
              <a:buFont typeface="Wingdings" pitchFamily="2" charset="2"/>
              <a:buChar char="§"/>
            </a:pPr>
            <a:r>
              <a:rPr b="1" dirty="0" sz="2400" lang="en-US" smtClean="0"/>
              <a:t> Traditional </a:t>
            </a:r>
            <a:r>
              <a:rPr b="1" dirty="0" sz="2400" lang="en-US" smtClean="0"/>
              <a:t>news distribution is slow and limited to physical formats.</a:t>
            </a:r>
          </a:p>
          <a:p>
            <a:pPr>
              <a:buFont typeface="Wingdings" pitchFamily="2" charset="2"/>
              <a:buChar char="§"/>
            </a:pPr>
            <a:endParaRPr b="1" dirty="0" sz="2400" lang="en-US" smtClean="0"/>
          </a:p>
          <a:p>
            <a:pPr>
              <a:buFont typeface="Wingdings" pitchFamily="2" charset="2"/>
              <a:buChar char="§"/>
            </a:pPr>
            <a:r>
              <a:rPr b="1" dirty="0" sz="2400" lang="en-US" smtClean="0"/>
              <a:t> Many </a:t>
            </a:r>
            <a:r>
              <a:rPr b="1" dirty="0" sz="2400" lang="en-US" smtClean="0"/>
              <a:t>people rely on digital platforms but face issues like lack of real-time updates, limited categories, and poor accessibility.</a:t>
            </a:r>
          </a:p>
          <a:p>
            <a:pPr>
              <a:buFont typeface="Wingdings" pitchFamily="2" charset="2"/>
              <a:buChar char="§"/>
            </a:pPr>
            <a:endParaRPr b="1" dirty="0" sz="2400" lang="en-US" smtClean="0"/>
          </a:p>
          <a:p>
            <a:pPr>
              <a:buFont typeface="Wingdings" pitchFamily="2" charset="2"/>
              <a:buChar char="§"/>
            </a:pPr>
            <a:r>
              <a:rPr b="1" dirty="0" sz="2400" lang="en-US" smtClean="0"/>
              <a:t> Need </a:t>
            </a:r>
            <a:r>
              <a:rPr b="1" dirty="0" sz="2400" lang="en-US" smtClean="0"/>
              <a:t>for a modern, responsive platform that provides instant, reliable, and categorized news &amp; magazine content to users.</a:t>
            </a:r>
          </a:p>
          <a:p>
            <a:pPr>
              <a:buFont typeface="Wingdings" pitchFamily="2" charset="2"/>
              <a:buChar char="§"/>
            </a:pPr>
            <a:endParaRPr b="1" dirty="0" sz="2400" lang="en-US" smtClean="0"/>
          </a:p>
          <a:p>
            <a:pPr>
              <a:buFont typeface="Wingdings" pitchFamily="2" charset="2"/>
              <a:buChar char="§"/>
            </a:pPr>
            <a:endParaRPr b="1" dirty="0" sz="2400" lang="en-US"/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4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sp>
        <p:nvSpPr>
          <p:cNvPr id="1048650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8343920" cy="4610100"/>
          </a:xfrm>
          <a:solidFill>
            <a:schemeClr val="bg1"/>
          </a:solidFill>
          <a:effectLst/>
        </p:spPr>
        <p:txBody>
          <a:bodyPr/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A web-based news and magazine </a:t>
            </a:r>
            <a:r>
              <a:rPr b="1" dirty="0" sz="2800" lang="en-US" smtClean="0"/>
              <a:t>platform.</a:t>
            </a:r>
            <a:endParaRPr dirty="0" lang="en-US" smtClean="0"/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Provides real-time news updates across multiple categories(Politics, Sports, Entertainment, Technology, Lifestyle, etc</a:t>
            </a:r>
            <a:r>
              <a:rPr b="1" dirty="0" sz="2800" lang="en-US" smtClean="0"/>
              <a:t>.).</a:t>
            </a: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Includes magazine-style articles for in-depth reading.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Features user-friendly navigation, responsive design, </a:t>
            </a:r>
            <a:r>
              <a:rPr b="1" dirty="0" sz="2800" lang="en-US" smtClean="0"/>
              <a:t>and Multimedia </a:t>
            </a:r>
            <a:r>
              <a:rPr b="1" dirty="0" sz="2800" lang="en-US" smtClean="0"/>
              <a:t>integration.</a:t>
            </a:r>
          </a:p>
        </p:txBody>
      </p:sp>
      <p:sp>
        <p:nvSpPr>
          <p:cNvPr id="1048651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2" name="Title 8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 smtClean="0">
                <a:latin typeface="+mn-lt"/>
              </a:rPr>
              <a:t>End users</a:t>
            </a:r>
            <a:endParaRPr dirty="0" lang="en-US">
              <a:latin typeface="+mn-lt"/>
            </a:endParaRPr>
          </a:p>
        </p:txBody>
      </p:sp>
      <p:sp>
        <p:nvSpPr>
          <p:cNvPr id="1048653" name="Text Placeholder 9"/>
          <p:cNvSpPr>
            <a:spLocks noGrp="1"/>
          </p:cNvSpPr>
          <p:nvPr>
            <p:ph type="body" idx="1"/>
          </p:nvPr>
        </p:nvSpPr>
        <p:spPr>
          <a:xfrm>
            <a:off x="595274" y="2071678"/>
            <a:ext cx="10972800" cy="2933700"/>
          </a:xfrm>
        </p:spPr>
        <p:txBody>
          <a:bodyPr/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General Public (seeking latest news &amp; trends)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Students &amp; Researchers (for reference material)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Businesses &amp; Professionals (for industry updates)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Media Organizations &amp; Journalists </a:t>
            </a:r>
            <a:endParaRPr b="1" dirty="0" sz="2800" lang="en-US"/>
          </a:p>
        </p:txBody>
      </p:sp>
      <p:sp>
        <p:nvSpPr>
          <p:cNvPr id="104865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357298"/>
            <a:ext cx="2166910" cy="3367103"/>
          </a:xfrm>
          <a:prstGeom prst="rect"/>
        </p:spPr>
      </p:pic>
      <p:sp>
        <p:nvSpPr>
          <p:cNvPr id="1048655" name="object 6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sp>
        <p:nvSpPr>
          <p:cNvPr id="1048656" name="Text Placeholder 9"/>
          <p:cNvSpPr>
            <a:spLocks noGrp="1"/>
          </p:cNvSpPr>
          <p:nvPr>
            <p:ph type="body" idx="1"/>
          </p:nvPr>
        </p:nvSpPr>
        <p:spPr>
          <a:xfrm>
            <a:off x="2666976" y="1133356"/>
            <a:ext cx="7286676" cy="5562600"/>
          </a:xfrm>
        </p:spPr>
        <p:txBody>
          <a:bodyPr/>
          <a:p>
            <a:pPr>
              <a:buFont typeface="Wingdings" pitchFamily="2" charset="2"/>
              <a:buChar char="§"/>
            </a:pPr>
            <a:endParaRPr dirty="0" lang="en-US" smtClean="0"/>
          </a:p>
          <a:p>
            <a:pPr>
              <a:buFont typeface="Wingdings" pitchFamily="2" charset="2"/>
              <a:buChar char="§"/>
            </a:pPr>
            <a:endParaRPr dirty="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Frontend     </a:t>
            </a:r>
            <a:r>
              <a:rPr b="1" dirty="0" sz="2800" lang="en-US" smtClean="0"/>
              <a:t>: HTML5, CSS3, JavaScript, Bootstrap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Backend      </a:t>
            </a:r>
            <a:r>
              <a:rPr b="1" dirty="0" sz="2800" lang="en-US" smtClean="0"/>
              <a:t>: PHP / Node.js / </a:t>
            </a:r>
            <a:r>
              <a:rPr b="1" dirty="0" sz="2800" lang="en-US" err="1" smtClean="0"/>
              <a:t>Django</a:t>
            </a:r>
            <a:r>
              <a:rPr b="1" dirty="0" sz="2800" lang="en-US" smtClean="0"/>
              <a:t> (choose one based on what you used)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Database    </a:t>
            </a:r>
            <a:r>
              <a:rPr b="1" dirty="0" sz="2800" lang="en-US" smtClean="0"/>
              <a:t>: </a:t>
            </a:r>
            <a:r>
              <a:rPr b="1" dirty="0" sz="2800" lang="en-US" err="1" smtClean="0"/>
              <a:t>MySQL</a:t>
            </a:r>
            <a:r>
              <a:rPr b="1" dirty="0" sz="2800" lang="en-US" smtClean="0"/>
              <a:t> / </a:t>
            </a:r>
            <a:r>
              <a:rPr b="1" dirty="0" sz="2800" lang="en-US" err="1" smtClean="0"/>
              <a:t>MongoDB</a:t>
            </a: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Other </a:t>
            </a:r>
            <a:r>
              <a:rPr b="1" dirty="0" sz="2800" lang="en-US" smtClean="0"/>
              <a:t>Tools: </a:t>
            </a:r>
            <a:r>
              <a:rPr b="1" dirty="0" sz="2800" lang="en-US" err="1" smtClean="0"/>
              <a:t>Github</a:t>
            </a:r>
            <a:r>
              <a:rPr b="1" dirty="0" sz="2800" lang="en-US" smtClean="0"/>
              <a:t> (version control), VS Code           IDE)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Hosting        :AWS / </a:t>
            </a:r>
            <a:r>
              <a:rPr b="1" dirty="0" sz="2800" lang="en-US" err="1" smtClean="0"/>
              <a:t>Heroku</a:t>
            </a:r>
            <a:r>
              <a:rPr b="1" dirty="0" sz="2800" lang="en-US" smtClean="0"/>
              <a:t> / Local Server</a:t>
            </a:r>
            <a:endParaRPr b="1" dirty="0" sz="2800" lang="en-US"/>
          </a:p>
        </p:txBody>
      </p:sp>
      <p:sp>
        <p:nvSpPr>
          <p:cNvPr id="1048657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Title 1"/>
          <p:cNvSpPr>
            <a:spLocks noGrp="1"/>
          </p:cNvSpPr>
          <p:nvPr>
            <p:ph type="title"/>
          </p:nvPr>
        </p:nvSpPr>
        <p:spPr>
          <a:xfrm>
            <a:off x="523836" y="357166"/>
            <a:ext cx="10681335" cy="738664"/>
          </a:xfrm>
        </p:spPr>
        <p:txBody>
          <a:bodyPr/>
          <a:p>
            <a:r>
              <a:rPr b="0" dirty="0" i="1" lang="en-US" smtClean="0">
                <a:latin typeface="+mn-lt"/>
              </a:rPr>
              <a:t>P</a:t>
            </a:r>
            <a:r>
              <a:rPr b="0" dirty="0" i="1" lang="en-US" smtClean="0">
                <a:latin typeface="+mn-lt"/>
              </a:rPr>
              <a:t>o</a:t>
            </a:r>
            <a:r>
              <a:rPr b="0" dirty="0" lang="en-US" smtClean="0">
                <a:latin typeface="+mn-lt"/>
              </a:rPr>
              <a:t>rtfolio Design and </a:t>
            </a:r>
            <a:r>
              <a:rPr b="0" dirty="0" lang="en-US" err="1" smtClean="0">
                <a:latin typeface="+mn-lt"/>
              </a:rPr>
              <a:t>Lagout</a:t>
            </a:r>
            <a:endParaRPr b="0" dirty="0" lang="en-US">
              <a:latin typeface="+mn-lt"/>
            </a:endParaRPr>
          </a:p>
        </p:txBody>
      </p:sp>
      <p:sp>
        <p:nvSpPr>
          <p:cNvPr id="1048659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36"/>
            <a:ext cx="8558234" cy="4610100"/>
          </a:xfrm>
        </p:spPr>
        <p:txBody>
          <a:bodyPr/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Clean, modern homepage with headlines &amp; featured magazines</a:t>
            </a:r>
          </a:p>
          <a:p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</a:t>
            </a:r>
            <a:r>
              <a:rPr b="1" dirty="0" sz="2800" lang="en-US" smtClean="0"/>
              <a:t> Category-wise sections (Politics, Sports, Technology, Entertainment, Lifestyle)</a:t>
            </a:r>
          </a:p>
          <a:p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Search bar &amp; filtering options</a:t>
            </a:r>
          </a:p>
          <a:p>
            <a:r>
              <a:rPr b="1" dirty="0" sz="2800" lang="en-US" smtClean="0"/>
              <a:t> </a:t>
            </a:r>
            <a:r>
              <a:rPr b="1" dirty="0" sz="2800" lang="en-US" smtClean="0"/>
              <a:t> </a:t>
            </a:r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Responsive design for mobile and desktop</a:t>
            </a:r>
          </a:p>
          <a:p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Attractive magazine-style layout for feature stories.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61" name="Text Placeholder 2"/>
          <p:cNvSpPr>
            <a:spLocks noGrp="1"/>
          </p:cNvSpPr>
          <p:nvPr>
            <p:ph type="body" idx="1"/>
          </p:nvPr>
        </p:nvSpPr>
        <p:spPr>
          <a:xfrm>
            <a:off x="666712" y="1571612"/>
            <a:ext cx="10972800" cy="4610100"/>
          </a:xfrm>
        </p:spPr>
        <p:txBody>
          <a:bodyPr/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</a:t>
            </a:r>
            <a:r>
              <a:rPr b="1" dirty="0" sz="2800" lang="en-US" smtClean="0"/>
              <a:t> User </a:t>
            </a:r>
            <a:r>
              <a:rPr b="1" dirty="0" sz="2800" lang="en-US" smtClean="0"/>
              <a:t>login &amp; subscription management.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 lvl="4" marL="0">
              <a:buFont typeface="Wingdings" pitchFamily="2" charset="2"/>
              <a:buChar char="§"/>
            </a:pPr>
            <a:r>
              <a:rPr b="1" dirty="0" sz="2800" lang="en-US" smtClean="0"/>
              <a:t>  </a:t>
            </a:r>
            <a:r>
              <a:rPr b="1" dirty="0" sz="2800" lang="en-US" smtClean="0"/>
              <a:t>Breaking news alerts.</a:t>
            </a:r>
          </a:p>
          <a:p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 </a:t>
            </a:r>
            <a:r>
              <a:rPr b="1" dirty="0" sz="2800" lang="en-US" smtClean="0"/>
              <a:t>Search and filter for articles.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</a:t>
            </a:r>
            <a:r>
              <a:rPr b="1" dirty="0" sz="2800" lang="en-US" smtClean="0"/>
              <a:t> Multimedia </a:t>
            </a:r>
            <a:r>
              <a:rPr b="1" dirty="0" sz="2800" lang="en-US" smtClean="0"/>
              <a:t>integration (images, videos, podcasts).</a:t>
            </a:r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</a:t>
            </a:r>
            <a:r>
              <a:rPr b="1" dirty="0" sz="2800" lang="en-US" smtClean="0"/>
              <a:t> Admin panel to manage news &amp; articles.</a:t>
            </a: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endParaRPr b="1" dirty="0" sz="2800" lang="en-US" smtClean="0"/>
          </a:p>
          <a:p>
            <a:pPr>
              <a:buFont typeface="Wingdings" pitchFamily="2" charset="2"/>
              <a:buChar char="§"/>
            </a:pPr>
            <a:r>
              <a:rPr b="1" dirty="0" sz="2800" lang="en-US" smtClean="0"/>
              <a:t>  Comment </a:t>
            </a:r>
            <a:r>
              <a:rPr b="1" dirty="0" sz="2800" lang="en-US" smtClean="0"/>
              <a:t>section for readers.</a:t>
            </a:r>
            <a:endParaRPr b="1" dirty="0" sz="2800"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ADMIN</cp:lastModifiedBy>
  <dcterms:created xsi:type="dcterms:W3CDTF">2024-03-28T17:07:22Z</dcterms:created>
  <dcterms:modified xsi:type="dcterms:W3CDTF">2025-09-10T06:30:30Z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a3b52151fa574687b18a80c839addc60</vt:lpwstr>
  </property>
</Properties>
</file>