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D107-B530-4692-AC40-F4B9F855905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680E-5285-4624-88D1-6F259D7D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8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D107-B530-4692-AC40-F4B9F855905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680E-5285-4624-88D1-6F259D7D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5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D107-B530-4692-AC40-F4B9F855905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680E-5285-4624-88D1-6F259D7D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D107-B530-4692-AC40-F4B9F855905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680E-5285-4624-88D1-6F259D7D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2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D107-B530-4692-AC40-F4B9F855905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680E-5285-4624-88D1-6F259D7D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1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D107-B530-4692-AC40-F4B9F855905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680E-5285-4624-88D1-6F259D7D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7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D107-B530-4692-AC40-F4B9F855905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680E-5285-4624-88D1-6F259D7D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5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D107-B530-4692-AC40-F4B9F855905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680E-5285-4624-88D1-6F259D7D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7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D107-B530-4692-AC40-F4B9F855905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680E-5285-4624-88D1-6F259D7D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2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D107-B530-4692-AC40-F4B9F855905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680E-5285-4624-88D1-6F259D7D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5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D107-B530-4692-AC40-F4B9F855905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680E-5285-4624-88D1-6F259D7D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9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D107-B530-4692-AC40-F4B9F8559056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D680E-5285-4624-88D1-6F259D7D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7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" r="6708"/>
          <a:stretch/>
        </p:blipFill>
        <p:spPr>
          <a:xfrm>
            <a:off x="6119125" y="322387"/>
            <a:ext cx="6072875" cy="50759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" r="6983"/>
          <a:stretch/>
        </p:blipFill>
        <p:spPr>
          <a:xfrm>
            <a:off x="133470" y="322387"/>
            <a:ext cx="6000108" cy="50348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9073" y="322387"/>
            <a:ext cx="317471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People’s Climate March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198779" y="322387"/>
            <a:ext cx="250689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State of the Union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3470" y="5702158"/>
            <a:ext cx="5783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marches to advocate for action against climate change</a:t>
            </a:r>
          </a:p>
          <a:p>
            <a:r>
              <a:rPr lang="en-US" dirty="0" smtClean="0"/>
              <a:t>September 2014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14508" y="5702157"/>
            <a:ext cx="513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Annual address by the president</a:t>
            </a:r>
          </a:p>
          <a:p>
            <a:r>
              <a:rPr lang="en-US" dirty="0" smtClean="0"/>
              <a:t>January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1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N</dc:creator>
  <cp:lastModifiedBy>A N</cp:lastModifiedBy>
  <cp:revision>3</cp:revision>
  <dcterms:created xsi:type="dcterms:W3CDTF">2015-02-26T16:42:42Z</dcterms:created>
  <dcterms:modified xsi:type="dcterms:W3CDTF">2015-02-26T16:48:10Z</dcterms:modified>
</cp:coreProperties>
</file>