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5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4CF9-B78C-45B4-9A3B-73F055770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3810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3800" y="1439216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048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MutableBoolean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57951" y="3301179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BoardSetup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675" y="2362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GameManager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4686300" y="914400"/>
            <a:ext cx="0" cy="524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10" idx="0"/>
          </p:cNvCxnSpPr>
          <p:nvPr/>
        </p:nvCxnSpPr>
        <p:spPr>
          <a:xfrm>
            <a:off x="4686300" y="1972616"/>
            <a:ext cx="2875" cy="389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62951" y="1705916"/>
            <a:ext cx="814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77000" y="1439216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BoggleTimer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1618" y="1176808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BogglePiece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761415" y="4252862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BoggleDieSet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683425" y="2911595"/>
            <a:ext cx="2875" cy="389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54582" y="521642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BoggleDie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674118" y="3863278"/>
            <a:ext cx="2875" cy="389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05644" y="4826836"/>
            <a:ext cx="2875" cy="389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8699" y="10178"/>
            <a:ext cx="987725" cy="6685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Main</a:t>
            </a:r>
          </a:p>
          <a:p>
            <a:pPr algn="l"/>
            <a:r>
              <a:rPr lang="en-US" sz="1000" b="1" dirty="0" smtClean="0"/>
              <a:t>+start</a:t>
            </a:r>
          </a:p>
          <a:p>
            <a:pPr algn="l"/>
            <a:r>
              <a:rPr lang="en-US" sz="1000" b="1" dirty="0" smtClean="0"/>
              <a:t>+main()</a:t>
            </a:r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0" y="0"/>
            <a:ext cx="1219200" cy="1905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Controller</a:t>
            </a:r>
          </a:p>
          <a:p>
            <a:pPr algn="l"/>
            <a:r>
              <a:rPr lang="en-US" sz="1000" b="1" dirty="0" smtClean="0"/>
              <a:t>+Controller()</a:t>
            </a:r>
          </a:p>
          <a:p>
            <a:pPr algn="l"/>
            <a:r>
              <a:rPr lang="en-US" sz="1000" b="1" dirty="0" smtClean="0"/>
              <a:t>-initialize()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askGameType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askLetterType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canvasClicked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rulesClicked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aboutClicked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controlsClicked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openMenuItem</a:t>
            </a:r>
            <a:r>
              <a:rPr lang="en-US" sz="1000" b="1" dirty="0" smtClean="0"/>
              <a:t>()</a:t>
            </a:r>
          </a:p>
          <a:p>
            <a:endParaRPr lang="en-US" sz="1200" dirty="0" smtClean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807033" y="12944"/>
            <a:ext cx="1603167" cy="19682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GameManager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GameManager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checkWord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attemptSelectPiece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openFile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updateLabels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calculateScore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resetBoardAfterCheck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playSound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displayEndScreen</a:t>
            </a:r>
            <a:r>
              <a:rPr lang="en-US" sz="1000" b="1" dirty="0" smtClean="0"/>
              <a:t>()</a:t>
            </a:r>
            <a:endParaRPr lang="en-US" sz="1200" dirty="0" smtClean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29396" y="4105275"/>
            <a:ext cx="1142999" cy="8477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BoggleDie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BoggleDie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rollDie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addDieFaces</a:t>
            </a:r>
            <a:r>
              <a:rPr lang="en-US" sz="1000" b="1" dirty="0" smtClean="0"/>
              <a:t>()</a:t>
            </a:r>
          </a:p>
          <a:p>
            <a:pPr algn="l"/>
            <a:endParaRPr lang="en-US" sz="1200" b="1" dirty="0" smtClean="0"/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095999" y="2078901"/>
            <a:ext cx="2209799" cy="12738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BoggleDieSet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BoggleDieSet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rollTheDice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makeBoggleSet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makeBigBoggleSet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makeSuperBigBoggleSet</a:t>
            </a:r>
            <a:r>
              <a:rPr lang="en-US" sz="1000" b="1" dirty="0" smtClean="0"/>
              <a:t>()</a:t>
            </a:r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248400" y="31026"/>
            <a:ext cx="1904999" cy="1295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BoardSetup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BoardSetup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generateNewBoard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generateValidRandomBoard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validRandomBoardHelper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getRandomLetter</a:t>
            </a:r>
            <a:r>
              <a:rPr lang="en-US" sz="1000" b="1" dirty="0" smtClean="0"/>
              <a:t>()</a:t>
            </a:r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1016424" y="344452"/>
            <a:ext cx="507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2743200" y="952500"/>
            <a:ext cx="1063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00899" y="1326426"/>
            <a:ext cx="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4" idx="1"/>
          </p:cNvCxnSpPr>
          <p:nvPr/>
        </p:nvCxnSpPr>
        <p:spPr>
          <a:xfrm flipV="1">
            <a:off x="5410200" y="678726"/>
            <a:ext cx="838200" cy="31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210423" y="3352800"/>
            <a:ext cx="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33600" y="1905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1524000" y="2438400"/>
            <a:ext cx="1371600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BoggleTimer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startTime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restartTimer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pauseTimer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setGameOverEvent</a:t>
            </a:r>
            <a:r>
              <a:rPr lang="en-US" sz="1000" b="1" dirty="0" smtClean="0"/>
              <a:t>()</a:t>
            </a:r>
            <a:endParaRPr lang="en-US" sz="1000" b="1" dirty="0" smtClean="0"/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initializeGameTimer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decrementTime</a:t>
            </a:r>
            <a:r>
              <a:rPr lang="en-US" sz="1000" b="1" dirty="0" smtClean="0"/>
              <a:t>()</a:t>
            </a:r>
            <a:endParaRPr lang="en-US" sz="1000" b="1" dirty="0" smtClean="0"/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updateLabel</a:t>
            </a:r>
            <a:r>
              <a:rPr lang="en-US" sz="1000" b="1" dirty="0" smtClean="0"/>
              <a:t>()</a:t>
            </a:r>
            <a:endParaRPr lang="en-US" sz="1000" b="1" dirty="0" smtClean="0"/>
          </a:p>
          <a:p>
            <a:pPr algn="l"/>
            <a:endParaRPr lang="en-US" sz="1000" b="1" dirty="0" smtClean="0"/>
          </a:p>
          <a:p>
            <a:endParaRPr lang="en-US" sz="1200" dirty="0" smtClean="0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3657600" y="2590800"/>
            <a:ext cx="1295400" cy="1600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BogglePiece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BogglePiece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+draw()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isInBounds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getLetter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getIsHighlighted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setIsHighighted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isNeighbor</a:t>
            </a:r>
            <a:r>
              <a:rPr lang="en-US" sz="1000" b="1" dirty="0" smtClean="0"/>
              <a:t>()</a:t>
            </a:r>
          </a:p>
          <a:p>
            <a:pPr algn="l"/>
            <a:endParaRPr lang="en-US" sz="1200" b="1" dirty="0" smtClean="0"/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940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160</Words>
  <Application>Microsoft Office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13</cp:revision>
  <dcterms:created xsi:type="dcterms:W3CDTF">2017-09-15T01:54:37Z</dcterms:created>
  <dcterms:modified xsi:type="dcterms:W3CDTF">2017-10-08T02:13:55Z</dcterms:modified>
</cp:coreProperties>
</file>