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180503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147935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FB8CA8-0915-467B-BA1D-1C6EA91A13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453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42081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FB8CA8-0915-467B-BA1D-1C6EA91A13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03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362508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330503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29168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49403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F7AF2D-B825-4295-8F3A-5058553B0D33}"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275826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267616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7AF2D-B825-4295-8F3A-5058553B0D33}"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55207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7AF2D-B825-4295-8F3A-5058553B0D33}"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22242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7AF2D-B825-4295-8F3A-5058553B0D33}"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98362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38429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F7AF2D-B825-4295-8F3A-5058553B0D33}"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FB8CA8-0915-467B-BA1D-1C6EA91A1334}" type="slidenum">
              <a:rPr lang="en-US" smtClean="0"/>
              <a:t>‹#›</a:t>
            </a:fld>
            <a:endParaRPr lang="en-US"/>
          </a:p>
        </p:txBody>
      </p:sp>
    </p:spTree>
    <p:extLst>
      <p:ext uri="{BB962C8B-B14F-4D97-AF65-F5344CB8AC3E}">
        <p14:creationId xmlns:p14="http://schemas.microsoft.com/office/powerpoint/2010/main" val="414981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F7AF2D-B825-4295-8F3A-5058553B0D33}" type="datetimeFigureOut">
              <a:rPr lang="en-US" smtClean="0"/>
              <a:t>3/9/2019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FB8CA8-0915-467B-BA1D-1C6EA91A1334}" type="slidenum">
              <a:rPr lang="en-US" smtClean="0"/>
              <a:t>‹#›</a:t>
            </a:fld>
            <a:endParaRPr lang="en-US"/>
          </a:p>
        </p:txBody>
      </p:sp>
    </p:spTree>
    <p:extLst>
      <p:ext uri="{BB962C8B-B14F-4D97-AF65-F5344CB8AC3E}">
        <p14:creationId xmlns:p14="http://schemas.microsoft.com/office/powerpoint/2010/main" val="595344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804D-4E04-4BE1-B221-34491C59C687}"/>
              </a:ext>
            </a:extLst>
          </p:cNvPr>
          <p:cNvSpPr>
            <a:spLocks noGrp="1"/>
          </p:cNvSpPr>
          <p:nvPr>
            <p:ph type="ctrTitle"/>
          </p:nvPr>
        </p:nvSpPr>
        <p:spPr>
          <a:xfrm>
            <a:off x="2093844" y="848139"/>
            <a:ext cx="10098156" cy="2941984"/>
          </a:xfrm>
        </p:spPr>
        <p:txBody>
          <a:bodyPr>
            <a:noAutofit/>
          </a:bodyPr>
          <a:lstStyle/>
          <a:p>
            <a:br>
              <a:rPr lang="en-US" sz="2400" b="1" dirty="0"/>
            </a:br>
            <a:r>
              <a:rPr lang="en-US" sz="2400" dirty="0"/>
              <a:t> </a:t>
            </a:r>
            <a:br>
              <a:rPr lang="en-US" sz="5000" dirty="0"/>
            </a:br>
            <a:r>
              <a:rPr lang="en-US" sz="5000" b="1" i="1" cap="small" dirty="0"/>
              <a:t>“ONLINE JOB PORTAL WITH LARAVEL FRAMEWORK”</a:t>
            </a:r>
            <a:br>
              <a:rPr lang="en-US" sz="2400" b="1" i="1" dirty="0"/>
            </a:br>
            <a:r>
              <a:rPr lang="en-US" sz="2400" dirty="0"/>
              <a:t> </a:t>
            </a:r>
            <a:br>
              <a:rPr lang="en-US" sz="2400" dirty="0"/>
            </a:br>
            <a:endParaRPr lang="en-US" sz="2400" dirty="0"/>
          </a:p>
        </p:txBody>
      </p:sp>
    </p:spTree>
    <p:extLst>
      <p:ext uri="{BB962C8B-B14F-4D97-AF65-F5344CB8AC3E}">
        <p14:creationId xmlns:p14="http://schemas.microsoft.com/office/powerpoint/2010/main" val="266903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7975FC-7F1D-4C5C-8D83-7DFB4607131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7332" y="-1"/>
            <a:ext cx="11513068" cy="6734629"/>
          </a:xfrm>
          <a:prstGeom prst="rect">
            <a:avLst/>
          </a:prstGeom>
        </p:spPr>
      </p:pic>
    </p:spTree>
    <p:extLst>
      <p:ext uri="{BB962C8B-B14F-4D97-AF65-F5344CB8AC3E}">
        <p14:creationId xmlns:p14="http://schemas.microsoft.com/office/powerpoint/2010/main" val="93070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C588-E8B7-46D4-B7DD-305DE2ECCA66}"/>
              </a:ext>
            </a:extLst>
          </p:cNvPr>
          <p:cNvSpPr>
            <a:spLocks noGrp="1"/>
          </p:cNvSpPr>
          <p:nvPr>
            <p:ph type="title"/>
          </p:nvPr>
        </p:nvSpPr>
        <p:spPr/>
        <p:txBody>
          <a:bodyPr>
            <a:normAutofit fontScale="90000"/>
          </a:bodyPr>
          <a:lstStyle/>
          <a:p>
            <a:r>
              <a:rPr lang="en-IN" b="1" dirty="0"/>
              <a:t>CONCLUSION</a:t>
            </a:r>
            <a:br>
              <a:rPr lang="en-US" dirty="0"/>
            </a:br>
            <a:r>
              <a:rPr lang="en-US" dirty="0"/>
              <a:t>The wider areas of job searching facilitate the quick and easy access to opportunities. The increasing job opportunities and changing scenario of the business environment today has made more people to search for better career and employers to search for better potential.</a:t>
            </a:r>
          </a:p>
        </p:txBody>
      </p:sp>
    </p:spTree>
    <p:extLst>
      <p:ext uri="{BB962C8B-B14F-4D97-AF65-F5344CB8AC3E}">
        <p14:creationId xmlns:p14="http://schemas.microsoft.com/office/powerpoint/2010/main" val="131409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C2473-4DE1-452B-99F0-3159128A5542}"/>
              </a:ext>
            </a:extLst>
          </p:cNvPr>
          <p:cNvSpPr>
            <a:spLocks noGrp="1"/>
          </p:cNvSpPr>
          <p:nvPr>
            <p:ph idx="1"/>
          </p:nvPr>
        </p:nvSpPr>
        <p:spPr>
          <a:xfrm>
            <a:off x="2191647" y="622851"/>
            <a:ext cx="9032944" cy="6069497"/>
          </a:xfrm>
        </p:spPr>
        <p:txBody>
          <a:bodyPr>
            <a:normAutofit/>
          </a:bodyPr>
          <a:lstStyle/>
          <a:p>
            <a:pPr marL="0" indent="0">
              <a:buNone/>
            </a:pPr>
            <a:r>
              <a:rPr lang="en-US" sz="2400" b="1" dirty="0"/>
              <a:t>Laravel Framework</a:t>
            </a:r>
            <a:endParaRPr lang="en-US" sz="2400" dirty="0"/>
          </a:p>
          <a:p>
            <a:pPr marL="0" indent="0" algn="just">
              <a:buNone/>
            </a:pPr>
            <a:r>
              <a:rPr lang="en-US" sz="2400" dirty="0"/>
              <a:t>Laravel is a free, open-source</a:t>
            </a:r>
            <a:r>
              <a:rPr lang="en-US" sz="2400" baseline="30000" dirty="0"/>
              <a:t> </a:t>
            </a:r>
            <a:r>
              <a:rPr lang="en-US" sz="2400" dirty="0"/>
              <a:t>PHP web framework, created by Taylor </a:t>
            </a:r>
            <a:r>
              <a:rPr lang="en-US" sz="2400" dirty="0" err="1"/>
              <a:t>Otwell</a:t>
            </a:r>
            <a:r>
              <a:rPr lang="en-US" sz="2400" dirty="0"/>
              <a:t> and intended for the development of web applications following the model–view–controller (MVC) architectural pattern and based on  </a:t>
            </a:r>
            <a:r>
              <a:rPr lang="en-US" sz="2400" dirty="0" err="1"/>
              <a:t>Symfony</a:t>
            </a:r>
            <a:r>
              <a:rPr lang="en-US" sz="2400" dirty="0"/>
              <a:t>. Its latest version is Laravel 5.8, released on February 26, 2019. Some of the features of Laravel are a modular packaging system with a dedicated dependency manager, different ways for accessing relational databases, utilities that aid in application deployment and maintenance, and its orientation toward syntactic sugar.</a:t>
            </a:r>
          </a:p>
          <a:p>
            <a:endParaRPr lang="en-US" dirty="0"/>
          </a:p>
        </p:txBody>
      </p:sp>
    </p:spTree>
    <p:extLst>
      <p:ext uri="{BB962C8B-B14F-4D97-AF65-F5344CB8AC3E}">
        <p14:creationId xmlns:p14="http://schemas.microsoft.com/office/powerpoint/2010/main" val="381732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BEE7F-F292-4224-B482-F151360DF29D}"/>
              </a:ext>
            </a:extLst>
          </p:cNvPr>
          <p:cNvSpPr>
            <a:spLocks noGrp="1"/>
          </p:cNvSpPr>
          <p:nvPr>
            <p:ph idx="1"/>
          </p:nvPr>
        </p:nvSpPr>
        <p:spPr>
          <a:xfrm>
            <a:off x="2589212" y="225287"/>
            <a:ext cx="8915400" cy="5685935"/>
          </a:xfrm>
        </p:spPr>
        <p:txBody>
          <a:bodyPr>
            <a:normAutofit/>
          </a:bodyPr>
          <a:lstStyle/>
          <a:p>
            <a:r>
              <a:rPr lang="en-IN" sz="2400" b="1" dirty="0"/>
              <a:t>Administrative features</a:t>
            </a:r>
            <a:endParaRPr lang="en-US" sz="2400" dirty="0"/>
          </a:p>
          <a:p>
            <a:r>
              <a:rPr lang="en-US" sz="2400" dirty="0"/>
              <a:t>Administrator can manage whole website:</a:t>
            </a:r>
          </a:p>
          <a:p>
            <a:pPr lvl="0"/>
            <a:r>
              <a:rPr lang="en-US" sz="2400" dirty="0"/>
              <a:t>Manage complete jobseeker section. Like: activate/deactivate/delete/ edit jobseeker’s information.</a:t>
            </a:r>
          </a:p>
          <a:p>
            <a:pPr lvl="0"/>
            <a:r>
              <a:rPr lang="en-US" sz="2400" dirty="0"/>
              <a:t>Admin user can view the jobseeker’s applications for each job.</a:t>
            </a:r>
          </a:p>
          <a:p>
            <a:pPr lvl="0"/>
            <a:r>
              <a:rPr lang="en-US" sz="2400" dirty="0"/>
              <a:t>Manage complete employer section. Admin user can activate/deactivate/delete/ edit company information.</a:t>
            </a:r>
          </a:p>
          <a:p>
            <a:pPr lvl="0"/>
            <a:r>
              <a:rPr lang="en-US" sz="2400" dirty="0"/>
              <a:t>Manage posted jobs. Like: activate/deactivate/delete/edit posted job.</a:t>
            </a:r>
          </a:p>
          <a:p>
            <a:pPr lvl="0"/>
            <a:r>
              <a:rPr lang="en-US" sz="2400" dirty="0"/>
              <a:t>Manage whole website content. Dynamic CMS is included to manage the content of the website.</a:t>
            </a:r>
          </a:p>
          <a:p>
            <a:pPr marL="0" indent="0">
              <a:buNone/>
            </a:pPr>
            <a:endParaRPr lang="en-US" sz="2400" dirty="0"/>
          </a:p>
        </p:txBody>
      </p:sp>
    </p:spTree>
    <p:extLst>
      <p:ext uri="{BB962C8B-B14F-4D97-AF65-F5344CB8AC3E}">
        <p14:creationId xmlns:p14="http://schemas.microsoft.com/office/powerpoint/2010/main" val="169505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7D949-00D0-46A5-A733-45E0FC8C3792}"/>
              </a:ext>
            </a:extLst>
          </p:cNvPr>
          <p:cNvSpPr>
            <a:spLocks noGrp="1"/>
          </p:cNvSpPr>
          <p:nvPr>
            <p:ph idx="1"/>
          </p:nvPr>
        </p:nvSpPr>
        <p:spPr>
          <a:xfrm>
            <a:off x="2589211" y="516835"/>
            <a:ext cx="9218475" cy="5976730"/>
          </a:xfrm>
        </p:spPr>
        <p:txBody>
          <a:bodyPr>
            <a:normAutofit/>
          </a:bodyPr>
          <a:lstStyle/>
          <a:p>
            <a:pPr marL="0" indent="0">
              <a:buNone/>
            </a:pPr>
            <a:r>
              <a:rPr lang="en-US" sz="2400" b="1" dirty="0"/>
              <a:t>Job provider / company features</a:t>
            </a:r>
            <a:endParaRPr lang="en-US" sz="2400" b="1" i="1" dirty="0"/>
          </a:p>
          <a:p>
            <a:r>
              <a:rPr lang="en-US" sz="2400" dirty="0"/>
              <a:t>After registration job provider can perform following action:</a:t>
            </a:r>
          </a:p>
          <a:p>
            <a:pPr lvl="0"/>
            <a:r>
              <a:rPr lang="en-US" sz="2400" dirty="0"/>
              <a:t>Add / Edit company’s profile</a:t>
            </a:r>
          </a:p>
          <a:p>
            <a:pPr lvl="0"/>
            <a:r>
              <a:rPr lang="en-US" sz="2400" dirty="0"/>
              <a:t>Post new job vacancies</a:t>
            </a:r>
          </a:p>
          <a:p>
            <a:pPr lvl="0"/>
            <a:r>
              <a:rPr lang="en-US" sz="2400" dirty="0"/>
              <a:t>Edit / Deactivate posted jobs</a:t>
            </a:r>
          </a:p>
          <a:p>
            <a:pPr lvl="0"/>
            <a:r>
              <a:rPr lang="en-US" sz="2400" dirty="0"/>
              <a:t>Job provider can see the list of jobseekers who has applied for the job</a:t>
            </a:r>
          </a:p>
          <a:p>
            <a:pPr lvl="0"/>
            <a:r>
              <a:rPr lang="en-US" sz="2400" dirty="0"/>
              <a:t>Job provider can search jobseekers</a:t>
            </a:r>
          </a:p>
          <a:p>
            <a:pPr lvl="0"/>
            <a:r>
              <a:rPr lang="en-US" sz="2400" dirty="0"/>
              <a:t>Job provider can send message to any job seeker</a:t>
            </a:r>
          </a:p>
          <a:p>
            <a:endParaRPr lang="en-US" sz="2400" dirty="0"/>
          </a:p>
        </p:txBody>
      </p:sp>
    </p:spTree>
    <p:extLst>
      <p:ext uri="{BB962C8B-B14F-4D97-AF65-F5344CB8AC3E}">
        <p14:creationId xmlns:p14="http://schemas.microsoft.com/office/powerpoint/2010/main" val="268736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122F2-92B7-41BA-AA26-72DA9488F611}"/>
              </a:ext>
            </a:extLst>
          </p:cNvPr>
          <p:cNvSpPr>
            <a:spLocks noGrp="1"/>
          </p:cNvSpPr>
          <p:nvPr>
            <p:ph idx="1"/>
          </p:nvPr>
        </p:nvSpPr>
        <p:spPr>
          <a:xfrm>
            <a:off x="2589212" y="821635"/>
            <a:ext cx="8915400" cy="5089587"/>
          </a:xfrm>
        </p:spPr>
        <p:txBody>
          <a:bodyPr>
            <a:normAutofit/>
          </a:bodyPr>
          <a:lstStyle/>
          <a:p>
            <a:pPr marL="0" indent="0">
              <a:buNone/>
            </a:pPr>
            <a:r>
              <a:rPr lang="en-US" sz="2400" b="1" dirty="0"/>
              <a:t>Job seeker features</a:t>
            </a:r>
            <a:endParaRPr lang="en-US" sz="2400" b="1" i="1" dirty="0"/>
          </a:p>
          <a:p>
            <a:r>
              <a:rPr lang="en-US" sz="2400" dirty="0"/>
              <a:t>After registration job seeker can perform following actions:</a:t>
            </a:r>
          </a:p>
          <a:p>
            <a:pPr lvl="0"/>
            <a:r>
              <a:rPr lang="en-US" sz="2400" dirty="0"/>
              <a:t>Search for jobs</a:t>
            </a:r>
          </a:p>
          <a:p>
            <a:pPr lvl="0"/>
            <a:r>
              <a:rPr lang="en-US" sz="2400" dirty="0"/>
              <a:t>Apply Online for desire job</a:t>
            </a:r>
          </a:p>
          <a:p>
            <a:pPr lvl="0"/>
            <a:r>
              <a:rPr lang="en-US" sz="2400" dirty="0"/>
              <a:t>Add/Edit profile information including qualification, experience, and skills.</a:t>
            </a:r>
          </a:p>
        </p:txBody>
      </p:sp>
    </p:spTree>
    <p:extLst>
      <p:ext uri="{BB962C8B-B14F-4D97-AF65-F5344CB8AC3E}">
        <p14:creationId xmlns:p14="http://schemas.microsoft.com/office/powerpoint/2010/main" val="202277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F33CBF-834A-4135-B748-45D63C0F2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12" y="275771"/>
            <a:ext cx="11345132" cy="6378523"/>
          </a:xfrm>
        </p:spPr>
      </p:pic>
    </p:spTree>
    <p:extLst>
      <p:ext uri="{BB962C8B-B14F-4D97-AF65-F5344CB8AC3E}">
        <p14:creationId xmlns:p14="http://schemas.microsoft.com/office/powerpoint/2010/main" val="280476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B32A60-3015-4FF2-AA3F-3DC6F4304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95" y="-1"/>
            <a:ext cx="11797809" cy="6633029"/>
          </a:xfrm>
        </p:spPr>
      </p:pic>
    </p:spTree>
    <p:extLst>
      <p:ext uri="{BB962C8B-B14F-4D97-AF65-F5344CB8AC3E}">
        <p14:creationId xmlns:p14="http://schemas.microsoft.com/office/powerpoint/2010/main" val="394375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B57798-3F9D-4A94-9BF6-D5F07B169B2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7371" y="0"/>
            <a:ext cx="10914743" cy="6720114"/>
          </a:xfrm>
          <a:prstGeom prst="rect">
            <a:avLst/>
          </a:prstGeom>
        </p:spPr>
      </p:pic>
    </p:spTree>
    <p:extLst>
      <p:ext uri="{BB962C8B-B14F-4D97-AF65-F5344CB8AC3E}">
        <p14:creationId xmlns:p14="http://schemas.microsoft.com/office/powerpoint/2010/main" val="246756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B9E3F4-E544-4A76-A0E6-E60AAB45CF6F}"/>
              </a:ext>
            </a:extLst>
          </p:cNvPr>
          <p:cNvPicPr/>
          <p:nvPr/>
        </p:nvPicPr>
        <p:blipFill>
          <a:blip r:embed="rId2">
            <a:extLst>
              <a:ext uri="{28A0092B-C50C-407E-A947-70E740481C1C}">
                <a14:useLocalDpi xmlns:a14="http://schemas.microsoft.com/office/drawing/2010/main" val="0"/>
              </a:ext>
            </a:extLst>
          </a:blip>
          <a:stretch>
            <a:fillRect/>
          </a:stretch>
        </p:blipFill>
        <p:spPr>
          <a:xfrm>
            <a:off x="232230" y="0"/>
            <a:ext cx="11756570" cy="6858000"/>
          </a:xfrm>
          <a:prstGeom prst="rect">
            <a:avLst/>
          </a:prstGeom>
        </p:spPr>
      </p:pic>
    </p:spTree>
    <p:extLst>
      <p:ext uri="{BB962C8B-B14F-4D97-AF65-F5344CB8AC3E}">
        <p14:creationId xmlns:p14="http://schemas.microsoft.com/office/powerpoint/2010/main" val="169531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180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   “ONLINE JOB PORTAL WITH LARAVEL FRAMEWORK”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The wider areas of job searching facilitate the quick and easy access to opportunities. The increasing job opportunities and changing scenario of the business environment today has made more people to search for better career and employers to search for better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JOB PORTAL WITH LARAVEL FRAMEWORK”   </dc:title>
  <dc:creator>Anish Ansari</dc:creator>
  <cp:lastModifiedBy>Anish Ansari</cp:lastModifiedBy>
  <cp:revision>9</cp:revision>
  <dcterms:created xsi:type="dcterms:W3CDTF">2019-03-09T08:39:46Z</dcterms:created>
  <dcterms:modified xsi:type="dcterms:W3CDTF">2019-03-09T09:00:57Z</dcterms:modified>
</cp:coreProperties>
</file>