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02F"/>
    <a:srgbClr val="DD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3D776-CCB3-4AC4-837B-DDCF45251A1E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30951-1F5B-4777-810B-E8997498B4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0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" y="46118"/>
            <a:ext cx="752373" cy="7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48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26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" y="46118"/>
            <a:ext cx="752373" cy="7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1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14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96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44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43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3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DB7-C38A-49B3-8782-FC07C6AA8041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6AEA-2078-4467-AE00-677D9EA83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7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uit.com/blog/2017/07/04/angular-1-vs-2-migrate/" TargetMode="External"/><Relationship Id="rId2" Type="http://schemas.openxmlformats.org/officeDocument/2006/relationships/hyperlink" Target="https://en.wikipedia.org/wiki/Angular_(application_platform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4114593/angular-vs-angular-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807612/should-i-use-typescript-or-i-can-just-use-es6" TargetMode="External"/><Relationship Id="rId2" Type="http://schemas.openxmlformats.org/officeDocument/2006/relationships/hyperlink" Target="https://www.infoq.com/articles/Angular2-TypeScript-High-Level-Overvie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4156" y="4944414"/>
            <a:ext cx="7066208" cy="1253297"/>
          </a:xfrm>
        </p:spPr>
        <p:txBody>
          <a:bodyPr>
            <a:normAutofit lnSpcReduction="10000"/>
          </a:bodyPr>
          <a:lstStyle/>
          <a:p>
            <a:r>
              <a:rPr lang="en-IN" sz="5400" dirty="0" smtClean="0">
                <a:solidFill>
                  <a:srgbClr val="C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Angular 5 Training</a:t>
            </a:r>
          </a:p>
          <a:p>
            <a:r>
              <a:rPr lang="en-IN" dirty="0" smtClean="0">
                <a:solidFill>
                  <a:srgbClr val="C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Created By: Anish Antony</a:t>
            </a:r>
            <a:endParaRPr lang="en-IN" dirty="0">
              <a:solidFill>
                <a:srgbClr val="C0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07" y="-232893"/>
            <a:ext cx="5177307" cy="51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450762" y="1081827"/>
            <a:ext cx="10869768" cy="144243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an SPA, either all necessary code – HTML, JavaScript, and CSS – is retrieved with a single page </a:t>
            </a:r>
            <a:r>
              <a:rPr lang="en-IN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load, or </a:t>
            </a:r>
            <a:r>
              <a:rPr lang="en-IN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appropriate resources are dynamically loaded and added to the page as necessary, usually in response to user actions. 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450762" y="2985753"/>
            <a:ext cx="10869768" cy="1032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model </a:t>
            </a:r>
            <a:r>
              <a:rPr lang="en-IN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breaks the browser's design for page history navigation using the Forward/Back buttons.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50762" y="4479702"/>
            <a:ext cx="10869768" cy="1006697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Analytics tools such as Google Analytics rely heavily upon entire new pages loading in the browser, initiated by a new page load. SPAs do not work this way.</a:t>
            </a:r>
          </a:p>
        </p:txBody>
      </p:sp>
    </p:spTree>
    <p:extLst>
      <p:ext uri="{BB962C8B-B14F-4D97-AF65-F5344CB8AC3E}">
        <p14:creationId xmlns:p14="http://schemas.microsoft.com/office/powerpoint/2010/main" val="9248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SPA FRAMEWORKS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AutoShape 2" descr="Image result for angular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Image result for angular"/>
          <p:cNvSpPr>
            <a:spLocks noChangeAspect="1" noChangeArrowheads="1"/>
          </p:cNvSpPr>
          <p:nvPr/>
        </p:nvSpPr>
        <p:spPr bwMode="auto">
          <a:xfrm>
            <a:off x="307975" y="194482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Image result for angula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0" y="3468822"/>
            <a:ext cx="2329489" cy="232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a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43" y="1007327"/>
            <a:ext cx="3242397" cy="229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ue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04" y="3588746"/>
            <a:ext cx="2278532" cy="227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mber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74" y="1498561"/>
            <a:ext cx="2667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urelia 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07" y="1783820"/>
            <a:ext cx="2856093" cy="8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backbone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01" y="5641031"/>
            <a:ext cx="4158847" cy="7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ycle j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08" y="3057551"/>
            <a:ext cx="2583480" cy="25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719068" y="3203621"/>
            <a:ext cx="2796863" cy="10324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WHY ANGULAR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515931" y="1762260"/>
            <a:ext cx="7933387" cy="1032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Developed and maintained by Google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719068" y="1762260"/>
            <a:ext cx="2796863" cy="10324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2" y="1959935"/>
            <a:ext cx="718724" cy="71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44" y="3442161"/>
            <a:ext cx="542257" cy="5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Process 8"/>
          <p:cNvSpPr/>
          <p:nvPr/>
        </p:nvSpPr>
        <p:spPr>
          <a:xfrm>
            <a:off x="3515931" y="3203621"/>
            <a:ext cx="7933387" cy="1032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Angular can  program in different languages such as typescript, </a:t>
            </a:r>
            <a:r>
              <a:rPr lang="en-IN" sz="24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javascript</a:t>
            </a:r>
            <a:r>
              <a:rPr lang="en-I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N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and dart</a:t>
            </a:r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2054" name="Picture 6" descr="Image result for javascri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56" y="3477627"/>
            <a:ext cx="446631" cy="4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rt j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38" y="3439367"/>
            <a:ext cx="527415" cy="5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07412" y="1567155"/>
            <a:ext cx="9079606" cy="2640169"/>
          </a:xfrm>
          <a:prstGeom prst="flowChartProcess">
            <a:avLst/>
          </a:prstGeom>
          <a:solidFill>
            <a:srgbClr val="C3002F"/>
          </a:solidFill>
          <a:ln>
            <a:solidFill>
              <a:srgbClr val="DD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ANGULAR HISTORY</a:t>
            </a:r>
            <a:endParaRPr lang="en-IN" sz="5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5931568" y="4207324"/>
            <a:ext cx="15647" cy="2650676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5931568" y="-39839"/>
            <a:ext cx="15647" cy="2650676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044846" y="2610837"/>
            <a:ext cx="1756610" cy="1756610"/>
          </a:xfrm>
          <a:prstGeom prst="ellipse">
            <a:avLst/>
          </a:prstGeom>
          <a:solidFill>
            <a:srgbClr val="C3002F"/>
          </a:solidFill>
          <a:ln>
            <a:solidFill>
              <a:srgbClr val="C3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2009</a:t>
            </a:r>
            <a:endParaRPr lang="en-IN" sz="3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927558" y="3902522"/>
            <a:ext cx="15647" cy="2650676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isko He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7" y="938447"/>
            <a:ext cx="2154489" cy="18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am Abr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05" y="938330"/>
            <a:ext cx="1867341" cy="186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848" y="3027477"/>
            <a:ext cx="405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 err="1"/>
              <a:t>Misko</a:t>
            </a:r>
            <a:r>
              <a:rPr lang="en-IN" i="1" u="sng" dirty="0"/>
              <a:t> </a:t>
            </a:r>
            <a:r>
              <a:rPr lang="en-IN" i="1" u="sng" dirty="0" err="1"/>
              <a:t>hevery</a:t>
            </a:r>
            <a:r>
              <a:rPr lang="en-IN" dirty="0"/>
              <a:t> (a developer at Google) working on a part time project to simplify web application development.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232" y="4172612"/>
            <a:ext cx="452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Adam </a:t>
            </a:r>
            <a:r>
              <a:rPr lang="en-IN" i="1" dirty="0" err="1"/>
              <a:t>abrons</a:t>
            </a:r>
            <a:r>
              <a:rPr lang="en-IN" dirty="0"/>
              <a:t> friend of </a:t>
            </a:r>
            <a:r>
              <a:rPr lang="en-IN" i="1" dirty="0" err="1"/>
              <a:t>Misko</a:t>
            </a:r>
            <a:r>
              <a:rPr lang="en-IN" dirty="0"/>
              <a:t>, who working with him on this project named it as Angular as its HTML and HTML contains angular brackets. </a:t>
            </a:r>
          </a:p>
        </p:txBody>
      </p:sp>
      <p:pic>
        <p:nvPicPr>
          <p:cNvPr id="3078" name="Picture 6" descr="http://speed.angularjswiki.com/wp-content/uploads/2017/03/GetAngular.com_-1024x4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8" y="167196"/>
            <a:ext cx="4801436" cy="22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90280" y="5227860"/>
            <a:ext cx="598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http://www.angularjswiki.com/angularjs/history-of-angularjs/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2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5931568" y="-39839"/>
            <a:ext cx="15647" cy="2650676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44846" y="2610837"/>
            <a:ext cx="1756610" cy="1756610"/>
          </a:xfrm>
          <a:prstGeom prst="ellipse">
            <a:avLst/>
          </a:prstGeom>
          <a:solidFill>
            <a:srgbClr val="C3002F"/>
          </a:solidFill>
          <a:ln>
            <a:solidFill>
              <a:srgbClr val="C3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2012</a:t>
            </a:r>
            <a:endParaRPr lang="en-IN" sz="3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931568" y="3902522"/>
            <a:ext cx="11638" cy="3051731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947216" y="-39839"/>
            <a:ext cx="0" cy="761734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403179" y="675441"/>
            <a:ext cx="1079228" cy="1034731"/>
          </a:xfrm>
          <a:prstGeom prst="ellipse">
            <a:avLst/>
          </a:prstGeom>
          <a:solidFill>
            <a:srgbClr val="C3002F"/>
          </a:solidFill>
          <a:ln>
            <a:solidFill>
              <a:srgbClr val="C3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2014</a:t>
            </a:r>
            <a:endParaRPr lang="en-IN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29954" y="1710172"/>
            <a:ext cx="0" cy="924744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03179" y="2365292"/>
            <a:ext cx="1079228" cy="1034731"/>
          </a:xfrm>
          <a:prstGeom prst="ellipse">
            <a:avLst/>
          </a:prstGeom>
          <a:solidFill>
            <a:srgbClr val="C3002F"/>
          </a:solidFill>
          <a:ln>
            <a:solidFill>
              <a:srgbClr val="C3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2015</a:t>
            </a:r>
            <a:endParaRPr lang="en-IN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5" name="Straight Connector 14"/>
          <p:cNvCxnSpPr>
            <a:stCxn id="13" idx="4"/>
          </p:cNvCxnSpPr>
          <p:nvPr/>
        </p:nvCxnSpPr>
        <p:spPr>
          <a:xfrm flipH="1">
            <a:off x="5934377" y="3400023"/>
            <a:ext cx="8416" cy="984904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03179" y="4015738"/>
            <a:ext cx="1079228" cy="1034731"/>
          </a:xfrm>
          <a:prstGeom prst="ellipse">
            <a:avLst/>
          </a:prstGeom>
          <a:solidFill>
            <a:srgbClr val="C3002F"/>
          </a:solidFill>
          <a:ln>
            <a:solidFill>
              <a:srgbClr val="C3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2016</a:t>
            </a:r>
            <a:endParaRPr lang="en-IN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934377" y="4789088"/>
            <a:ext cx="0" cy="924744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03179" y="5672566"/>
            <a:ext cx="1079228" cy="1034731"/>
          </a:xfrm>
          <a:prstGeom prst="ellipse">
            <a:avLst/>
          </a:prstGeom>
          <a:solidFill>
            <a:srgbClr val="C3002F"/>
          </a:solidFill>
          <a:ln>
            <a:solidFill>
              <a:srgbClr val="C3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2017</a:t>
            </a:r>
            <a:endParaRPr lang="en-IN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947216" y="6421373"/>
            <a:ext cx="7217" cy="436627"/>
          </a:xfrm>
          <a:prstGeom prst="line">
            <a:avLst/>
          </a:prstGeom>
          <a:ln w="76200">
            <a:solidFill>
              <a:srgbClr val="C3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925" y="3014948"/>
            <a:ext cx="6688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https://en.wikipedia.org/wiki/Angular_(application_platform)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https://www.uruit.com/blog/2017/07/04/angular-1-vs-2-migrate/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https://stackoverflow.com/questions/34114593/angular-vs-angular-2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407412" y="1567155"/>
            <a:ext cx="9079606" cy="2640169"/>
          </a:xfrm>
          <a:prstGeom prst="flowChartProcess">
            <a:avLst/>
          </a:prstGeom>
          <a:solidFill>
            <a:srgbClr val="C3002F"/>
          </a:solidFill>
          <a:ln>
            <a:solidFill>
              <a:srgbClr val="DD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ECMA SCRIPT</a:t>
            </a:r>
            <a:endParaRPr lang="en-IN" sz="5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3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https://en.wikipedia.org/wiki/ECMAScript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4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407412" y="1567155"/>
            <a:ext cx="9079606" cy="2640169"/>
          </a:xfrm>
          <a:prstGeom prst="flowChartProcess">
            <a:avLst/>
          </a:prstGeom>
          <a:solidFill>
            <a:srgbClr val="C3002F"/>
          </a:solidFill>
          <a:ln>
            <a:solidFill>
              <a:srgbClr val="DD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TYPESCRIPT</a:t>
            </a:r>
            <a:endParaRPr lang="en-IN" sz="5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6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672107" y="2240924"/>
            <a:ext cx="9079606" cy="2640169"/>
          </a:xfrm>
          <a:prstGeom prst="flowChartProcess">
            <a:avLst/>
          </a:prstGeom>
          <a:solidFill>
            <a:srgbClr val="C3002F"/>
          </a:solidFill>
          <a:ln>
            <a:solidFill>
              <a:srgbClr val="DD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SINGLE PAGE APPLICATION</a:t>
            </a:r>
            <a:endParaRPr lang="en-IN" sz="5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8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https://www.infoq.com/articles/Angular2-TypeScript-High-Level-Overview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https://stackoverflow.com/questions/30807612/should-i-use-typescript-or-i-can-just-use-es6</a:t>
            </a:r>
            <a:endParaRPr lang="en-IN" dirty="0" smtClean="0"/>
          </a:p>
          <a:p>
            <a:r>
              <a:rPr lang="en-IN" dirty="0" smtClean="0"/>
              <a:t>https://blog.thoughtram.io/angular/2015/05/09/writing-angular-2-code-in-es5.html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2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407412" y="1567155"/>
            <a:ext cx="9079606" cy="2640169"/>
          </a:xfrm>
          <a:prstGeom prst="flowChartProcess">
            <a:avLst/>
          </a:prstGeom>
          <a:solidFill>
            <a:srgbClr val="C3002F"/>
          </a:solidFill>
          <a:ln>
            <a:solidFill>
              <a:srgbClr val="DD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WORKSPACE SETUP</a:t>
            </a:r>
            <a:endParaRPr lang="en-IN" sz="5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2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420681" y="866910"/>
            <a:ext cx="7933387" cy="1032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 STUDIO CODE</a:t>
            </a:r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23818" y="866910"/>
            <a:ext cx="2796863" cy="10324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420681" y="2524260"/>
            <a:ext cx="7933387" cy="1032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NODE JS</a:t>
            </a:r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23818" y="2524260"/>
            <a:ext cx="2796863" cy="10324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420681" y="4181610"/>
            <a:ext cx="7933387" cy="1032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LATEST VERSION OF CHROME OR FIREFOX</a:t>
            </a:r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23818" y="4181610"/>
            <a:ext cx="2796863" cy="10324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AutoShape 4" descr="Image result"/>
          <p:cNvSpPr>
            <a:spLocks noChangeAspect="1" noChangeArrowheads="1"/>
          </p:cNvSpPr>
          <p:nvPr/>
        </p:nvSpPr>
        <p:spPr bwMode="auto">
          <a:xfrm>
            <a:off x="1869849" y="3222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 descr="Image result for visual studio code LOGO"/>
          <p:cNvSpPr>
            <a:spLocks noChangeAspect="1" noChangeArrowheads="1"/>
          </p:cNvSpPr>
          <p:nvPr/>
        </p:nvSpPr>
        <p:spPr bwMode="auto">
          <a:xfrm>
            <a:off x="1740640" y="-2950866"/>
            <a:ext cx="73525" cy="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30" name="Picture 10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41" y="1017141"/>
            <a:ext cx="868018" cy="86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NODE 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745831"/>
            <a:ext cx="2190750" cy="58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99" y="4373987"/>
            <a:ext cx="67945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49" y="4373987"/>
            <a:ext cx="67945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BASIC HTML FORM SUBMISSION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02" y="1912713"/>
            <a:ext cx="5734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BASIC HTML FORM SUBMISSION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61" y="1693772"/>
            <a:ext cx="5734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BASIC HTML FORM SUBMISSION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1835441"/>
            <a:ext cx="5734050" cy="437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43" y="1645276"/>
            <a:ext cx="2611157" cy="47523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80843" y="2575775"/>
            <a:ext cx="3652554" cy="128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67723" y="2021982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FORM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BASIC HTML FORM SUBMISSION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804929" y="1081826"/>
            <a:ext cx="1790164" cy="87576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PROCESS DATA</a:t>
            </a:r>
            <a:endParaRPr lang="en-IN" b="1" dirty="0"/>
          </a:p>
        </p:txBody>
      </p:sp>
      <p:sp>
        <p:nvSpPr>
          <p:cNvPr id="9" name="Flowchart: Process 8"/>
          <p:cNvSpPr/>
          <p:nvPr/>
        </p:nvSpPr>
        <p:spPr>
          <a:xfrm>
            <a:off x="2595092" y="1081826"/>
            <a:ext cx="8725437" cy="875763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DATA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804929" y="2238776"/>
            <a:ext cx="1790164" cy="87576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GET WIDGET RESULT</a:t>
            </a:r>
            <a:endParaRPr lang="en-IN" b="1" dirty="0"/>
          </a:p>
        </p:txBody>
      </p:sp>
      <p:sp>
        <p:nvSpPr>
          <p:cNvPr id="12" name="Flowchart: Process 11"/>
          <p:cNvSpPr/>
          <p:nvPr/>
        </p:nvSpPr>
        <p:spPr>
          <a:xfrm>
            <a:off x="2595092" y="2238776"/>
            <a:ext cx="8725437" cy="875763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DATA</a:t>
            </a:r>
            <a:endParaRPr lang="en-IN" dirty="0"/>
          </a:p>
        </p:txBody>
      </p:sp>
      <p:sp>
        <p:nvSpPr>
          <p:cNvPr id="13" name="Flowchart: Process 12"/>
          <p:cNvSpPr/>
          <p:nvPr/>
        </p:nvSpPr>
        <p:spPr>
          <a:xfrm>
            <a:off x="804929" y="3421491"/>
            <a:ext cx="1790164" cy="87576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CREATE RESPONSE HTML</a:t>
            </a:r>
            <a:endParaRPr lang="en-IN" b="1" dirty="0"/>
          </a:p>
        </p:txBody>
      </p:sp>
      <p:sp>
        <p:nvSpPr>
          <p:cNvPr id="14" name="Flowchart: Process 13"/>
          <p:cNvSpPr/>
          <p:nvPr/>
        </p:nvSpPr>
        <p:spPr>
          <a:xfrm>
            <a:off x="2595092" y="3421491"/>
            <a:ext cx="8725437" cy="875763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DATA</a:t>
            </a:r>
            <a:endParaRPr lang="en-IN" dirty="0"/>
          </a:p>
        </p:txBody>
      </p:sp>
      <p:sp>
        <p:nvSpPr>
          <p:cNvPr id="15" name="Flowchart: Process 14"/>
          <p:cNvSpPr/>
          <p:nvPr/>
        </p:nvSpPr>
        <p:spPr>
          <a:xfrm>
            <a:off x="804929" y="4604199"/>
            <a:ext cx="1790164" cy="87576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FIND DEPENDENT JS AND CSS </a:t>
            </a:r>
            <a:endParaRPr lang="en-IN" b="1" dirty="0"/>
          </a:p>
        </p:txBody>
      </p:sp>
      <p:sp>
        <p:nvSpPr>
          <p:cNvPr id="16" name="Flowchart: Process 15"/>
          <p:cNvSpPr/>
          <p:nvPr/>
        </p:nvSpPr>
        <p:spPr>
          <a:xfrm>
            <a:off x="2595092" y="4604199"/>
            <a:ext cx="8725437" cy="875763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DATA</a:t>
            </a:r>
            <a:endParaRPr lang="en-IN" dirty="0"/>
          </a:p>
        </p:txBody>
      </p:sp>
      <p:sp>
        <p:nvSpPr>
          <p:cNvPr id="17" name="Flowchart: Process 16"/>
          <p:cNvSpPr/>
          <p:nvPr/>
        </p:nvSpPr>
        <p:spPr>
          <a:xfrm>
            <a:off x="815660" y="5786909"/>
            <a:ext cx="1790164" cy="87576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SEND RESPONSE</a:t>
            </a:r>
            <a:endParaRPr lang="en-IN" b="1" dirty="0"/>
          </a:p>
        </p:txBody>
      </p:sp>
      <p:sp>
        <p:nvSpPr>
          <p:cNvPr id="18" name="Flowchart: Process 17"/>
          <p:cNvSpPr/>
          <p:nvPr/>
        </p:nvSpPr>
        <p:spPr>
          <a:xfrm>
            <a:off x="2605823" y="5786909"/>
            <a:ext cx="8725437" cy="875763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BASIC HTML FORM SUBMISSION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43" y="1645276"/>
            <a:ext cx="2611157" cy="475230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980843" y="2575775"/>
            <a:ext cx="3652554" cy="128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67723" y="2021982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FORM REQUEST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980844" y="4700789"/>
            <a:ext cx="3652553" cy="257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3" y="1645276"/>
            <a:ext cx="5734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AJAX FORM SUBMISSION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43" y="1645276"/>
            <a:ext cx="2611157" cy="47523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980843" y="2575775"/>
            <a:ext cx="3652554" cy="128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7723" y="2021982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FORM REQUEST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980844" y="4700789"/>
            <a:ext cx="3652553" cy="257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" y="1835440"/>
            <a:ext cx="5734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2" y="1608383"/>
            <a:ext cx="5734050" cy="436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74" y="1608383"/>
            <a:ext cx="5734050" cy="4362450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1700011" y="128789"/>
            <a:ext cx="7933386" cy="708337"/>
          </a:xfrm>
          <a:prstGeom prst="flowChartProcess">
            <a:avLst/>
          </a:prstGeom>
          <a:solidFill>
            <a:srgbClr val="C3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PAGE REDIRECTION</a:t>
            </a:r>
            <a:endParaRPr lang="en-IN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174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Antony</dc:creator>
  <cp:lastModifiedBy>Anish Antony</cp:lastModifiedBy>
  <cp:revision>33</cp:revision>
  <dcterms:created xsi:type="dcterms:W3CDTF">2018-03-30T14:00:10Z</dcterms:created>
  <dcterms:modified xsi:type="dcterms:W3CDTF">2018-04-02T02:46:23Z</dcterms:modified>
</cp:coreProperties>
</file>