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8779-C4ED-42D2-9BAD-89B225F8D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AC3E-8D38-4F84-9E0C-E2B1DF219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101E-42C8-4A75-AB24-5BEC6782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8D87-C9CF-4393-BC00-FF537CDF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BF13-898E-45EF-9FC8-757EB70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8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C3E9-41C2-4342-A721-DCCC265B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2350-2FB4-4A5B-9C20-823FF5868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2DA9-3B94-43FC-B562-794222E3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8D04-9DC5-4A1A-BCF3-146A4917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DA0D-8719-4F59-84D4-2544890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4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7096A-C427-4185-B739-EBA99BA4F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2743A-358F-4082-BAF6-3DD23F65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621F-40EC-420E-91E6-C70B07B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0F6A-3D2F-4359-945C-C7FA093E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8767-05B3-48F4-B8C4-B45DD428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4939-3A38-4C87-95CB-CACAB5F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7C1A-939B-4D2D-9B8E-A98230EB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BDB4-38E2-4628-BCF8-A4C9AE2D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F902-73A4-4E72-A886-CC596B85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9F07-697B-477C-A063-70DE0908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2B30-FFDF-457D-A882-BB3A1236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E159-E600-493D-8A70-43F7C71E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BA46-DFEE-4B47-98C4-4A65BEB0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45E4-30F3-4DA8-91A7-565D433B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2B10-D547-464A-8520-412491B1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3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D34C-5DF8-4283-9223-C85891F5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7074-C2D0-4DE9-B950-08992D752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E192E-825C-4611-B959-88BA1C25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3324-6AC1-4F82-8311-B0E014D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D07F2-C96D-4E29-8735-83D8DCFE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D2BFB-DBE0-46CA-ABE3-82C00EB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2834-B87F-461A-B864-7E56ABC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3B30-BBB8-4185-BDEE-8F4DFB4C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99A30-FE75-43EA-8DB0-BDB6D3CD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A7EFC-4329-41C8-AD1F-C7DC51EF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C707B-B696-4793-BFE9-1043CB4A7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FE95A-6740-4F0A-87B9-7C070BF7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64DE9-91F4-4753-9FB9-A94B0071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B9CB5-8111-4CA3-9218-23D5CAE1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89C8-4E98-42BF-9653-92D8E6E8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01140-F710-45B9-B786-C88DE2DB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73FF9-0610-45BA-AB24-D60E9E4A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45583-8FDB-495F-B476-9D16CC33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0604F-AD31-4376-9397-B577AB9E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6EE10-63C6-49B5-AEF9-5E02E0A3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AAF36-D3C3-4D6C-A6A1-F2EE20AB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3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B84E-F773-4630-B252-3DE00BFA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46AE-6205-47C8-BC52-81605355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396B-C041-45BE-9A78-070533AA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883A-1B01-4920-A442-BEF3C17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FD78-527C-4303-98B5-F7469D28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6F7A-5A57-4E1E-AC05-E89CD68F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0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29F-EF7A-4EEF-9518-D533B84B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47FD4-26C7-402C-9B84-CB0FFF75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551F1-B31A-4B39-A962-59848E483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7309-D826-4D41-8B3C-1FAFA802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8D1D-EB2F-40D4-A769-3413AF3E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A3D6-2284-4472-8967-1FB62EA3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9D57D-1275-47F1-9AD4-69082BBF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1E35-0A8B-4DAF-B881-603CE26A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CFC6-1B60-460F-BA4E-46F51371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C015-E789-49CA-821B-62AE3AAE0AE3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5CE3-1352-4D6F-A59B-7BDD8B575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2E5F-FE53-4890-8776-450BB1E32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7FFE-6506-4324-A04A-F7C58C4F3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5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EBA-B219-4EF3-8A86-4BA5AFEEA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House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3BCAB-77D0-45CC-947C-076E6C2D0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F91A-11A2-4F28-92CE-B0976E08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LotShape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C2341-DF49-4D76-9BE9-31C2283B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6D6BDDC-9EDF-48B0-B033-A1476DC6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6" y="2128838"/>
            <a:ext cx="5351187" cy="375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3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39FD-50D7-4392-ABCF-ECD8AE52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LandContour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2AF873-5E84-441E-BFE5-06F20D7288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97" y="2267960"/>
            <a:ext cx="6192040" cy="427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0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F2A4-30EB-4D2F-BDA9-BB97D47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Utlities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2629-8F3F-43D1-B52C-C25A9459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200E579-F4D2-4CD4-93C6-4BA5489C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690688"/>
            <a:ext cx="6068875" cy="44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9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7C4E-5F42-42F4-AF15-3E778F9E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LotConfig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982-A155-4668-BDC0-0844B166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F08806D-162B-4D35-91E6-2F9992E4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7" y="2052638"/>
            <a:ext cx="5870092" cy="42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1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2641-9EB5-4842-9403-1C417CF4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LandSlope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367F-9F23-4302-887F-ED8EF258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BA04E2C-C25A-44BC-966F-0D002E92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7" y="2124075"/>
            <a:ext cx="5989362" cy="415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866-38DC-4D38-8D3C-F4AB989F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Neighborhood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339BC81-B2C9-4CEE-8F72-953D7EAED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58" y="1511775"/>
            <a:ext cx="7065576" cy="52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360C-2CB9-4EED-BA66-65CFA618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BFA8-A3A3-4EB4-88B8-54D36F10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5869660-1F54-47F9-B1D8-27177324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3" y="2090738"/>
            <a:ext cx="5883345" cy="41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9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7DB-DB58-4611-BDBC-2AF9FC70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74BA-F144-4A0C-87A2-1D4FCE41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04A580B-0963-4216-ACA5-580FBBFE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3" y="2090738"/>
            <a:ext cx="5764075" cy="41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8D75-FB7C-4429-8ABA-3C98917D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BldgType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741C-BCDA-4C47-95E1-19E274B6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DC7B904-2286-4962-9E41-8E23F8E2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5" y="2062163"/>
            <a:ext cx="5750823" cy="41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4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25CD-6E64-4B57-B044-04089677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Housestyle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7E26-519E-413A-886D-8EA91297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0BB5946-8C38-45A8-A4A7-D6E587E6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0" y="2081213"/>
            <a:ext cx="5629483" cy="409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9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024A-467F-4458-AD3A-D4458D76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MSSubclass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D6DBC-6E87-43BD-BBE5-F3BB7DA78C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2373"/>
            <a:ext cx="99623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6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514D-0CD8-40B4-A5FC-97710F1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RoofStyle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FC41-F9D4-49A4-AD45-86617873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2498146-F80B-4F06-ABD2-EA54C7F1C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2047875"/>
            <a:ext cx="5909849" cy="43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9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E93E-79D7-4E63-983A-E8C0AE3F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RoofMatl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AE06-22FA-444A-8D0B-4721CD2C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209525F-2EB0-4DC6-80DB-56092458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7" y="2033588"/>
            <a:ext cx="5870092" cy="43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8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3E2C-83E8-4861-8EDB-4951DF7A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Exterior1st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EFDC-F2A3-43EB-ADAC-3B390742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D0BB045-BEEF-49B0-8AAA-670B4CE3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2" y="2028824"/>
            <a:ext cx="5582272" cy="417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9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2797-BB86-4A9F-85DD-0153D265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Exterior2nd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983A-17AB-468B-878C-0E8097AD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C333356-204B-4505-A1F2-864E38A7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7" y="2038349"/>
            <a:ext cx="5613538" cy="41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EA21-A2BB-4E8E-BB0D-7E28EE0E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MasVnrType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5312-F1EB-450D-8929-A0DF01A2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0E8A871B-8B4E-4634-92DA-BF06B049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0" y="2062163"/>
            <a:ext cx="5324683" cy="392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6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0A6A-3D04-4C42-BF54-F3A30340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ExterQual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42FF-5ABA-481D-BECD-827CFCCC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E6B72F29-C80D-4F73-A3E4-FF547AAE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6" y="2147888"/>
            <a:ext cx="5841517" cy="40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26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E848-6C93-42CA-A339-607CF3C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ExterCond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C18A-1E28-4D89-A85B-2E510050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0A50AA0-7499-4ABE-8227-612C95A4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89" y="2147888"/>
            <a:ext cx="59163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31F9-32CD-440F-B8EE-3AA41F41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E544AA1-1B90-4E76-83BC-9E34CFAF9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1898912"/>
            <a:ext cx="6816554" cy="49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9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7B0D-842A-41A3-A9FC-380ACFBD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BsmtQual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8D14-9BE9-4943-AF80-A87A2FDF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0C098AD-DB98-4F03-882F-D9896EABE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2147888"/>
            <a:ext cx="5682491" cy="39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4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3F93-F358-4DB1-9BA7-F050391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BsmtCond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6F54-3060-4C42-B5F8-E10557DA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FD2777F-5579-41D0-8CDD-521A2CDC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93" y="2138363"/>
            <a:ext cx="5749196" cy="394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43E9-7EE8-4FFC-A497-A361E0CD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MSSubclass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E7E5CE-56EF-468B-ADE1-5FF7824EC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4" y="1690688"/>
            <a:ext cx="9367726" cy="47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A03A-BACE-4D52-A851-C327F13E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BsmtExposure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60A0-F3A1-4242-89E6-9D32D408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4924F676-5A08-47BB-A409-8810B83F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5" y="2143124"/>
            <a:ext cx="5817084" cy="397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0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77D1-2939-4AAF-AA94-3DA0EE18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BsmtFinType1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D121-8470-458F-8554-F7B22084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E754D397-3669-46E9-A2DA-E614F630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22" y="2119313"/>
            <a:ext cx="5456492" cy="38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C3DC-AFA6-4DA5-B8DA-8BA4BFB3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BsmtFinType2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3305-8709-44F1-AC4A-A64C671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CE61B340-B30E-4A5C-9D28-DDCC26417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7" y="2119313"/>
            <a:ext cx="5828261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2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33C5-5B0E-4EB9-B652-48641C3D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ADA4-AA65-4844-9852-EA91D5A3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9813A0-4CA6-4D9D-B1D1-9861073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75" y="2095499"/>
            <a:ext cx="5697814" cy="40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34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5A57-D362-4209-A378-127A13E7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HeatingQC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027B-D306-4571-9932-E5278972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A66EF927-627B-40F4-A541-09F64D87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6" y="2147888"/>
            <a:ext cx="5602978" cy="387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0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F1B2-57CD-4AC2-A0F0-0DDD7C70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CentralAir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50A7-5857-41A8-8CCF-0DE8F80B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1D22E300-760E-4B7E-BC30-ECB4718A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2166938"/>
            <a:ext cx="6068875" cy="40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4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D8D4-699B-41D8-AEA4-A9CC62A4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CE96-3E09-4AAA-983A-0346426C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ED6D6CD3-25FE-4DF4-A1C7-0D2CCAE4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9" y="2076450"/>
            <a:ext cx="5856840" cy="4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50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040-C684-4527-A96B-718D0863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KitchenQual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8EBB-AD21-4DF6-8945-1BFC4532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C2A462D2-B041-45D8-81C8-297ED78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82" y="2147888"/>
            <a:ext cx="5826432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23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0B02-B226-4D9B-B300-219A0937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FE30-AB13-458A-93B1-18EFFAC3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4B805E8F-7E71-4773-8325-26BF306B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5" y="2109788"/>
            <a:ext cx="5631553" cy="39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44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2E5-A194-4AE3-876C-9C580E01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FireplaceQu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F92A-35D9-4BA4-8AC3-93C79D85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C9CE045E-A37B-4585-A54D-575A7DB9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147888"/>
            <a:ext cx="5843588" cy="397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91F-C226-4924-B16C-4301A546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LotArea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1F790C-6FC9-49FA-88D2-6947F8074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6" y="1927481"/>
            <a:ext cx="7109467" cy="45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5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260C-F658-4303-80BF-CE9A9FE3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GarageType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D957-C132-4312-9137-966F6DE5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13719D09-D3E1-481A-81B2-D3DC5FEA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40" y="2043113"/>
            <a:ext cx="5576474" cy="417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56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8A26-B782-446F-A638-053D0C96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GarageFinish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25A6-E89D-4E22-860C-33EDE3FC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41F26F40-B5CC-4611-9855-6EB1FE6D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06" y="2128838"/>
            <a:ext cx="5768207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13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26AD-28ED-4557-9E1C-D6524A88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GarageQual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9725-156E-4FF1-BB61-3009DC56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FAC3CDB9-1399-48A4-A160-999FE74F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89" y="2147888"/>
            <a:ext cx="59163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4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19E3-403B-4BCD-82E9-C65BAC04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GarageCond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8A8C-3107-4C0A-A57E-C16CB7E5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9249E376-5822-4110-913C-5B70F5F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5" y="2147888"/>
            <a:ext cx="6002614" cy="408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41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B9D3-CE8B-4CCA-B8FB-0F018642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PaveDrive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1F3C-7462-467B-A13F-1D9B7209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F353744-83D3-43C8-8F1E-A977554B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9" y="2152649"/>
            <a:ext cx="5976110" cy="40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30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128E-1DE0-47E5-8CC4-D2306A2E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SaleType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A165-0669-4392-B224-791C9C4C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41A0C37E-080A-4254-8AF0-73CC2ECC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5" y="2081213"/>
            <a:ext cx="5817084" cy="41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87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C8B-A5B4-4557-B9B6-2A390610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SaleCondition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9106-743F-4DD5-85EC-035A0440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F7FB447F-7204-47AA-A874-72ED48EC8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2638"/>
            <a:ext cx="6082127" cy="44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68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5490-D6C0-44EE-9FBE-DD836A2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MSSubClass</a:t>
            </a:r>
            <a:r>
              <a:rPr lang="en-IN" dirty="0"/>
              <a:t> ,</a:t>
            </a:r>
            <a:r>
              <a:rPr lang="en-IN" dirty="0" err="1"/>
              <a:t>LotArea,OverallQual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1222-2BF9-4688-A211-0FA6F367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CDF88-6AC0-49D0-8168-5BFFF321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890712"/>
            <a:ext cx="9315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5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D578-B796-4626-AA18-A72F9874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OverallCond,Yearbuilt,YearRemodel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6DF7-86D0-4099-9F3A-C65E1A9D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C4ED8-8784-4A6A-8383-A739ECD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976437"/>
            <a:ext cx="10730948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1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2A4-44A7-4E23-9C36-A0C660A6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BsmtFinSF1,BsmtSF2,BsmntSF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4A03-90FF-47DD-A8CF-8C2FBC10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B5320-F9EE-462F-A8DF-64ADF71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237"/>
            <a:ext cx="9877425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3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655C-BEF5-4CA7-8E42-CA73F95B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YearBuilt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B8E62C-3F55-4392-8B0C-613C8B8F1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2" y="1944502"/>
            <a:ext cx="7082963" cy="45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84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EBCE-DE95-4EFB-9821-9A3DB6F7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TotalBsmtsf,1stFirst,2ndFisrtSF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2A3F-C157-4D15-AC49-1A32E6B2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70F5-9C25-4379-A78B-B33631CA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3674-BDE3-4E35-B31B-E259546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LowQualFinSF,GrLivArea,BsmntFullBath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119B-AF8E-451E-A8C2-2D264BD6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2EB80-419D-4C1B-B659-C7FE5ED0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5" y="1966912"/>
            <a:ext cx="10240900" cy="32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2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07AE-561C-4DF4-B430-89748FE8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BsmntYBath,FullBath,HalfBath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34C4-FBC4-425D-A4B6-C91C526B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F52B-E15B-4584-9E5E-B99C81F3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871662"/>
            <a:ext cx="9496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8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C2C8-DE40-4A7C-998B-96905EAA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BedroomAbvGr,KitchenAbvGr,TotRmsAbvGrd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3165-162A-43DD-AE23-7162E47F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B938-ABCA-41DC-8ACE-DC6DEDD5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909762"/>
            <a:ext cx="928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75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47F0-B1D7-446B-BB78-82B79B0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Fireplaces,GarageCars,GarageArea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0F2F-32BF-44B1-A0B0-9B98B9AC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1611-65DE-4601-B918-78BCE316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81187"/>
            <a:ext cx="9258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0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A6AA-302C-4BFA-B7F7-6AF2402C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WoodDeckSF,OpenPorchSF,EnclosedPorch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92D-EDFF-4F83-8400-EECA28E7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AFDF4-2A04-4FB4-BF84-55BBEC0A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971675"/>
            <a:ext cx="9191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8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D864-74FC-4B6E-B136-E7EE0F6A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3SnPorch,ScreenPorch,PoolArea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D75-3E1F-49AD-9280-5BA76473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9C8E7-3815-4D62-AF76-FA7A1CA2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885950"/>
            <a:ext cx="9353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35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1144-3334-4759-92DA-A755223F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MiscVal,MoSold,YrSold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980D-1343-4CD4-89E4-F4C5F81D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DD527-5403-4E3D-A43E-68EFDBB9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871662"/>
            <a:ext cx="9267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45D-5DFF-487C-BB36-D6FD10F0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BCB8-5A1B-4DA5-8897-B91D32E6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87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1BB-D6F6-45FD-8744-BC79124E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LotShape,LotConfig,Neighborhood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AB4C7-9D07-4FE4-B235-6AF4889B9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420144"/>
            <a:ext cx="9372600" cy="3162300"/>
          </a:xfrm>
        </p:spPr>
      </p:pic>
    </p:spTree>
    <p:extLst>
      <p:ext uri="{BB962C8B-B14F-4D97-AF65-F5344CB8AC3E}">
        <p14:creationId xmlns:p14="http://schemas.microsoft.com/office/powerpoint/2010/main" val="21707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400-26DD-456E-83B4-B5F1B403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YearRemodelDate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FA49-1C3A-48FA-93A6-87318156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532D7D-21C2-4007-A1DE-EE6EC16F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0" y="1992024"/>
            <a:ext cx="7832035" cy="43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61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11F6-5D37-4A07-8D40-95708B00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BldgType,HouseStyle,RoofStyle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5AD2-31AB-47C7-B3FD-DC229D89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6F530-EB6D-417E-8B28-19894391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943100"/>
            <a:ext cx="93630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8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AA45-270F-4373-B828-E20263A8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Exterior1st,2</a:t>
            </a:r>
            <a:r>
              <a:rPr lang="en-IN" baseline="30000" dirty="0"/>
              <a:t>nd</a:t>
            </a:r>
            <a:r>
              <a:rPr lang="en-IN" dirty="0"/>
              <a:t>,MasVnrType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B0D3-3707-426E-8801-33BAA331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DF31-FA11-40FE-907F-E4C974D7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95487"/>
            <a:ext cx="94488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2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CC40-5B32-4729-94FD-AA4E069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ExterQual,Foundation,BsmtQual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E48B7-D788-43C8-86E4-4CDB53A9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591594"/>
            <a:ext cx="9239250" cy="2819400"/>
          </a:xfrm>
        </p:spPr>
      </p:pic>
    </p:spTree>
    <p:extLst>
      <p:ext uri="{BB962C8B-B14F-4D97-AF65-F5344CB8AC3E}">
        <p14:creationId xmlns:p14="http://schemas.microsoft.com/office/powerpoint/2010/main" val="1604886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267D-5D10-4C72-9D9A-42C351C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BsmtExposure,BmtFinType1,HeatingQC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17A1-38A4-4EFC-AF52-77EA3B7D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9497-A79A-47B0-B208-7C02AB67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976437"/>
            <a:ext cx="9210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7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04CE-1233-43FA-8B2B-866B129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KitchenQual,FireplaceQu,GarageType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685A6-A98A-48A0-9F16-2EF902645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505869"/>
            <a:ext cx="9239250" cy="2990850"/>
          </a:xfrm>
        </p:spPr>
      </p:pic>
    </p:spTree>
    <p:extLst>
      <p:ext uri="{BB962C8B-B14F-4D97-AF65-F5344CB8AC3E}">
        <p14:creationId xmlns:p14="http://schemas.microsoft.com/office/powerpoint/2010/main" val="1982465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6C68-1591-4F2F-9140-2951AC86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GarageFinish,SaleCondition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D453-4937-46D1-A62D-45E78383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90626-D2DB-4438-9093-C315C1C6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38325"/>
            <a:ext cx="6781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7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D8EE-C914-4404-9745-227D2B1E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HeatingQC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BldgType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A39E-C53C-4384-97AC-9F782A9E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FFA1DC05-9FEE-459E-A9C9-86EE651F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181225"/>
            <a:ext cx="3886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7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CE75-1A95-4CD3-A545-27B21C47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Neighborhood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YearBuilt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A762-ACA1-4B7B-9F7C-F5DF999B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94DA5325-75D2-408C-A919-646D8103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58" y="1690688"/>
            <a:ext cx="5290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62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7449-F4E6-47E9-AA4F-6166C30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BsmtFinType1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BsmtQUal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D298-B4FB-44D2-AE57-34B3F535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BD205A20-9D5A-4BDB-8205-D2E96183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90638"/>
            <a:ext cx="60102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6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CDAC-B563-4B86-95C0-2E7EDAC2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KitchenQual</a:t>
            </a:r>
            <a:r>
              <a:rPr lang="en-IN" dirty="0"/>
              <a:t> vs </a:t>
            </a:r>
            <a:r>
              <a:rPr lang="en-IN" dirty="0" err="1"/>
              <a:t>SaleCondition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19B8-0904-40F8-A950-EE2638EF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46AD8901-9999-41D4-9C5A-5A12ACC4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043113"/>
            <a:ext cx="60102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2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98E-B94C-4EBF-87A5-B44E8D0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MSZoning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4A55DD-D816-421A-AB4D-3474B60DE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69" y="1979181"/>
            <a:ext cx="6287833" cy="43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9395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4E86-A8F0-4E74-BC93-B1003B4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ExterQual</a:t>
            </a:r>
            <a:r>
              <a:rPr lang="en-IN" dirty="0"/>
              <a:t> vs </a:t>
            </a:r>
            <a:r>
              <a:rPr lang="en-IN" dirty="0" err="1"/>
              <a:t>GarageFinish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6FEB-2453-4BD1-BA35-0E89423E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5062A7D6-9C8D-4EE9-8AB8-53EA9CD5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25625"/>
            <a:ext cx="60102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1077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3FF5-BDA7-4A20-926C-86DCE25C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OverallCond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MSSubclass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203F-88EE-42A9-9388-4A52ACE1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2F1AB3FF-0EDA-4A4F-9BC8-7A467369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84" y="2266950"/>
            <a:ext cx="4930879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17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086F-C581-468A-A92F-AD369702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OverallCond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TotalRmsAbcGrd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8EC5-36F5-4B99-9B54-F12BEDB2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C5275598-5FCB-4D21-A23C-BD2716A69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128528"/>
            <a:ext cx="4700587" cy="3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086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A39-D9DC-47C7-9E4C-68042D8E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OverallCond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BedroomAbvGrd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1948-2540-4E32-8E7E-8383EAC1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76C8FA19-4511-4E0A-BAB1-E862DE6C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964732"/>
            <a:ext cx="5376863" cy="40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85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43B6-EC63-4D84-9AA5-1E2AC001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GarageFinish</a:t>
            </a:r>
            <a:r>
              <a:rPr lang="en-IN" dirty="0"/>
              <a:t> vs </a:t>
            </a:r>
            <a:r>
              <a:rPr lang="en-IN" dirty="0" err="1"/>
              <a:t>GarageArea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CD04-3343-4A1C-862D-4F46FE4D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F4BD6E37-76A5-4360-948D-49F6E733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1801011"/>
            <a:ext cx="5072062" cy="39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851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378-1BD4-47D1-9CC4-E84A808F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YearBuilt</a:t>
            </a:r>
            <a:r>
              <a:rPr lang="en-IN" dirty="0"/>
              <a:t> vs </a:t>
            </a:r>
            <a:r>
              <a:rPr lang="en-IN" dirty="0" err="1"/>
              <a:t>YearRemodel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5AAC-FAD0-4700-97C4-9B4AF6C0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B956F55F-AEF2-44CB-853C-459AB4B6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853527"/>
            <a:ext cx="5005387" cy="39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63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EFE-6E7F-48D5-9D91-AFE8A12B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OverallQual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8915-B185-43DC-9325-F98897C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C01601D1-39DD-4FA5-A7BE-11625BE5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2440651"/>
            <a:ext cx="4291011" cy="32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17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6E39-C299-4783-AAB6-158B5A31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BsmtQual</a:t>
            </a:r>
            <a:r>
              <a:rPr lang="en-IN" dirty="0"/>
              <a:t> vs 1stFlr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8D6E-D807-4EA4-86AF-0AF75165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E2B54CE9-4BEE-42C8-B27E-FCD441C8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1951056"/>
            <a:ext cx="4881562" cy="38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9003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7959-ACB5-41CB-8EF5-67ACB956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OverallQual</a:t>
            </a:r>
            <a:r>
              <a:rPr lang="en-IN" dirty="0"/>
              <a:t>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FullBath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17D8-2D1D-4322-B481-8F94BEE4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2746E54A-C4FE-4807-ADDE-4A770078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2127819"/>
            <a:ext cx="4691062" cy="362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50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3AD4-04FC-4E33-8EA7-0238019F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Fireplaces vs 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HeatingQC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DAAD-93BD-4B71-869B-9525CC75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3490" name="Picture 2">
            <a:extLst>
              <a:ext uri="{FF2B5EF4-FFF2-40B4-BE49-F238E27FC236}">
                <a16:creationId xmlns:a16="http://schemas.microsoft.com/office/drawing/2014/main" id="{DA127303-C185-42DA-98C9-327A8677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1942814"/>
            <a:ext cx="4938712" cy="37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9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E723-1701-413E-8530-0A2DA6F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LotShape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2935-3FD3-4ABF-A27A-989DE272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4DC497-BB2C-4393-9BC8-1F5C7AD0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4" y="2128838"/>
            <a:ext cx="5245170" cy="36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87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F80-035B-472B-9EC7-C247A438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24C8-A453-49B7-B61A-857C6A11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2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E3DC-1C34-402B-8873-3BDD6C46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MSZoning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ADFE-2646-4640-BE61-C1CE9475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FBEBB9-4A67-493D-9F1B-F1495382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74" y="2054708"/>
            <a:ext cx="5772978" cy="4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252</Words>
  <Application>Microsoft Office PowerPoint</Application>
  <PresentationFormat>Widescreen</PresentationFormat>
  <Paragraphs>78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House Price Predictions</vt:lpstr>
      <vt:lpstr>MSSubclass vs SalePrice</vt:lpstr>
      <vt:lpstr>MSSubclass vs SalePrice</vt:lpstr>
      <vt:lpstr>LotArea vs SalePrice</vt:lpstr>
      <vt:lpstr>YearBuilt vs SalePrice</vt:lpstr>
      <vt:lpstr>YearRemodelDate vs SalePrice</vt:lpstr>
      <vt:lpstr>MSZoning vs SalePrice</vt:lpstr>
      <vt:lpstr>LotShape</vt:lpstr>
      <vt:lpstr>MSZoning</vt:lpstr>
      <vt:lpstr>LotShape</vt:lpstr>
      <vt:lpstr>LandContour</vt:lpstr>
      <vt:lpstr>Utlities</vt:lpstr>
      <vt:lpstr>LotConfig</vt:lpstr>
      <vt:lpstr>LandSlope</vt:lpstr>
      <vt:lpstr>Neighborhood</vt:lpstr>
      <vt:lpstr>Condition1</vt:lpstr>
      <vt:lpstr>Condition2</vt:lpstr>
      <vt:lpstr>BldgType</vt:lpstr>
      <vt:lpstr>Housestyle</vt:lpstr>
      <vt:lpstr>RoofStyle</vt:lpstr>
      <vt:lpstr>RoofMatl</vt:lpstr>
      <vt:lpstr>Exterior1st</vt:lpstr>
      <vt:lpstr>Exterior2nd</vt:lpstr>
      <vt:lpstr>MasVnrType</vt:lpstr>
      <vt:lpstr>ExterQual</vt:lpstr>
      <vt:lpstr>ExterCond</vt:lpstr>
      <vt:lpstr>Foundation</vt:lpstr>
      <vt:lpstr>BsmtQual</vt:lpstr>
      <vt:lpstr>BsmtCond</vt:lpstr>
      <vt:lpstr>BsmtExposure</vt:lpstr>
      <vt:lpstr>BsmtFinType1</vt:lpstr>
      <vt:lpstr>BsmtFinType2</vt:lpstr>
      <vt:lpstr>Heating</vt:lpstr>
      <vt:lpstr>HeatingQC</vt:lpstr>
      <vt:lpstr>CentralAir</vt:lpstr>
      <vt:lpstr>Electrical</vt:lpstr>
      <vt:lpstr>KitchenQual</vt:lpstr>
      <vt:lpstr>Functional</vt:lpstr>
      <vt:lpstr>FireplaceQu</vt:lpstr>
      <vt:lpstr>GarageType</vt:lpstr>
      <vt:lpstr>GarageFinish</vt:lpstr>
      <vt:lpstr>GarageQual</vt:lpstr>
      <vt:lpstr>GarageCond</vt:lpstr>
      <vt:lpstr>PaveDrive</vt:lpstr>
      <vt:lpstr>SaleType</vt:lpstr>
      <vt:lpstr>SaleCondition</vt:lpstr>
      <vt:lpstr>MSSubClass ,LotArea,OverallQual vs SalePrice</vt:lpstr>
      <vt:lpstr>OverallCond,Yearbuilt,YearRemodel vs SalePrice</vt:lpstr>
      <vt:lpstr>BsmtFinSF1,BsmtSF2,BsmntSF vs SalePrice</vt:lpstr>
      <vt:lpstr>TotalBsmtsf,1stFirst,2ndFisrtSF vs SalePrice</vt:lpstr>
      <vt:lpstr>LowQualFinSF,GrLivArea,BsmntFullBath vs SalePrice</vt:lpstr>
      <vt:lpstr>BsmntYBath,FullBath,HalfBath vs SalePrice</vt:lpstr>
      <vt:lpstr>BedroomAbvGr,KitchenAbvGr,TotRmsAbvGrd vs SalePrice</vt:lpstr>
      <vt:lpstr>Fireplaces,GarageCars,GarageArea vs SalePrice</vt:lpstr>
      <vt:lpstr>WoodDeckSF,OpenPorchSF,EnclosedPorch vs SalePrice</vt:lpstr>
      <vt:lpstr>3SnPorch,ScreenPorch,PoolArea vs SalePrice</vt:lpstr>
      <vt:lpstr>MiscVal,MoSold,YrSold vs SalePrice</vt:lpstr>
      <vt:lpstr>PowerPoint Presentation</vt:lpstr>
      <vt:lpstr>LotShape,LotConfig,Neighborhood vs SalePrice</vt:lpstr>
      <vt:lpstr>BldgType,HouseStyle,RoofStyle vs SalePrice</vt:lpstr>
      <vt:lpstr>Exterior1st,2nd,MasVnrType vs SalePrice</vt:lpstr>
      <vt:lpstr>ExterQual,Foundation,BsmtQual vs SalePrice</vt:lpstr>
      <vt:lpstr>BsmtExposure,BmtFinType1,HeatingQC</vt:lpstr>
      <vt:lpstr>KitchenQual,FireplaceQu,GarageType vs SalePrice</vt:lpstr>
      <vt:lpstr>GarageFinish,SaleCondition vs SalePrice</vt:lpstr>
      <vt:lpstr>HeatingQC vs SalePrice vs BldgType</vt:lpstr>
      <vt:lpstr>Neighborhood vs SalePrice vs YearBuilt</vt:lpstr>
      <vt:lpstr>BsmtFinType1 vs SalePrice vs BsmtQUal</vt:lpstr>
      <vt:lpstr>SalePrice vs KitchenQual vs SaleCondition</vt:lpstr>
      <vt:lpstr>SalePrice vs ExterQual vs GarageFinish</vt:lpstr>
      <vt:lpstr>OverallCond vs SalePrice vs MSSubclass</vt:lpstr>
      <vt:lpstr>OverallCond vs SalePrice vs TotalRmsAbcGrd</vt:lpstr>
      <vt:lpstr>OverallCond vs SalePrice vs BedroomAbvGrd</vt:lpstr>
      <vt:lpstr>GarageFinish vs GarageArea vs SalePrice</vt:lpstr>
      <vt:lpstr>YearBuilt vs YearRemodel vs SalePrice</vt:lpstr>
      <vt:lpstr>SalePrice vs OverallQual vs SalePrice</vt:lpstr>
      <vt:lpstr>SalePrice vs BsmtQual vs 1stFlr</vt:lpstr>
      <vt:lpstr>OverallQual vs SalePrice vs FullBath</vt:lpstr>
      <vt:lpstr>Fireplaces vs SalePrice vs HeatingQC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Antony</dc:creator>
  <cp:lastModifiedBy>Anish Antony</cp:lastModifiedBy>
  <cp:revision>5</cp:revision>
  <dcterms:created xsi:type="dcterms:W3CDTF">2022-07-11T15:04:22Z</dcterms:created>
  <dcterms:modified xsi:type="dcterms:W3CDTF">2022-07-11T18:08:01Z</dcterms:modified>
</cp:coreProperties>
</file>