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97F3-7E93-4718-A2B6-CE1008056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653F0-F0AA-443E-B782-7D2083442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84C-43B2-4E8C-96AD-8908EFA4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46EE-3464-4988-BEE9-3EE7E2A9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46-6238-4E68-98F0-A3E6E155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1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5A6-F778-4D3F-9561-8BB4467D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7F63A-4C83-477B-BBA4-C1B14DA8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9D36-79F5-4E2E-BA62-460494F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01DE-8918-4B10-B616-B2679EF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D88D-7BF1-4EF5-8B42-BCC4AAF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3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9F3D-060A-4161-BC29-8CD2969D3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C179-5456-4B8F-908F-822440D60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4C46-71D6-469B-9CA5-E1278BB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FB6A-2CE3-4711-893A-DCE92268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FACC-7035-4ACA-B175-FF6F7545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6EB-EEA4-4E25-8555-D803D76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E0F2-0B2C-41EE-8466-A8017022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7278-019E-49B0-95B6-54D19CE8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0163-5DDE-4256-9D18-D870CDD6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C5E1-0EC3-45F6-9513-7E9E6563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75D6-BBC8-4138-9604-CFA18131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CC49-4C10-4E5A-BA8D-2252D257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ED06-9950-44DD-9260-CD9F31FA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0FD8-F39B-4D20-AFFA-73873ED2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A54-44F2-4AAD-80C5-5A048F1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046B-CDE7-44AA-A781-C479CE99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7AFE-262D-45BA-8815-53E3A94FB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A6A0-9E2B-4812-A0D3-7BEBBE31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3C44-77C2-409B-90B1-95F8878C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F06C-2371-47BF-8CCB-80638C49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D0171-BCAD-4914-BE52-1BB0073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6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AD59-2D38-4BFD-90F8-EAE607BA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5D19-3677-4944-B858-79E99B35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585B-6980-419F-A32B-5C1396BA3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DABA1-D195-4567-9649-882C581C4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EB294-61C3-4E69-BEB5-AA01C077B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4691A-4567-4C95-AD67-A45ED08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1BE3-3AE2-456D-846F-519E21BC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F0D0E-F227-4C73-9159-9A629943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5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15CD-B645-4BE2-B30C-8BAE60FF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2371D-277A-4DE6-B5D1-8F0E0DB3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78686-0FB7-46D0-B9BC-4CE0321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50AD-35E4-4678-A5CF-257B678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68DD3-FD97-40C8-A589-C71D7516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DD360-EF1F-4A68-8782-45BEA487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A5C3-4505-4CEE-8DD2-2740C879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696C-AE5E-4563-9CAD-ED12E72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64B3-7ADF-4401-9896-6AF23BAC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2F79-52C3-49B7-81BF-FF87DEB4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D5F0F-66A3-4685-84D4-F9B2C8C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379F-AE2F-4F5F-916D-9D4ACA1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A81E-58DA-4953-95F0-5ECA1D5A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4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EAC3-EE11-4CD7-8F67-F1C6EB63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15FE7-8620-4368-B2C4-95100A690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D0FF1-D9E9-4D29-9D43-13F99581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7EFA-2A54-42A1-A481-732AF490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F5E9-B5BF-432B-A484-EC4422A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71034-C1CF-4FE6-9FA1-60F6885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AFD9B-3E62-42C3-A682-2382E90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16F2-B3AC-4B39-B682-B5B6E7D0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FA2E-B6CD-4067-A689-3B176FD5A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6DDF-313B-439E-BB22-2D9207BB6B8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F9AE-E295-4537-9CE7-FAD2A10C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A06-0BD8-4297-8990-E6A9E49C2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53D8-9E2A-4249-9F87-A88431F86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A61-0ADE-4948-9F89-767D414B5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Steps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36CA-1DFE-40D2-A1A4-866768C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7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8815-34CB-40D4-8783-77C18951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Which device do you use to access the online shopping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2BB21B-F9D0-4CCC-AC85-86B5E2CC2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2337802"/>
            <a:ext cx="5902154" cy="397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8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33BC-1FE6-40C1-8C91-B61FC7C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What is the screen size of your mobile device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5C34-A2AC-457C-9554-527BEB41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1E4C48-EEF1-4D37-83CD-6476F3A9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33" y="1752600"/>
            <a:ext cx="55257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0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5FC-E4CE-410D-91CD-40B9E7C0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What is the screen size of your mobile device?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C2ED-0D7E-4E06-A802-702D8C88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59065-21F3-4DF5-8CD6-2F749FF3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87" y="1961322"/>
            <a:ext cx="5287617" cy="421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76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CB52-DCBD-41F2-9048-3DD409C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 of your device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428CD8-DE43-4052-A937-7D9CE1535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69" y="1819009"/>
            <a:ext cx="5071773" cy="432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3A30-2351-4E37-9899-F94F40EF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browser do you run on your device to access the website?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2A854A-B0C9-4790-AE27-F06D2E067E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61323"/>
            <a:ext cx="4678018" cy="40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3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66CE-2C9E-4FD5-B735-9E86AFB1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channel did you follow to arrive at your favorite online store for the first time?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B18CCBD-A73F-4012-B3BD-C6DF3B7151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5" y="2322592"/>
            <a:ext cx="5579709" cy="36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6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7E6-F4DD-4D6D-B998-4149B0B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first visit, how do you reach the online retail store?</a:t>
            </a:r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210368F-511B-413B-8DE3-28CDC274E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74" y="1690688"/>
            <a:ext cx="5481187" cy="41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2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C76-6207-44E9-B72F-547DB6AF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time do you explore the e- retail store before making a purchase decision?</a:t>
            </a:r>
            <a:endParaRPr lang="en-IN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FC42BF1-C027-40E0-A74E-C3622CF1F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82" y="2322591"/>
            <a:ext cx="5397857" cy="38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6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15CB-EA3C-468E-AD4B-1394F82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preferred payment Option? 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4167423-6580-4FD4-9F91-EFCD28883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8" y="2120347"/>
            <a:ext cx="7381461" cy="37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8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A159-0B73-4781-B20F-16AB2DB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frequently do you abandon (selecting an items and leaving without making payment) your shopping cart?</a:t>
            </a:r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B89ACFF-56B3-4784-9464-6546B4C01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83" y="2142883"/>
            <a:ext cx="4579485" cy="34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6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596-7178-4F19-A6EB-0C9850CA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C401-EA6C-4DCA-9574-EDE0DD97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pandas, NumPy, matplotlib, seaborn libraries</a:t>
            </a:r>
          </a:p>
          <a:p>
            <a:r>
              <a:rPr lang="en-US" dirty="0"/>
              <a:t>Import the excel file</a:t>
            </a:r>
          </a:p>
          <a:p>
            <a:r>
              <a:rPr lang="en-US" dirty="0"/>
              <a:t>Explore the columns</a:t>
            </a:r>
          </a:p>
          <a:p>
            <a:r>
              <a:rPr lang="en-US" dirty="0"/>
              <a:t>Explore the size (rows and columns)</a:t>
            </a:r>
          </a:p>
          <a:p>
            <a:r>
              <a:rPr lang="en-US" dirty="0"/>
              <a:t>Explore the type of data i.e. datatype (integer or object)</a:t>
            </a:r>
          </a:p>
          <a:p>
            <a:r>
              <a:rPr lang="en-US" dirty="0"/>
              <a:t>Use describe function to explore the mean, SD , etc.</a:t>
            </a:r>
          </a:p>
          <a:p>
            <a:r>
              <a:rPr lang="en-US" dirty="0"/>
              <a:t>Find any null values</a:t>
            </a:r>
          </a:p>
          <a:p>
            <a:r>
              <a:rPr lang="en-US" dirty="0"/>
              <a:t>Plot count plot for all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1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5B99-47A8-4A45-9563-7D617D55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abandon the “Bag”, “Shopping Cart”?</a:t>
            </a:r>
            <a:endParaRPr lang="en-IN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B5BB695-4FF4-4D3A-BDBB-BC1E7CB82A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3" y="2149610"/>
            <a:ext cx="6279563" cy="37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6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1CF-3B4D-43F3-90E4-B7ED6DF4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on the website must be easy to read and understand</a:t>
            </a: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A0D874C-D30B-44B8-8431-FC2F57C29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979992"/>
            <a:ext cx="6099829" cy="406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1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FDE2-4A17-4E0F-A9A8-8705E185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on similar product to the one highlighted  is important for product comparison</a:t>
            </a:r>
            <a:endParaRPr lang="en-IN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AE4DA46-2D8C-45A6-960F-93803538D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4" y="2172427"/>
            <a:ext cx="7155239" cy="390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2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B829-AB34-40C3-BA7C-6488975E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Complete information on listed seller and product being offered is important for purchase decision.</a:t>
            </a:r>
            <a:endParaRPr lang="en-IN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8607A6B-8B55-4A76-94D8-3951B74FF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2284793"/>
            <a:ext cx="7481263" cy="37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F50D-FEF8-456E-A9F2-546161D6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relevant information on listed products must be stated clearly</a:t>
            </a:r>
            <a:endParaRPr lang="en-IN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09CD9234-E39E-4CF9-904E-11D39F552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8" y="1900479"/>
            <a:ext cx="6636819" cy="443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58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1EB9-D282-4FB8-8D7F-5BF4DAD6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navigation in website</a:t>
            </a:r>
            <a:endParaRPr lang="en-IN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FF2F818-EE2A-4985-8B4C-E64328F3E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87" y="2205280"/>
            <a:ext cx="5835893" cy="39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74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E20C-D44E-430F-858F-862B188C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and processing speed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2376E2F-F854-40ED-8834-F5801D3C5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40458"/>
            <a:ext cx="6094033" cy="414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4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6086-9AED-4622-BE41-DBC7FFC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friendly Interface of the website</a:t>
            </a:r>
            <a:endParaRPr lang="en-IN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5030A95-622F-4BD4-BD5E-EF7C98BB6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37802"/>
            <a:ext cx="6438590" cy="43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4E7-4316-46ED-9CB4-38B70E27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Convenient Payment methods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39D74813-C0B5-46D2-84E7-4F91884A6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2" y="2072758"/>
            <a:ext cx="6167198" cy="41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9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F46F-0804-4E54-ADB2-687FD4DE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that the online retail store will fulfill its part of the transaction at the stipulated </a:t>
            </a:r>
            <a:r>
              <a:rPr lang="en-US" dirty="0" err="1"/>
              <a:t>tim</a:t>
            </a:r>
            <a:endParaRPr lang="en-IN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28CB3BB3-E9AF-4147-A50F-C23273E0B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0" y="2284794"/>
            <a:ext cx="7288868" cy="399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0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8004-C12F-41B0-9DD1-1507A3EF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City vs Gender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75-968D-43F2-9FC0-853BCB04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88EFE5-4852-41D6-BD2D-6DE73216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65" y="1825626"/>
            <a:ext cx="5649735" cy="44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93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F0A-34B3-467A-AECD-1F8CA59A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(readiness to assist with queries) towards the customers</a:t>
            </a:r>
            <a:endParaRPr lang="en-IN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185ED47B-5622-4E3B-AF09-B2D23CEACF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2046254"/>
            <a:ext cx="6284806" cy="41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25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2F3B-154A-4277-B0EB-AD9FA10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able to guarantee the privacy of the customer</a:t>
            </a:r>
            <a:endParaRPr lang="en-IN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D1AB931-2A71-419E-90A9-CBFA878C2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3" y="2165523"/>
            <a:ext cx="6246711" cy="42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5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5450-9090-473B-BC08-61172063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Responsiveness, availability of several communication channels (email, online rep, twitter, phone </a:t>
            </a:r>
            <a:r>
              <a:rPr lang="en-US" dirty="0" err="1"/>
              <a:t>etc</a:t>
            </a:r>
            <a:endParaRPr lang="en-IN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8A06DBF-BDF4-4249-9D38-5BEA15DCC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6" y="2271541"/>
            <a:ext cx="7866942" cy="37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47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EDCE-EC6B-40C0-A42B-32BF2A84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 gives monetary benefit and discounts</a:t>
            </a:r>
            <a:endParaRPr lang="en-IN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373ABAAD-745F-44D0-BF02-D4C3B3480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9" y="2337802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5F17-0D8C-4122-A5A2-F79F5AD3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Enjoyment is derived from shopping online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BE045-51DF-4EDA-9E4A-376020A0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3FDAE4AB-F8CC-4939-9F6B-FDBDC89B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2181225"/>
            <a:ext cx="5967205" cy="40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6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5C9-BCB3-4193-B6A9-EE4299DC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online is convenient and flexible</a:t>
            </a:r>
            <a:endParaRPr lang="en-IN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F185E1F5-2EC1-4AE0-B322-CC2DE7F0D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40" y="2006498"/>
            <a:ext cx="6087684" cy="41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5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014A-3059-45A6-985A-C1151B39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and replacement policy of the e-tailer is important for purchase decision</a:t>
            </a:r>
            <a:endParaRPr lang="en-IN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4BC88320-244A-49AE-9909-DEB66B346D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8" y="2072758"/>
            <a:ext cx="6739218" cy="41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08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F175-B963-4CCF-B0E4-4E55E90E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access to loyalty programs is a benefit of shopping online</a:t>
            </a:r>
            <a:endParaRPr lang="en-IN" dirty="0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E9D0EAAE-0F74-4EA9-BA51-57753D1027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40" y="1921189"/>
            <a:ext cx="6658893" cy="43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42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D002-760C-490C-96E1-FF46E0C1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quality Information on the website improves satisfaction of customers</a:t>
            </a:r>
            <a:endParaRPr lang="en-IN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C018861B-B76E-433D-AB03-097E3CDAB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96" y="2046255"/>
            <a:ext cx="6989347" cy="4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8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5F26-020B-4731-903D-7ED38EE0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derive satisfaction while shopping on a good quality website or application</a:t>
            </a:r>
            <a:endParaRPr lang="en-IN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359D1CA2-0061-43BF-978F-E681562AC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2112514"/>
            <a:ext cx="6586541" cy="40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978B-F8EC-49B8-BB40-D80CF002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Gender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826C31-4DB5-454A-BB75-13FC68696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2337802"/>
            <a:ext cx="6449627" cy="42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73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691-E027-4C09-BBF3-94EF693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Benefit derived from shopping online can lead to users satisfaction</a:t>
            </a:r>
            <a:endParaRPr lang="en-IN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2CDBF681-B8C3-4032-92B0-5683175E7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11821"/>
            <a:ext cx="7116370" cy="45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9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9164-C376-4224-8FFA-D3D86F84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satisfaction cannot exist without trust</a:t>
            </a:r>
            <a:endParaRPr lang="en-IN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FAA3323-CA66-4149-BFC3-C93B4797E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8" y="2165524"/>
            <a:ext cx="6451842" cy="433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9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8164-13B6-441C-8A80-8F2614B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a wide variety of listed product in several category</a:t>
            </a:r>
            <a:endParaRPr lang="en-IN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7D694CF5-C475-4297-A3C1-F101572DF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9" y="2337802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36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09A2-D993-4DC5-9796-2EFC2CDA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of complete and relevant product information</a:t>
            </a:r>
            <a:endParaRPr lang="en-IN" dirty="0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12F4D7D2-E784-4800-8EDA-2F8FC4C13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48" y="2325103"/>
            <a:ext cx="5835893" cy="39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95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82E0-27DF-4C96-9E50-A17BC757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Monetary savings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42BD5B74-18E5-4747-9095-C625125C6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2337802"/>
            <a:ext cx="5981667" cy="40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349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B4C3-A2AE-41B7-BE08-B2B0F7EB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Convenience of patronizing the online retailer</a:t>
            </a:r>
            <a:endParaRPr lang="en-IN" dirty="0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3244668E-2254-4113-8B1B-5A01D5026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9" y="2337802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6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254E-631A-4A3F-B45C-5453E1C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on the website gives you the sense of adventure</a:t>
            </a:r>
            <a:endParaRPr lang="en-IN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6F6322F6-3533-43BE-A292-36EC506EA6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2337801"/>
            <a:ext cx="6460111" cy="414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26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90-7E11-4F8D-9374-4010B1AC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on your preferred e-tailer enhances your social status</a:t>
            </a:r>
            <a:endParaRPr lang="en-IN" dirty="0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4FEA4E0-EDCA-4A77-963D-B7163DE74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2337802"/>
            <a:ext cx="6379232" cy="429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48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74C1-3609-4AFC-BB4F-E12639E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feel gratification shopping on your favorite e-tailer</a:t>
            </a:r>
            <a:endParaRPr lang="en-IN" dirty="0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DEF38E9C-7A44-42C4-A1EF-8A0B266E5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2" y="2053512"/>
            <a:ext cx="6591267" cy="44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55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6739-CA0B-42B3-B937-EC4F62F6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on the website helps you fulfill certain roles</a:t>
            </a:r>
            <a:endParaRPr lang="en-IN" dirty="0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5A9A7F97-F8C2-46D7-A672-DA39D10221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3" y="2337801"/>
            <a:ext cx="6798613" cy="466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7AB5-E982-4DE5-A188-D26C7BC9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online vs City vs Gender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4B34-F3F1-479A-8D78-AA49B802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0F8997-9D0D-4498-87F5-89B05B1DD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01" y="1752599"/>
            <a:ext cx="5618438" cy="44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31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320F-C58E-4718-A842-007D1CD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value for money spent</a:t>
            </a:r>
            <a:endParaRPr lang="en-IN" dirty="0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14037087-8B57-4175-A791-C89B496C8A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59" y="2337802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B80C-E5FD-4140-93DD-D9D44F63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how long shopping online: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E12-CCFB-4F2B-8278-2021FF8B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E10E04-1013-4274-8D4B-A159AAC5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10" y="2181225"/>
            <a:ext cx="5932603" cy="39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0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968-B3AA-498F-AF0D-774F2D37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Code of where you shop online from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3D5F5F-9E9F-41A4-8524-B6232DDA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463130" cy="4667251"/>
          </a:xfrm>
        </p:spPr>
      </p:pic>
    </p:spTree>
    <p:extLst>
      <p:ext uri="{BB962C8B-B14F-4D97-AF65-F5344CB8AC3E}">
        <p14:creationId xmlns:p14="http://schemas.microsoft.com/office/powerpoint/2010/main" val="42739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367E-B3AE-4E91-8745-1B146B09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access the internet while shopping on-line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D18129-A31B-4152-9DA7-5BF706421B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9" y="2044587"/>
            <a:ext cx="6604519" cy="4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CA02-C2B2-417B-B344-194ACA3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device do you use to access the online shopping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DDE0BDE-1393-4766-80AB-5BE676649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48" y="1825625"/>
            <a:ext cx="55257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5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521</Words>
  <Application>Microsoft Office PowerPoint</Application>
  <PresentationFormat>Widescreen</PresentationFormat>
  <Paragraphs>58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EDA Steps</vt:lpstr>
      <vt:lpstr>Steps of EDA</vt:lpstr>
      <vt:lpstr>Age vs City vs Gender</vt:lpstr>
      <vt:lpstr>Age vs Gender</vt:lpstr>
      <vt:lpstr>Shopping online vs City vs Gender</vt:lpstr>
      <vt:lpstr>Since how long shopping online:</vt:lpstr>
      <vt:lpstr>Pin Code of where you shop online from</vt:lpstr>
      <vt:lpstr>How do you access the internet while shopping on-line</vt:lpstr>
      <vt:lpstr>Which device do you use to access the online shopping</vt:lpstr>
      <vt:lpstr>8 Which device do you use to access the online shopping</vt:lpstr>
      <vt:lpstr>9 What is the screen size of your mobile device</vt:lpstr>
      <vt:lpstr>9 What is the screen size of your mobile device?</vt:lpstr>
      <vt:lpstr>Operating system (OS) of your device</vt:lpstr>
      <vt:lpstr>What browser do you run on your device to access the website?</vt:lpstr>
      <vt:lpstr>Which channel did you follow to arrive at your favorite online store for the first time?</vt:lpstr>
      <vt:lpstr>After first visit, how do you reach the online retail store?</vt:lpstr>
      <vt:lpstr>How much time do you explore the e- retail store before making a purchase decision?</vt:lpstr>
      <vt:lpstr>What is your preferred payment Option? </vt:lpstr>
      <vt:lpstr>How frequently do you abandon (selecting an items and leaving without making payment) your shopping cart?</vt:lpstr>
      <vt:lpstr>Why did you abandon the “Bag”, “Shopping Cart”?</vt:lpstr>
      <vt:lpstr>The content on the website must be easy to read and understand</vt:lpstr>
      <vt:lpstr>Information on similar product to the one highlighted  is important for product comparison</vt:lpstr>
      <vt:lpstr> Complete information on listed seller and product being offered is important for purchase decision.</vt:lpstr>
      <vt:lpstr>All relevant information on listed products must be stated clearly</vt:lpstr>
      <vt:lpstr>Ease of navigation in website</vt:lpstr>
      <vt:lpstr>Loading and processing speed</vt:lpstr>
      <vt:lpstr>User friendly Interface of the website</vt:lpstr>
      <vt:lpstr>Convenient Payment methods</vt:lpstr>
      <vt:lpstr>Trust that the online retail store will fulfill its part of the transaction at the stipulated tim</vt:lpstr>
      <vt:lpstr>Empathy (readiness to assist with queries) towards the customers</vt:lpstr>
      <vt:lpstr>Being able to guarantee the privacy of the customer</vt:lpstr>
      <vt:lpstr>Responsiveness, availability of several communication channels (email, online rep, twitter, phone etc</vt:lpstr>
      <vt:lpstr>Online shopping gives monetary benefit and discounts</vt:lpstr>
      <vt:lpstr>Enjoyment is derived from shopping online</vt:lpstr>
      <vt:lpstr>Shopping online is convenient and flexible</vt:lpstr>
      <vt:lpstr>Return and replacement policy of the e-tailer is important for purchase decision</vt:lpstr>
      <vt:lpstr>Gaining access to loyalty programs is a benefit of shopping online</vt:lpstr>
      <vt:lpstr>Displaying quality Information on the website improves satisfaction of customers</vt:lpstr>
      <vt:lpstr>User derive satisfaction while shopping on a good quality website or application</vt:lpstr>
      <vt:lpstr>Net Benefit derived from shopping online can lead to users satisfaction</vt:lpstr>
      <vt:lpstr>User satisfaction cannot exist without trust</vt:lpstr>
      <vt:lpstr>Offering a wide variety of listed product in several category</vt:lpstr>
      <vt:lpstr>Provision of complete and relevant product information</vt:lpstr>
      <vt:lpstr>Monetary savings</vt:lpstr>
      <vt:lpstr>The Convenience of patronizing the online retailer</vt:lpstr>
      <vt:lpstr>Shopping on the website gives you the sense of adventure</vt:lpstr>
      <vt:lpstr>Shopping on your preferred e-tailer enhances your social status</vt:lpstr>
      <vt:lpstr>You feel gratification shopping on your favorite e-tailer</vt:lpstr>
      <vt:lpstr>Shopping on the website helps you fulfill certain roles</vt:lpstr>
      <vt:lpstr>Getting value for money spent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Steps</dc:title>
  <dc:creator>Anish Antony</dc:creator>
  <cp:lastModifiedBy>Anish Antony</cp:lastModifiedBy>
  <cp:revision>1</cp:revision>
  <dcterms:created xsi:type="dcterms:W3CDTF">2022-06-13T08:44:34Z</dcterms:created>
  <dcterms:modified xsi:type="dcterms:W3CDTF">2022-06-13T10:48:11Z</dcterms:modified>
</cp:coreProperties>
</file>