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3" r:id="rId15"/>
    <p:sldId id="278" r:id="rId16"/>
    <p:sldId id="279" r:id="rId17"/>
    <p:sldId id="280" r:id="rId18"/>
    <p:sldId id="281"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E9A3-1E3E-488C-8BB0-B806479D4A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A672AE-2FEE-43A6-A424-1A01FCE287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5CC08F-DE6D-4B2C-BC8B-B02D8527902D}"/>
              </a:ext>
            </a:extLst>
          </p:cNvPr>
          <p:cNvSpPr>
            <a:spLocks noGrp="1"/>
          </p:cNvSpPr>
          <p:nvPr>
            <p:ph type="dt" sz="half" idx="10"/>
          </p:nvPr>
        </p:nvSpPr>
        <p:spPr/>
        <p:txBody>
          <a:bodyPr/>
          <a:lstStyle/>
          <a:p>
            <a:fld id="{AA1020D4-BCCC-47F5-A898-00B79FFB51F1}" type="datetimeFigureOut">
              <a:rPr lang="en-IN" smtClean="0"/>
              <a:t>29-08-2022</a:t>
            </a:fld>
            <a:endParaRPr lang="en-IN"/>
          </a:p>
        </p:txBody>
      </p:sp>
      <p:sp>
        <p:nvSpPr>
          <p:cNvPr id="5" name="Footer Placeholder 4">
            <a:extLst>
              <a:ext uri="{FF2B5EF4-FFF2-40B4-BE49-F238E27FC236}">
                <a16:creationId xmlns:a16="http://schemas.microsoft.com/office/drawing/2014/main" id="{8B9A24C7-E571-4109-BB00-B78D9C5AD4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CFE4D-ADEA-43DE-AEEB-7EDC92762AAC}"/>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514588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B4F9-6093-4305-8899-21B3D9A2EE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3A4CEF-FCF2-49B4-9E12-F56B2DC8C8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22CCEF-5EFF-43E8-B80C-0C9B95760C9E}"/>
              </a:ext>
            </a:extLst>
          </p:cNvPr>
          <p:cNvSpPr>
            <a:spLocks noGrp="1"/>
          </p:cNvSpPr>
          <p:nvPr>
            <p:ph type="dt" sz="half" idx="10"/>
          </p:nvPr>
        </p:nvSpPr>
        <p:spPr/>
        <p:txBody>
          <a:bodyPr/>
          <a:lstStyle/>
          <a:p>
            <a:fld id="{AA1020D4-BCCC-47F5-A898-00B79FFB51F1}" type="datetimeFigureOut">
              <a:rPr lang="en-IN" smtClean="0"/>
              <a:t>29-08-2022</a:t>
            </a:fld>
            <a:endParaRPr lang="en-IN"/>
          </a:p>
        </p:txBody>
      </p:sp>
      <p:sp>
        <p:nvSpPr>
          <p:cNvPr id="5" name="Footer Placeholder 4">
            <a:extLst>
              <a:ext uri="{FF2B5EF4-FFF2-40B4-BE49-F238E27FC236}">
                <a16:creationId xmlns:a16="http://schemas.microsoft.com/office/drawing/2014/main" id="{8EF8ED9E-3D17-4E86-ABC1-6B67C5CD20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06E70-49BD-41AA-84B2-56194FF62AB7}"/>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800870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52CD2A-22F2-4434-B9E9-113B1FD175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4E7A32-2F6B-4A2A-9980-6E6AAC8C4B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BB9F54-E918-48D1-967D-158C3FD90019}"/>
              </a:ext>
            </a:extLst>
          </p:cNvPr>
          <p:cNvSpPr>
            <a:spLocks noGrp="1"/>
          </p:cNvSpPr>
          <p:nvPr>
            <p:ph type="dt" sz="half" idx="10"/>
          </p:nvPr>
        </p:nvSpPr>
        <p:spPr/>
        <p:txBody>
          <a:bodyPr/>
          <a:lstStyle/>
          <a:p>
            <a:fld id="{AA1020D4-BCCC-47F5-A898-00B79FFB51F1}" type="datetimeFigureOut">
              <a:rPr lang="en-IN" smtClean="0"/>
              <a:t>29-08-2022</a:t>
            </a:fld>
            <a:endParaRPr lang="en-IN"/>
          </a:p>
        </p:txBody>
      </p:sp>
      <p:sp>
        <p:nvSpPr>
          <p:cNvPr id="5" name="Footer Placeholder 4">
            <a:extLst>
              <a:ext uri="{FF2B5EF4-FFF2-40B4-BE49-F238E27FC236}">
                <a16:creationId xmlns:a16="http://schemas.microsoft.com/office/drawing/2014/main" id="{AEB2FF66-D694-487A-8F8F-9BBA967115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4287BD-9BA2-4321-9EF8-4B0E01775B3F}"/>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418757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080D-CBCB-48D2-961E-93F9243521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AF7C3A-AAF5-40F5-BDE8-C09A6E9927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5FE8A0-4BF9-4AB8-9A3E-7CFEE7128A0E}"/>
              </a:ext>
            </a:extLst>
          </p:cNvPr>
          <p:cNvSpPr>
            <a:spLocks noGrp="1"/>
          </p:cNvSpPr>
          <p:nvPr>
            <p:ph type="dt" sz="half" idx="10"/>
          </p:nvPr>
        </p:nvSpPr>
        <p:spPr/>
        <p:txBody>
          <a:bodyPr/>
          <a:lstStyle/>
          <a:p>
            <a:fld id="{AA1020D4-BCCC-47F5-A898-00B79FFB51F1}" type="datetimeFigureOut">
              <a:rPr lang="en-IN" smtClean="0"/>
              <a:t>29-08-2022</a:t>
            </a:fld>
            <a:endParaRPr lang="en-IN"/>
          </a:p>
        </p:txBody>
      </p:sp>
      <p:sp>
        <p:nvSpPr>
          <p:cNvPr id="5" name="Footer Placeholder 4">
            <a:extLst>
              <a:ext uri="{FF2B5EF4-FFF2-40B4-BE49-F238E27FC236}">
                <a16:creationId xmlns:a16="http://schemas.microsoft.com/office/drawing/2014/main" id="{04F240D6-128E-4513-BEDF-030ACBF7D1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2AEEFC-0916-4C9B-872C-A3AB1241BBB1}"/>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3458949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6F1CA-94A4-43F0-817A-8250F361C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E719DD-0E78-4758-96F3-BE71486ED2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7E15C-E852-461C-8BFA-D72556B5B854}"/>
              </a:ext>
            </a:extLst>
          </p:cNvPr>
          <p:cNvSpPr>
            <a:spLocks noGrp="1"/>
          </p:cNvSpPr>
          <p:nvPr>
            <p:ph type="dt" sz="half" idx="10"/>
          </p:nvPr>
        </p:nvSpPr>
        <p:spPr/>
        <p:txBody>
          <a:bodyPr/>
          <a:lstStyle/>
          <a:p>
            <a:fld id="{AA1020D4-BCCC-47F5-A898-00B79FFB51F1}" type="datetimeFigureOut">
              <a:rPr lang="en-IN" smtClean="0"/>
              <a:t>29-08-2022</a:t>
            </a:fld>
            <a:endParaRPr lang="en-IN"/>
          </a:p>
        </p:txBody>
      </p:sp>
      <p:sp>
        <p:nvSpPr>
          <p:cNvPr id="5" name="Footer Placeholder 4">
            <a:extLst>
              <a:ext uri="{FF2B5EF4-FFF2-40B4-BE49-F238E27FC236}">
                <a16:creationId xmlns:a16="http://schemas.microsoft.com/office/drawing/2014/main" id="{7AB81511-F19D-4C70-A28D-925C3BF1C5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45D5EB-5338-4137-AFC4-16E445837FC6}"/>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734250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92A4-814E-4CE1-ACE3-6A465DAC32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4A56BB-E2C9-41A0-9E01-A4366DA8C6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1C2D04-2638-413D-B681-E92D5977D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A4042D-0633-487A-9B57-809B2E0421FA}"/>
              </a:ext>
            </a:extLst>
          </p:cNvPr>
          <p:cNvSpPr>
            <a:spLocks noGrp="1"/>
          </p:cNvSpPr>
          <p:nvPr>
            <p:ph type="dt" sz="half" idx="10"/>
          </p:nvPr>
        </p:nvSpPr>
        <p:spPr/>
        <p:txBody>
          <a:bodyPr/>
          <a:lstStyle/>
          <a:p>
            <a:fld id="{AA1020D4-BCCC-47F5-A898-00B79FFB51F1}" type="datetimeFigureOut">
              <a:rPr lang="en-IN" smtClean="0"/>
              <a:t>29-08-2022</a:t>
            </a:fld>
            <a:endParaRPr lang="en-IN"/>
          </a:p>
        </p:txBody>
      </p:sp>
      <p:sp>
        <p:nvSpPr>
          <p:cNvPr id="6" name="Footer Placeholder 5">
            <a:extLst>
              <a:ext uri="{FF2B5EF4-FFF2-40B4-BE49-F238E27FC236}">
                <a16:creationId xmlns:a16="http://schemas.microsoft.com/office/drawing/2014/main" id="{4874FBC1-5071-43E2-8C3A-E50ABB5CC1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6D0B44-6F56-4FB2-BE75-81D790A0E34A}"/>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200538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1D02-4891-4838-B7BF-B2ECD5EFFA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250975-841D-4D55-A4E5-1FCC55783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D2D739-1AEA-4505-8207-DB1D66627C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048017-6C54-4222-B6DA-60C0A83E48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77083F-F4ED-4487-9458-223A2AFC96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FA0590-7E7D-4349-A5EA-968151442F48}"/>
              </a:ext>
            </a:extLst>
          </p:cNvPr>
          <p:cNvSpPr>
            <a:spLocks noGrp="1"/>
          </p:cNvSpPr>
          <p:nvPr>
            <p:ph type="dt" sz="half" idx="10"/>
          </p:nvPr>
        </p:nvSpPr>
        <p:spPr/>
        <p:txBody>
          <a:bodyPr/>
          <a:lstStyle/>
          <a:p>
            <a:fld id="{AA1020D4-BCCC-47F5-A898-00B79FFB51F1}" type="datetimeFigureOut">
              <a:rPr lang="en-IN" smtClean="0"/>
              <a:t>29-08-2022</a:t>
            </a:fld>
            <a:endParaRPr lang="en-IN"/>
          </a:p>
        </p:txBody>
      </p:sp>
      <p:sp>
        <p:nvSpPr>
          <p:cNvPr id="8" name="Footer Placeholder 7">
            <a:extLst>
              <a:ext uri="{FF2B5EF4-FFF2-40B4-BE49-F238E27FC236}">
                <a16:creationId xmlns:a16="http://schemas.microsoft.com/office/drawing/2014/main" id="{AE45A532-2699-4315-9BD1-35A0D33318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9D59FE-C7C2-484F-A759-5BE0B1C958F2}"/>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52818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273C-3EC8-4685-BA4D-7D68103744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1CF6CA-888E-41E3-84CE-6708A40BB3A8}"/>
              </a:ext>
            </a:extLst>
          </p:cNvPr>
          <p:cNvSpPr>
            <a:spLocks noGrp="1"/>
          </p:cNvSpPr>
          <p:nvPr>
            <p:ph type="dt" sz="half" idx="10"/>
          </p:nvPr>
        </p:nvSpPr>
        <p:spPr/>
        <p:txBody>
          <a:bodyPr/>
          <a:lstStyle/>
          <a:p>
            <a:fld id="{AA1020D4-BCCC-47F5-A898-00B79FFB51F1}" type="datetimeFigureOut">
              <a:rPr lang="en-IN" smtClean="0"/>
              <a:t>29-08-2022</a:t>
            </a:fld>
            <a:endParaRPr lang="en-IN"/>
          </a:p>
        </p:txBody>
      </p:sp>
      <p:sp>
        <p:nvSpPr>
          <p:cNvPr id="4" name="Footer Placeholder 3">
            <a:extLst>
              <a:ext uri="{FF2B5EF4-FFF2-40B4-BE49-F238E27FC236}">
                <a16:creationId xmlns:a16="http://schemas.microsoft.com/office/drawing/2014/main" id="{3FB58C27-2EE4-4634-B749-A8AF0175FE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7573A4-1BC8-432A-B0AC-D8B2BD3CDF45}"/>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295174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464FD-CA71-435D-A923-4D44B8B99630}"/>
              </a:ext>
            </a:extLst>
          </p:cNvPr>
          <p:cNvSpPr>
            <a:spLocks noGrp="1"/>
          </p:cNvSpPr>
          <p:nvPr>
            <p:ph type="dt" sz="half" idx="10"/>
          </p:nvPr>
        </p:nvSpPr>
        <p:spPr/>
        <p:txBody>
          <a:bodyPr/>
          <a:lstStyle/>
          <a:p>
            <a:fld id="{AA1020D4-BCCC-47F5-A898-00B79FFB51F1}" type="datetimeFigureOut">
              <a:rPr lang="en-IN" smtClean="0"/>
              <a:t>29-08-2022</a:t>
            </a:fld>
            <a:endParaRPr lang="en-IN"/>
          </a:p>
        </p:txBody>
      </p:sp>
      <p:sp>
        <p:nvSpPr>
          <p:cNvPr id="3" name="Footer Placeholder 2">
            <a:extLst>
              <a:ext uri="{FF2B5EF4-FFF2-40B4-BE49-F238E27FC236}">
                <a16:creationId xmlns:a16="http://schemas.microsoft.com/office/drawing/2014/main" id="{D4E44BD0-CB84-42F2-8718-6236745B31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EFD0EA-9E0E-4E2A-B5B0-AAB4FB6CBDF0}"/>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7878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9121-C6A2-4B92-A9C4-CB77CBA4E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48E934-2815-4E52-84D3-B6843061E5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4B9666-3FBB-40EE-999E-FC8F695A1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E2D9A0-0135-439B-A308-E13BDDC0A698}"/>
              </a:ext>
            </a:extLst>
          </p:cNvPr>
          <p:cNvSpPr>
            <a:spLocks noGrp="1"/>
          </p:cNvSpPr>
          <p:nvPr>
            <p:ph type="dt" sz="half" idx="10"/>
          </p:nvPr>
        </p:nvSpPr>
        <p:spPr/>
        <p:txBody>
          <a:bodyPr/>
          <a:lstStyle/>
          <a:p>
            <a:fld id="{AA1020D4-BCCC-47F5-A898-00B79FFB51F1}" type="datetimeFigureOut">
              <a:rPr lang="en-IN" smtClean="0"/>
              <a:t>29-08-2022</a:t>
            </a:fld>
            <a:endParaRPr lang="en-IN"/>
          </a:p>
        </p:txBody>
      </p:sp>
      <p:sp>
        <p:nvSpPr>
          <p:cNvPr id="6" name="Footer Placeholder 5">
            <a:extLst>
              <a:ext uri="{FF2B5EF4-FFF2-40B4-BE49-F238E27FC236}">
                <a16:creationId xmlns:a16="http://schemas.microsoft.com/office/drawing/2014/main" id="{0717705E-A9A1-474D-9A48-2573FBAFF9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F72553-BB86-4AA7-BEB0-C62896110293}"/>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2386943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ED8D-A6E9-4041-AB1D-6ABB360A2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19B286-8B8C-442A-AA5F-804F0D366C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C714CE-4F19-4951-943C-CC206B80D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8881B-500D-4877-9F2B-3570C2110F5B}"/>
              </a:ext>
            </a:extLst>
          </p:cNvPr>
          <p:cNvSpPr>
            <a:spLocks noGrp="1"/>
          </p:cNvSpPr>
          <p:nvPr>
            <p:ph type="dt" sz="half" idx="10"/>
          </p:nvPr>
        </p:nvSpPr>
        <p:spPr/>
        <p:txBody>
          <a:bodyPr/>
          <a:lstStyle/>
          <a:p>
            <a:fld id="{AA1020D4-BCCC-47F5-A898-00B79FFB51F1}" type="datetimeFigureOut">
              <a:rPr lang="en-IN" smtClean="0"/>
              <a:t>29-08-2022</a:t>
            </a:fld>
            <a:endParaRPr lang="en-IN"/>
          </a:p>
        </p:txBody>
      </p:sp>
      <p:sp>
        <p:nvSpPr>
          <p:cNvPr id="6" name="Footer Placeholder 5">
            <a:extLst>
              <a:ext uri="{FF2B5EF4-FFF2-40B4-BE49-F238E27FC236}">
                <a16:creationId xmlns:a16="http://schemas.microsoft.com/office/drawing/2014/main" id="{27FF08D2-1D80-4144-9F0A-7D875D461C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C5FA7B-B688-45B7-A9BD-061DB8C07B43}"/>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2900579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B4341A-920C-43CC-8F2A-E09905E4E0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9DB4B1-3D40-4B8B-B5AE-4085491300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C625B7-7AE5-490B-83E7-641F62D7B6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020D4-BCCC-47F5-A898-00B79FFB51F1}" type="datetimeFigureOut">
              <a:rPr lang="en-IN" smtClean="0"/>
              <a:t>29-08-2022</a:t>
            </a:fld>
            <a:endParaRPr lang="en-IN"/>
          </a:p>
        </p:txBody>
      </p:sp>
      <p:sp>
        <p:nvSpPr>
          <p:cNvPr id="5" name="Footer Placeholder 4">
            <a:extLst>
              <a:ext uri="{FF2B5EF4-FFF2-40B4-BE49-F238E27FC236}">
                <a16:creationId xmlns:a16="http://schemas.microsoft.com/office/drawing/2014/main" id="{988334B2-043F-4A65-8303-CA8AF8EAF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4668CD-9ACE-4394-A0AF-6AD8AAAD69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12D04-F733-45BF-8B8C-5C9F78C26FBA}" type="slidenum">
              <a:rPr lang="en-IN" smtClean="0"/>
              <a:t>‹#›</a:t>
            </a:fld>
            <a:endParaRPr lang="en-IN"/>
          </a:p>
        </p:txBody>
      </p:sp>
    </p:spTree>
    <p:extLst>
      <p:ext uri="{BB962C8B-B14F-4D97-AF65-F5344CB8AC3E}">
        <p14:creationId xmlns:p14="http://schemas.microsoft.com/office/powerpoint/2010/main" val="252560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F7F6-163A-40D7-AC90-359A1ECC39ED}"/>
              </a:ext>
            </a:extLst>
          </p:cNvPr>
          <p:cNvSpPr>
            <a:spLocks noGrp="1"/>
          </p:cNvSpPr>
          <p:nvPr>
            <p:ph type="ctrTitle"/>
          </p:nvPr>
        </p:nvSpPr>
        <p:spPr/>
        <p:txBody>
          <a:bodyPr/>
          <a:lstStyle/>
          <a:p>
            <a:r>
              <a:rPr lang="en-IN" sz="2800" b="1" dirty="0">
                <a:latin typeface="Calibri" panose="020F0502020204030204" pitchFamily="34" charset="0"/>
                <a:ea typeface="Calibri" panose="020F0502020204030204" pitchFamily="34" charset="0"/>
                <a:cs typeface="Times New Roman" panose="02020603050405020304" pitchFamily="18" charset="0"/>
              </a:rPr>
              <a:t>RATING </a:t>
            </a:r>
            <a:r>
              <a:rPr lang="en-IN" sz="2800" b="1" dirty="0">
                <a:effectLst/>
                <a:latin typeface="Calibri" panose="020F0502020204030204" pitchFamily="34" charset="0"/>
                <a:ea typeface="Calibri" panose="020F0502020204030204" pitchFamily="34" charset="0"/>
                <a:cs typeface="Times New Roman" panose="02020603050405020304" pitchFamily="18" charset="0"/>
              </a:rPr>
              <a:t>PREDICTION PROJECT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6BCC3D9A-B84E-49DA-AB8D-DC451494F69F}"/>
              </a:ext>
            </a:extLst>
          </p:cNvPr>
          <p:cNvSpPr>
            <a:spLocks noGrp="1"/>
          </p:cNvSpPr>
          <p:nvPr>
            <p:ph type="subTitle" idx="1"/>
          </p:nvPr>
        </p:nvSpPr>
        <p:spPr>
          <a:xfrm>
            <a:off x="1417982" y="4635708"/>
            <a:ext cx="9144000" cy="1655762"/>
          </a:xfrm>
        </p:spPr>
        <p:txBody>
          <a:bodyPr/>
          <a:lstStyle/>
          <a:p>
            <a:pPr algn="ctr">
              <a:lnSpc>
                <a:spcPct val="107000"/>
              </a:lnSpc>
              <a:spcAft>
                <a:spcPts val="800"/>
              </a:spcAft>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ct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Submitted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ANISH ANTONY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91202EC-1304-42A8-ABF7-73DF148574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13655" y="1610139"/>
            <a:ext cx="1964690" cy="584200"/>
          </a:xfrm>
          <a:prstGeom prst="rect">
            <a:avLst/>
          </a:prstGeom>
          <a:noFill/>
          <a:ln>
            <a:noFill/>
          </a:ln>
        </p:spPr>
      </p:pic>
    </p:spTree>
    <p:extLst>
      <p:ext uri="{BB962C8B-B14F-4D97-AF65-F5344CB8AC3E}">
        <p14:creationId xmlns:p14="http://schemas.microsoft.com/office/powerpoint/2010/main" val="1031918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E449-C107-4732-A3CE-D1EE24CA698A}"/>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Word Length vs Character Length:</a:t>
            </a:r>
            <a:endParaRPr lang="en-IN" b="1" dirty="0"/>
          </a:p>
        </p:txBody>
      </p:sp>
      <p:sp>
        <p:nvSpPr>
          <p:cNvPr id="5" name="Content Placeholder 4">
            <a:extLst>
              <a:ext uri="{FF2B5EF4-FFF2-40B4-BE49-F238E27FC236}">
                <a16:creationId xmlns:a16="http://schemas.microsoft.com/office/drawing/2014/main" id="{7165E345-DEB7-4D63-9294-8DFEF681905F}"/>
              </a:ext>
            </a:extLst>
          </p:cNvPr>
          <p:cNvSpPr>
            <a:spLocks noGrp="1"/>
          </p:cNvSpPr>
          <p:nvPr>
            <p:ph idx="1"/>
          </p:nvPr>
        </p:nvSpPr>
        <p:spPr/>
        <p:txBody>
          <a:bodyPr/>
          <a:lstStyle/>
          <a:p>
            <a:endParaRPr lang="en-IN"/>
          </a:p>
        </p:txBody>
      </p:sp>
      <p:pic>
        <p:nvPicPr>
          <p:cNvPr id="5122" name="Picture 2">
            <a:extLst>
              <a:ext uri="{FF2B5EF4-FFF2-40B4-BE49-F238E27FC236}">
                <a16:creationId xmlns:a16="http://schemas.microsoft.com/office/drawing/2014/main" id="{901FA374-7DA2-4DB4-BC25-9767ECC39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78" y="2176463"/>
            <a:ext cx="6599997" cy="4361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942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61D3-E96E-4E2C-B1C5-41927B6B8D0F}"/>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Unique Word:</a:t>
            </a:r>
            <a:endParaRPr lang="en-IN" b="1" dirty="0"/>
          </a:p>
        </p:txBody>
      </p:sp>
      <p:sp>
        <p:nvSpPr>
          <p:cNvPr id="5" name="Content Placeholder 4">
            <a:extLst>
              <a:ext uri="{FF2B5EF4-FFF2-40B4-BE49-F238E27FC236}">
                <a16:creationId xmlns:a16="http://schemas.microsoft.com/office/drawing/2014/main" id="{CF98567A-91DC-4F58-A786-7B5DB026AC18}"/>
              </a:ext>
            </a:extLst>
          </p:cNvPr>
          <p:cNvSpPr>
            <a:spLocks noGrp="1"/>
          </p:cNvSpPr>
          <p:nvPr>
            <p:ph idx="1"/>
          </p:nvPr>
        </p:nvSpPr>
        <p:spPr/>
        <p:txBody>
          <a:bodyPr/>
          <a:lstStyle/>
          <a:p>
            <a:endParaRPr lang="en-IN"/>
          </a:p>
        </p:txBody>
      </p:sp>
      <p:pic>
        <p:nvPicPr>
          <p:cNvPr id="6146" name="Picture 2">
            <a:extLst>
              <a:ext uri="{FF2B5EF4-FFF2-40B4-BE49-F238E27FC236}">
                <a16:creationId xmlns:a16="http://schemas.microsoft.com/office/drawing/2014/main" id="{6E9D3ABD-533D-446A-89D6-B48F3B2A2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818" y="2247900"/>
            <a:ext cx="5975696" cy="3889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037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FC36-6E8D-4C73-9ECF-3230C8BCAEA2}"/>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Unique Word vs Character Length:</a:t>
            </a:r>
            <a:endParaRPr lang="en-IN" b="1" dirty="0"/>
          </a:p>
        </p:txBody>
      </p:sp>
      <p:sp>
        <p:nvSpPr>
          <p:cNvPr id="3" name="Content Placeholder 2">
            <a:extLst>
              <a:ext uri="{FF2B5EF4-FFF2-40B4-BE49-F238E27FC236}">
                <a16:creationId xmlns:a16="http://schemas.microsoft.com/office/drawing/2014/main" id="{D10C918B-ECCD-4F02-9193-80359E305D40}"/>
              </a:ext>
            </a:extLst>
          </p:cNvPr>
          <p:cNvSpPr>
            <a:spLocks noGrp="1"/>
          </p:cNvSpPr>
          <p:nvPr>
            <p:ph idx="1"/>
          </p:nvPr>
        </p:nvSpPr>
        <p:spPr/>
        <p:txBody>
          <a:bodyPr/>
          <a:lstStyle/>
          <a:p>
            <a:endParaRPr lang="en-IN"/>
          </a:p>
        </p:txBody>
      </p:sp>
      <p:pic>
        <p:nvPicPr>
          <p:cNvPr id="7170" name="Picture 2">
            <a:extLst>
              <a:ext uri="{FF2B5EF4-FFF2-40B4-BE49-F238E27FC236}">
                <a16:creationId xmlns:a16="http://schemas.microsoft.com/office/drawing/2014/main" id="{97416405-7B30-431E-8AC3-4B6AE14F5B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983" y="1825625"/>
            <a:ext cx="6785527" cy="4483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897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A59D-E199-484F-A0D1-4CA778544365}"/>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Word cloud: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F9843B-1FCB-4B29-AB31-81A6EE7EEA2E}"/>
              </a:ext>
            </a:extLst>
          </p:cNvPr>
          <p:cNvSpPr>
            <a:spLocks noGrp="1"/>
          </p:cNvSpPr>
          <p:nvPr>
            <p:ph idx="1"/>
          </p:nvPr>
        </p:nvSpPr>
        <p:spPr/>
        <p:txBody>
          <a:bodyPr/>
          <a:lstStyle/>
          <a:p>
            <a:endParaRPr lang="en-IN"/>
          </a:p>
        </p:txBody>
      </p:sp>
      <p:pic>
        <p:nvPicPr>
          <p:cNvPr id="8194" name="Picture 2">
            <a:extLst>
              <a:ext uri="{FF2B5EF4-FFF2-40B4-BE49-F238E27FC236}">
                <a16:creationId xmlns:a16="http://schemas.microsoft.com/office/drawing/2014/main" id="{C028583C-4F50-4CD0-B9DF-BC45896C4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690688"/>
            <a:ext cx="10763250" cy="4462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791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AC7D4-CFB0-4CD0-9550-A67A606D699C}"/>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Testing of Identified Approaches (Algorithms):</a:t>
            </a:r>
            <a:endParaRPr lang="en-IN" dirty="0"/>
          </a:p>
        </p:txBody>
      </p:sp>
      <p:sp>
        <p:nvSpPr>
          <p:cNvPr id="3" name="Content Placeholder 2">
            <a:extLst>
              <a:ext uri="{FF2B5EF4-FFF2-40B4-BE49-F238E27FC236}">
                <a16:creationId xmlns:a16="http://schemas.microsoft.com/office/drawing/2014/main" id="{10954BA0-DD45-40B3-BB70-3D80A66783EC}"/>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Random Forest 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Linear SVC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Multinomial NB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Bernoulli NB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LGBM 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SGD 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294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5E40-99F2-4A5D-8FEE-A9FE18EEA42A}"/>
              </a:ext>
            </a:extLst>
          </p:cNvPr>
          <p:cNvSpPr>
            <a:spLocks noGrp="1"/>
          </p:cNvSpPr>
          <p:nvPr>
            <p:ph type="title"/>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Count Vectorizer:</a:t>
            </a:r>
          </a:p>
        </p:txBody>
      </p:sp>
      <p:sp>
        <p:nvSpPr>
          <p:cNvPr id="5" name="Content Placeholder 4">
            <a:extLst>
              <a:ext uri="{FF2B5EF4-FFF2-40B4-BE49-F238E27FC236}">
                <a16:creationId xmlns:a16="http://schemas.microsoft.com/office/drawing/2014/main" id="{66C4D582-4417-4B27-89DA-6AFFE1BE61ED}"/>
              </a:ext>
            </a:extLst>
          </p:cNvPr>
          <p:cNvSpPr>
            <a:spLocks noGrp="1"/>
          </p:cNvSpPr>
          <p:nvPr>
            <p:ph idx="1"/>
          </p:nvPr>
        </p:nvSpPr>
        <p:spPr>
          <a:xfrm>
            <a:off x="838200" y="4264025"/>
            <a:ext cx="10515600" cy="4351338"/>
          </a:xfrm>
        </p:spPr>
        <p:txBody>
          <a:bodyPr/>
          <a:lstStyle/>
          <a:p>
            <a:endParaRPr lang="en-US" dirty="0">
              <a:latin typeface="Times New Roman" panose="02020603050405020304" pitchFamily="18" charset="0"/>
              <a:cs typeface="Times New Roman" panose="02020603050405020304" pitchFamily="18" charset="0"/>
            </a:endParaRPr>
          </a:p>
          <a:p>
            <a:endParaRPr lang="en-IN" dirty="0"/>
          </a:p>
        </p:txBody>
      </p:sp>
      <p:sp>
        <p:nvSpPr>
          <p:cNvPr id="11" name="Content Placeholder 2">
            <a:extLst>
              <a:ext uri="{FF2B5EF4-FFF2-40B4-BE49-F238E27FC236}">
                <a16:creationId xmlns:a16="http://schemas.microsoft.com/office/drawing/2014/main" id="{2F0F8E94-84A1-4F57-A11E-BBD35DD7AB3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Accuracy Score: 49.8371335504886</a:t>
            </a:r>
            <a:endParaRPr lang="en-IN" dirty="0"/>
          </a:p>
        </p:txBody>
      </p:sp>
      <p:pic>
        <p:nvPicPr>
          <p:cNvPr id="4" name="Picture 3">
            <a:extLst>
              <a:ext uri="{FF2B5EF4-FFF2-40B4-BE49-F238E27FC236}">
                <a16:creationId xmlns:a16="http://schemas.microsoft.com/office/drawing/2014/main" id="{A726393D-3ACC-4DB9-9E85-87EBED76D5F4}"/>
              </a:ext>
            </a:extLst>
          </p:cNvPr>
          <p:cNvPicPr>
            <a:picLocks noChangeAspect="1"/>
          </p:cNvPicPr>
          <p:nvPr/>
        </p:nvPicPr>
        <p:blipFill>
          <a:blip r:embed="rId2"/>
          <a:stretch>
            <a:fillRect/>
          </a:stretch>
        </p:blipFill>
        <p:spPr>
          <a:xfrm>
            <a:off x="2073771" y="2290761"/>
            <a:ext cx="6384429" cy="3593203"/>
          </a:xfrm>
          <a:prstGeom prst="rect">
            <a:avLst/>
          </a:prstGeom>
        </p:spPr>
      </p:pic>
    </p:spTree>
    <p:extLst>
      <p:ext uri="{BB962C8B-B14F-4D97-AF65-F5344CB8AC3E}">
        <p14:creationId xmlns:p14="http://schemas.microsoft.com/office/powerpoint/2010/main" val="55188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22D1-F14B-4C38-9BEE-5260D79651A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Confusion Matrix:</a:t>
            </a:r>
          </a:p>
        </p:txBody>
      </p:sp>
      <p:pic>
        <p:nvPicPr>
          <p:cNvPr id="5" name="Content Placeholder 4">
            <a:extLst>
              <a:ext uri="{FF2B5EF4-FFF2-40B4-BE49-F238E27FC236}">
                <a16:creationId xmlns:a16="http://schemas.microsoft.com/office/drawing/2014/main" id="{72C6B082-7B2E-4962-9A2C-DEA89E89FC27}"/>
              </a:ext>
            </a:extLst>
          </p:cNvPr>
          <p:cNvPicPr>
            <a:picLocks noGrp="1" noChangeAspect="1"/>
          </p:cNvPicPr>
          <p:nvPr>
            <p:ph idx="1"/>
          </p:nvPr>
        </p:nvPicPr>
        <p:blipFill>
          <a:blip r:embed="rId2"/>
          <a:stretch>
            <a:fillRect/>
          </a:stretch>
        </p:blipFill>
        <p:spPr>
          <a:xfrm>
            <a:off x="2994993" y="2651642"/>
            <a:ext cx="4291840" cy="3139558"/>
          </a:xfrm>
        </p:spPr>
      </p:pic>
    </p:spTree>
    <p:extLst>
      <p:ext uri="{BB962C8B-B14F-4D97-AF65-F5344CB8AC3E}">
        <p14:creationId xmlns:p14="http://schemas.microsoft.com/office/powerpoint/2010/main" val="3844883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5E40-99F2-4A5D-8FEE-A9FE18EEA42A}"/>
              </a:ext>
            </a:extLst>
          </p:cNvPr>
          <p:cNvSpPr>
            <a:spLocks noGrp="1"/>
          </p:cNvSpPr>
          <p:nvPr>
            <p:ph type="title"/>
          </p:nvPr>
        </p:nvSpPr>
        <p:spPr/>
        <p:txBody>
          <a:bodyPr>
            <a:normAutofit/>
          </a:bodyPr>
          <a:lstStyle/>
          <a:p>
            <a:r>
              <a:rPr lang="en-IN" b="1" i="0" dirty="0" err="1">
                <a:solidFill>
                  <a:srgbClr val="000000"/>
                </a:solidFill>
                <a:effectLst/>
                <a:latin typeface="Helvetica Neue"/>
              </a:rPr>
              <a:t>Tfidf</a:t>
            </a:r>
            <a:r>
              <a:rPr lang="en-IN" b="1" i="0" dirty="0">
                <a:solidFill>
                  <a:srgbClr val="000000"/>
                </a:solidFill>
                <a:effectLst/>
                <a:latin typeface="Helvetica Neue"/>
              </a:rPr>
              <a:t> Vectorizer</a:t>
            </a:r>
            <a:r>
              <a:rPr lang="en-US" b="1" dirty="0">
                <a:latin typeface="Times New Roman" panose="02020603050405020304" pitchFamily="18" charset="0"/>
                <a:cs typeface="Times New Roman" panose="02020603050405020304" pitchFamily="18" charset="0"/>
              </a:rPr>
              <a:t>:</a:t>
            </a:r>
          </a:p>
        </p:txBody>
      </p:sp>
      <p:sp>
        <p:nvSpPr>
          <p:cNvPr id="5" name="Content Placeholder 4">
            <a:extLst>
              <a:ext uri="{FF2B5EF4-FFF2-40B4-BE49-F238E27FC236}">
                <a16:creationId xmlns:a16="http://schemas.microsoft.com/office/drawing/2014/main" id="{66C4D582-4417-4B27-89DA-6AFFE1BE61ED}"/>
              </a:ext>
            </a:extLst>
          </p:cNvPr>
          <p:cNvSpPr>
            <a:spLocks noGrp="1"/>
          </p:cNvSpPr>
          <p:nvPr>
            <p:ph idx="1"/>
          </p:nvPr>
        </p:nvSpPr>
        <p:spPr>
          <a:xfrm>
            <a:off x="838200" y="4264025"/>
            <a:ext cx="10515600" cy="4351338"/>
          </a:xfrm>
        </p:spPr>
        <p:txBody>
          <a:bodyPr/>
          <a:lstStyle/>
          <a:p>
            <a:endParaRPr lang="en-US" dirty="0">
              <a:latin typeface="Times New Roman" panose="02020603050405020304" pitchFamily="18" charset="0"/>
              <a:cs typeface="Times New Roman" panose="02020603050405020304" pitchFamily="18" charset="0"/>
            </a:endParaRPr>
          </a:p>
          <a:p>
            <a:endParaRPr lang="en-IN" dirty="0"/>
          </a:p>
        </p:txBody>
      </p:sp>
      <p:sp>
        <p:nvSpPr>
          <p:cNvPr id="11" name="Content Placeholder 2">
            <a:extLst>
              <a:ext uri="{FF2B5EF4-FFF2-40B4-BE49-F238E27FC236}">
                <a16:creationId xmlns:a16="http://schemas.microsoft.com/office/drawing/2014/main" id="{2F0F8E94-84A1-4F57-A11E-BBD35DD7AB3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Accuracy Score: 48.9413680781759</a:t>
            </a:r>
          </a:p>
          <a:p>
            <a:pPr eaLnBrk="0" fontAlgn="base" hangingPunct="0">
              <a:lnSpc>
                <a:spcPct val="10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IN" dirty="0"/>
          </a:p>
        </p:txBody>
      </p:sp>
      <p:pic>
        <p:nvPicPr>
          <p:cNvPr id="6" name="Picture 5">
            <a:extLst>
              <a:ext uri="{FF2B5EF4-FFF2-40B4-BE49-F238E27FC236}">
                <a16:creationId xmlns:a16="http://schemas.microsoft.com/office/drawing/2014/main" id="{C1C3C047-607C-4512-9F4C-BECD57FFD6C7}"/>
              </a:ext>
            </a:extLst>
          </p:cNvPr>
          <p:cNvPicPr>
            <a:picLocks noChangeAspect="1"/>
          </p:cNvPicPr>
          <p:nvPr/>
        </p:nvPicPr>
        <p:blipFill>
          <a:blip r:embed="rId2"/>
          <a:stretch>
            <a:fillRect/>
          </a:stretch>
        </p:blipFill>
        <p:spPr>
          <a:xfrm>
            <a:off x="2305878" y="2324099"/>
            <a:ext cx="7301948" cy="3533361"/>
          </a:xfrm>
          <a:prstGeom prst="rect">
            <a:avLst/>
          </a:prstGeom>
        </p:spPr>
      </p:pic>
    </p:spTree>
    <p:extLst>
      <p:ext uri="{BB962C8B-B14F-4D97-AF65-F5344CB8AC3E}">
        <p14:creationId xmlns:p14="http://schemas.microsoft.com/office/powerpoint/2010/main" val="1338765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22D1-F14B-4C38-9BEE-5260D79651A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Confusion Matrix:</a:t>
            </a:r>
          </a:p>
        </p:txBody>
      </p:sp>
      <p:pic>
        <p:nvPicPr>
          <p:cNvPr id="7" name="Content Placeholder 6">
            <a:extLst>
              <a:ext uri="{FF2B5EF4-FFF2-40B4-BE49-F238E27FC236}">
                <a16:creationId xmlns:a16="http://schemas.microsoft.com/office/drawing/2014/main" id="{E99A7EF2-696F-47B8-AEA7-BDD94AB5BDB4}"/>
              </a:ext>
            </a:extLst>
          </p:cNvPr>
          <p:cNvPicPr>
            <a:picLocks noGrp="1" noChangeAspect="1"/>
          </p:cNvPicPr>
          <p:nvPr>
            <p:ph idx="1"/>
          </p:nvPr>
        </p:nvPicPr>
        <p:blipFill>
          <a:blip r:embed="rId2"/>
          <a:stretch>
            <a:fillRect/>
          </a:stretch>
        </p:blipFill>
        <p:spPr>
          <a:xfrm>
            <a:off x="3034747" y="1974574"/>
            <a:ext cx="5287617" cy="3559524"/>
          </a:xfrm>
        </p:spPr>
      </p:pic>
    </p:spTree>
    <p:extLst>
      <p:ext uri="{BB962C8B-B14F-4D97-AF65-F5344CB8AC3E}">
        <p14:creationId xmlns:p14="http://schemas.microsoft.com/office/powerpoint/2010/main" val="4294789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D415-6A82-4709-815A-6FA2DB420CE0}"/>
              </a:ext>
            </a:extLst>
          </p:cNvPr>
          <p:cNvSpPr>
            <a:spLocks noGrp="1"/>
          </p:cNvSpPr>
          <p:nvPr>
            <p:ph type="title"/>
          </p:nvPr>
        </p:nvSpPr>
        <p:spPr/>
        <p:txBody>
          <a:bodyPr>
            <a:normAutofit/>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Key Findings and Conclusions of the Study:</a:t>
            </a:r>
            <a:endParaRPr lang="en-IN" dirty="0"/>
          </a:p>
        </p:txBody>
      </p:sp>
      <p:sp>
        <p:nvSpPr>
          <p:cNvPr id="3" name="Content Placeholder 2">
            <a:extLst>
              <a:ext uri="{FF2B5EF4-FFF2-40B4-BE49-F238E27FC236}">
                <a16:creationId xmlns:a16="http://schemas.microsoft.com/office/drawing/2014/main" id="{382A9C9A-ADE3-4842-ABB9-5AE594EED836}"/>
              </a:ext>
            </a:extLst>
          </p:cNvPr>
          <p:cNvSpPr>
            <a:spLocks noGrp="1"/>
          </p:cNvSpPr>
          <p:nvPr>
            <p:ph idx="1"/>
          </p:nvPr>
        </p:nvSpPr>
        <p:spPr/>
        <p:txBody>
          <a:bodyPr/>
          <a:lstStyle/>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dataset has been taken from 2 websites of this, Flipkart and Amazon constitutes the majority of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Since the target feature is categorical data, this problem can be solved by classification algorithms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Count Vectorizer gives an accuracy score .</a:t>
            </a:r>
            <a:r>
              <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49.8371335504886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TFIDF gives an accuracy score .</a:t>
            </a:r>
            <a:r>
              <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48.9413680781759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765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48CC-2CF3-412E-9A11-76E692CE542D}"/>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9B5B5DCA-1238-4125-BF57-520B5631B07C}"/>
              </a:ext>
            </a:extLst>
          </p:cNvPr>
          <p:cNvSpPr>
            <a:spLocks noGrp="1"/>
          </p:cNvSpPr>
          <p:nvPr>
            <p:ph idx="1"/>
          </p:nvPr>
        </p:nvSpPr>
        <p:spPr/>
        <p:txBody>
          <a:bodyPr/>
          <a:lstStyle/>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every company, it needs to understand the customer’s feedback. So based on the review it can update its products. The main objective is text process the review and perform language text processing thereby predicting the rating with the review text. This can be done using various language processing techniques such as Count Vectorizer and TFIDF with machine learning algorithms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Keywords: Review, Rating, Selenium, Data cleaning, Count Vectorizer, Naïve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Bayers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79584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BF3D-A415-4C9E-880B-9650CD04EAB2}"/>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The features used in the dataset are:</a:t>
            </a:r>
            <a:endParaRPr lang="en-IN" b="1" dirty="0"/>
          </a:p>
        </p:txBody>
      </p:sp>
      <p:sp>
        <p:nvSpPr>
          <p:cNvPr id="3" name="Content Placeholder 2">
            <a:extLst>
              <a:ext uri="{FF2B5EF4-FFF2-40B4-BE49-F238E27FC236}">
                <a16:creationId xmlns:a16="http://schemas.microsoft.com/office/drawing/2014/main" id="{338C446B-3745-4626-A500-9889B54EDB89}"/>
              </a:ext>
            </a:extLst>
          </p:cNvPr>
          <p:cNvSpPr>
            <a:spLocks noGrp="1"/>
          </p:cNvSpPr>
          <p:nvPr>
            <p:ph idx="1"/>
          </p:nvPr>
        </p:nvSpPr>
        <p:spPr>
          <a:xfrm>
            <a:off x="838200" y="1690688"/>
            <a:ext cx="10515600" cy="4486275"/>
          </a:xfrm>
        </p:spPr>
        <p:txBody>
          <a:bodyPr>
            <a:normAutofit/>
          </a:bodyPr>
          <a:lstStyle/>
          <a:p>
            <a:pPr marL="342900" lvl="0" indent="-342900" algn="just">
              <a:lnSpc>
                <a:spcPct val="107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Rating</a:t>
            </a:r>
          </a:p>
          <a:p>
            <a:pPr marL="342900" lvl="0" indent="-342900" algn="just">
              <a:lnSpc>
                <a:spcPct val="107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Review</a:t>
            </a:r>
            <a:endParaRPr lang="en-IN" sz="2000" dirty="0"/>
          </a:p>
        </p:txBody>
      </p:sp>
    </p:spTree>
    <p:extLst>
      <p:ext uri="{BB962C8B-B14F-4D97-AF65-F5344CB8AC3E}">
        <p14:creationId xmlns:p14="http://schemas.microsoft.com/office/powerpoint/2010/main" val="245300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C5B6-E73B-4184-A2F8-3BFED0217D8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1ECDFD2E-616F-4D16-8ED9-EC0845287DAF}"/>
              </a:ext>
            </a:extLst>
          </p:cNvPr>
          <p:cNvSpPr>
            <a:spLocks noGrp="1"/>
          </p:cNvSpPr>
          <p:nvPr>
            <p:ph idx="1"/>
          </p:nvPr>
        </p:nvSpPr>
        <p:spPr/>
        <p:txBody>
          <a:bodyPr>
            <a:normAutofit/>
          </a:bodyPr>
          <a:lstStyle/>
          <a:p>
            <a:pPr marL="0" indent="0">
              <a:buNone/>
            </a:pPr>
            <a:r>
              <a:rPr lang="en-IN" dirty="0">
                <a:latin typeface="Times New Roman" panose="02020603050405020304" pitchFamily="18" charset="0"/>
                <a:cs typeface="Times New Roman" panose="02020603050405020304" pitchFamily="18" charset="0"/>
              </a:rPr>
              <a:t>Categorize the excel as flipkart and amazon, since they have different formats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Flipkart:</a:t>
            </a:r>
          </a:p>
          <a:p>
            <a:pPr lvl="1"/>
            <a:r>
              <a:rPr lang="en-IN" dirty="0">
                <a:latin typeface="Times New Roman" panose="02020603050405020304" pitchFamily="18" charset="0"/>
                <a:cs typeface="Times New Roman" panose="02020603050405020304" pitchFamily="18" charset="0"/>
              </a:rPr>
              <a:t>Extract the first string and store it as Rating</a:t>
            </a:r>
          </a:p>
          <a:p>
            <a:pPr lvl="1"/>
            <a:r>
              <a:rPr lang="en-IN" dirty="0">
                <a:latin typeface="Times New Roman" panose="02020603050405020304" pitchFamily="18" charset="0"/>
                <a:cs typeface="Times New Roman" panose="02020603050405020304" pitchFamily="18" charset="0"/>
              </a:rPr>
              <a:t>Extract the remaining strings and store it as review thereby removing the name ,location , etc/</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Amazon:</a:t>
            </a:r>
          </a:p>
          <a:p>
            <a:pPr lvl="1"/>
            <a:r>
              <a:rPr lang="en-IN" dirty="0">
                <a:latin typeface="Times New Roman" panose="02020603050405020304" pitchFamily="18" charset="0"/>
                <a:cs typeface="Times New Roman" panose="02020603050405020304" pitchFamily="18" charset="0"/>
              </a:rPr>
              <a:t>Ratings are extracted separately during web scrapping</a:t>
            </a:r>
          </a:p>
          <a:p>
            <a:pPr lvl="1"/>
            <a:r>
              <a:rPr lang="en-IN" dirty="0">
                <a:latin typeface="Times New Roman" panose="02020603050405020304" pitchFamily="18" charset="0"/>
                <a:cs typeface="Times New Roman" panose="02020603050405020304" pitchFamily="18" charset="0"/>
              </a:rPr>
              <a:t>Extract the remaining strings and store it as review thereby removing the name ,location , etc/</a:t>
            </a:r>
          </a:p>
          <a:p>
            <a:pPr lvl="1"/>
            <a:endParaRPr lang="en-IN" dirty="0"/>
          </a:p>
        </p:txBody>
      </p:sp>
    </p:spTree>
    <p:extLst>
      <p:ext uri="{BB962C8B-B14F-4D97-AF65-F5344CB8AC3E}">
        <p14:creationId xmlns:p14="http://schemas.microsoft.com/office/powerpoint/2010/main" val="327057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43DB6-28AE-4563-BFF8-7975A2F76EBE}"/>
              </a:ext>
            </a:extLst>
          </p:cNvPr>
          <p:cNvSpPr>
            <a:spLocks noGrp="1"/>
          </p:cNvSpPr>
          <p:nvPr>
            <p:ph type="title"/>
          </p:nvPr>
        </p:nvSpPr>
        <p:spPr/>
        <p:txBody>
          <a:bodyPr>
            <a:normAutofit/>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Hardware and Software Requirements and Tools Used:</a:t>
            </a:r>
            <a:endParaRPr lang="en-IN" dirty="0"/>
          </a:p>
        </p:txBody>
      </p:sp>
      <p:sp>
        <p:nvSpPr>
          <p:cNvPr id="3" name="Content Placeholder 2">
            <a:extLst>
              <a:ext uri="{FF2B5EF4-FFF2-40B4-BE49-F238E27FC236}">
                <a16:creationId xmlns:a16="http://schemas.microsoft.com/office/drawing/2014/main" id="{2090421F-0B10-4B14-8AA2-F7734991B173}"/>
              </a:ext>
            </a:extLst>
          </p:cNvPr>
          <p:cNvSpPr>
            <a:spLocks noGrp="1"/>
          </p:cNvSpPr>
          <p:nvPr>
            <p:ph idx="1"/>
          </p:nvPr>
        </p:nvSpPr>
        <p:spPr/>
        <p:txBody>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Hardware – PC Windows 10, 4 GB 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Software – Google chrome, MS Excel, Python, Selenium webdriver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Libraries – Pandas, NumPy, Matplotlib, Seaborn, sklearn, SciPy. Stats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2" algn="just">
              <a:lnSpc>
                <a:spcPct val="107000"/>
              </a:lnSpc>
              <a:buFont typeface="Wingdings" panose="05000000000000000000" pitchFamily="2" charset="2"/>
              <a:buChar char="q"/>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Browsing – Google Chrome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2" algn="just">
              <a:lnSpc>
                <a:spcPct val="107000"/>
              </a:lnSpc>
              <a:buFont typeface="Wingdings" panose="05000000000000000000" pitchFamily="2" charset="2"/>
              <a:buChar char="q"/>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Webscraping – Python, Selenium webdriver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2" algn="just">
              <a:lnSpc>
                <a:spcPct val="107000"/>
              </a:lnSpc>
              <a:buFont typeface="Wingdings" panose="05000000000000000000" pitchFamily="2" charset="2"/>
              <a:buChar char="q"/>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Data cleaning – Python, Pandas, NumPy &amp; SciPy. Stats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2" algn="just">
              <a:lnSpc>
                <a:spcPct val="107000"/>
              </a:lnSpc>
              <a:buFont typeface="Wingdings" panose="05000000000000000000" pitchFamily="2" charset="2"/>
              <a:buChar char="q"/>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Data visualization – Matplotlib &amp; Seaborn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2" algn="just">
              <a:lnSpc>
                <a:spcPct val="107000"/>
              </a:lnSpc>
              <a:spcAft>
                <a:spcPts val="800"/>
              </a:spcAft>
              <a:buFont typeface="Wingdings" panose="05000000000000000000" pitchFamily="2" charset="2"/>
              <a:buChar char="q"/>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Machine </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learning – Sklearn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6694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3CE7-F46D-4EAC-B54B-50F51D2CB942}"/>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No of words vs Frequency:</a:t>
            </a:r>
            <a:endParaRPr lang="en-IN" b="1" dirty="0"/>
          </a:p>
        </p:txBody>
      </p:sp>
      <p:sp>
        <p:nvSpPr>
          <p:cNvPr id="5" name="Content Placeholder 4">
            <a:extLst>
              <a:ext uri="{FF2B5EF4-FFF2-40B4-BE49-F238E27FC236}">
                <a16:creationId xmlns:a16="http://schemas.microsoft.com/office/drawing/2014/main" id="{5F5F5679-8B97-42EA-9E21-60843CD6FD81}"/>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F847C853-56EA-417E-AAAB-FC29D0A59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591" y="2181224"/>
            <a:ext cx="5896597" cy="3911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79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CDF3-2113-4692-9245-15252B64D7DF}"/>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Percentage of Ratings:</a:t>
            </a:r>
            <a:endParaRPr lang="en-IN" b="1" dirty="0"/>
          </a:p>
        </p:txBody>
      </p:sp>
      <p:sp>
        <p:nvSpPr>
          <p:cNvPr id="3" name="Content Placeholder 2">
            <a:extLst>
              <a:ext uri="{FF2B5EF4-FFF2-40B4-BE49-F238E27FC236}">
                <a16:creationId xmlns:a16="http://schemas.microsoft.com/office/drawing/2014/main" id="{7FD7953A-B28B-49C0-887F-1D77C57459BC}"/>
              </a:ext>
            </a:extLst>
          </p:cNvPr>
          <p:cNvSpPr>
            <a:spLocks noGrp="1"/>
          </p:cNvSpPr>
          <p:nvPr>
            <p:ph idx="1"/>
          </p:nvPr>
        </p:nvSpPr>
        <p:spPr/>
        <p:txBody>
          <a:bodyPr/>
          <a:lstStyle/>
          <a:p>
            <a:endParaRPr lang="en-IN"/>
          </a:p>
        </p:txBody>
      </p:sp>
      <p:pic>
        <p:nvPicPr>
          <p:cNvPr id="2050" name="Picture 2">
            <a:extLst>
              <a:ext uri="{FF2B5EF4-FFF2-40B4-BE49-F238E27FC236}">
                <a16:creationId xmlns:a16="http://schemas.microsoft.com/office/drawing/2014/main" id="{29D71EB8-02D2-4EA9-9262-656CFF093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026" y="2262188"/>
            <a:ext cx="6165574" cy="4104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24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F740-CA90-489B-8013-46BB8981B5E8}"/>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Character Length:</a:t>
            </a:r>
            <a:endParaRPr lang="en-IN" b="1" dirty="0"/>
          </a:p>
        </p:txBody>
      </p:sp>
      <p:sp>
        <p:nvSpPr>
          <p:cNvPr id="3" name="Content Placeholder 2">
            <a:extLst>
              <a:ext uri="{FF2B5EF4-FFF2-40B4-BE49-F238E27FC236}">
                <a16:creationId xmlns:a16="http://schemas.microsoft.com/office/drawing/2014/main" id="{C859B2CF-FD8D-4EDB-95F0-D27FD91DF7CE}"/>
              </a:ext>
            </a:extLst>
          </p:cNvPr>
          <p:cNvSpPr>
            <a:spLocks noGrp="1"/>
          </p:cNvSpPr>
          <p:nvPr>
            <p:ph idx="1"/>
          </p:nvPr>
        </p:nvSpPr>
        <p:spPr/>
        <p:txBody>
          <a:bodyPr/>
          <a:lstStyle/>
          <a:p>
            <a:endParaRPr lang="en-IN"/>
          </a:p>
        </p:txBody>
      </p:sp>
      <p:pic>
        <p:nvPicPr>
          <p:cNvPr id="3074" name="Picture 2">
            <a:extLst>
              <a:ext uri="{FF2B5EF4-FFF2-40B4-BE49-F238E27FC236}">
                <a16:creationId xmlns:a16="http://schemas.microsoft.com/office/drawing/2014/main" id="{66235E15-7676-46D0-B141-7C0C33E39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252" y="2247900"/>
            <a:ext cx="6416123" cy="4079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693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2140-2BC1-4A49-A7D1-40140CB704B9}"/>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Word Length:</a:t>
            </a:r>
            <a:endParaRPr lang="en-IN" b="1" dirty="0"/>
          </a:p>
        </p:txBody>
      </p:sp>
      <p:sp>
        <p:nvSpPr>
          <p:cNvPr id="5" name="Content Placeholder 4">
            <a:extLst>
              <a:ext uri="{FF2B5EF4-FFF2-40B4-BE49-F238E27FC236}">
                <a16:creationId xmlns:a16="http://schemas.microsoft.com/office/drawing/2014/main" id="{EC7CFA64-AF62-40F7-AFC1-66693BBE87AC}"/>
              </a:ext>
            </a:extLst>
          </p:cNvPr>
          <p:cNvSpPr>
            <a:spLocks noGrp="1"/>
          </p:cNvSpPr>
          <p:nvPr>
            <p:ph idx="1"/>
          </p:nvPr>
        </p:nvSpPr>
        <p:spPr/>
        <p:txBody>
          <a:bodyPr/>
          <a:lstStyle/>
          <a:p>
            <a:endParaRPr lang="en-IN"/>
          </a:p>
        </p:txBody>
      </p:sp>
      <p:pic>
        <p:nvPicPr>
          <p:cNvPr id="4098" name="Picture 2">
            <a:extLst>
              <a:ext uri="{FF2B5EF4-FFF2-40B4-BE49-F238E27FC236}">
                <a16:creationId xmlns:a16="http://schemas.microsoft.com/office/drawing/2014/main" id="{0158C7CC-E5F4-4A44-9564-5ADB6B155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810" y="2247900"/>
            <a:ext cx="6028704" cy="392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833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384</Words>
  <Application>Microsoft Office PowerPoint</Application>
  <PresentationFormat>Widescreen</PresentationFormat>
  <Paragraphs>54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Helvetica Neue</vt:lpstr>
      <vt:lpstr>Symbol</vt:lpstr>
      <vt:lpstr>Times New Roman</vt:lpstr>
      <vt:lpstr>Wingdings</vt:lpstr>
      <vt:lpstr>Office Theme</vt:lpstr>
      <vt:lpstr>RATING PREDICTION PROJECT </vt:lpstr>
      <vt:lpstr>ABSTRACT:</vt:lpstr>
      <vt:lpstr>The features used in the dataset are:</vt:lpstr>
      <vt:lpstr>Data Cleaning:</vt:lpstr>
      <vt:lpstr>Hardware and Software Requirements and Tools Used:</vt:lpstr>
      <vt:lpstr>No of words vs Frequency:</vt:lpstr>
      <vt:lpstr>Percentage of Ratings:</vt:lpstr>
      <vt:lpstr>Character Length:</vt:lpstr>
      <vt:lpstr>Word Length:</vt:lpstr>
      <vt:lpstr>Word Length vs Character Length:</vt:lpstr>
      <vt:lpstr>Unique Word:</vt:lpstr>
      <vt:lpstr>Unique Word vs Character Length:</vt:lpstr>
      <vt:lpstr>Word cloud:</vt:lpstr>
      <vt:lpstr>Testing of Identified Approaches (Algorithms):</vt:lpstr>
      <vt:lpstr>Count Vectorizer:</vt:lpstr>
      <vt:lpstr>Confusion Matrix:</vt:lpstr>
      <vt:lpstr>Tfidf Vectorizer:</vt:lpstr>
      <vt:lpstr>Confusion Matrix:</vt:lpstr>
      <vt:lpstr>Key Findings and Conclusions of the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dc:title>
  <dc:creator>Anish Antony</dc:creator>
  <cp:lastModifiedBy>Anish Antony</cp:lastModifiedBy>
  <cp:revision>3</cp:revision>
  <dcterms:created xsi:type="dcterms:W3CDTF">2022-07-28T21:02:44Z</dcterms:created>
  <dcterms:modified xsi:type="dcterms:W3CDTF">2022-08-29T09:09:40Z</dcterms:modified>
</cp:coreProperties>
</file>